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6" r:id="rId3"/>
    <p:sldId id="259" r:id="rId4"/>
    <p:sldId id="261" r:id="rId5"/>
    <p:sldId id="307" r:id="rId6"/>
    <p:sldId id="270" r:id="rId7"/>
    <p:sldId id="273" r:id="rId8"/>
    <p:sldId id="274" r:id="rId9"/>
    <p:sldId id="275" r:id="rId10"/>
    <p:sldId id="280" r:id="rId11"/>
    <p:sldId id="284" r:id="rId12"/>
    <p:sldId id="285" r:id="rId13"/>
    <p:sldId id="287" r:id="rId14"/>
    <p:sldId id="288" r:id="rId15"/>
    <p:sldId id="290" r:id="rId16"/>
    <p:sldId id="295" r:id="rId17"/>
    <p:sldId id="296" r:id="rId18"/>
    <p:sldId id="301" r:id="rId19"/>
    <p:sldId id="302" r:id="rId20"/>
    <p:sldId id="303" r:id="rId21"/>
    <p:sldId id="304" r:id="rId22"/>
    <p:sldId id="305" r:id="rId23"/>
    <p:sldId id="306" r:id="rId24"/>
  </p:sldIdLst>
  <p:sldSz cx="12192000" cy="6858000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62" autoAdjust="0"/>
    <p:restoredTop sz="79353" autoAdjust="0"/>
  </p:normalViewPr>
  <p:slideViewPr>
    <p:cSldViewPr snapToGrid="0">
      <p:cViewPr>
        <p:scale>
          <a:sx n="66" d="100"/>
          <a:sy n="66" d="100"/>
        </p:scale>
        <p:origin x="1200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64EE7FB1-DAF9-4C5D-AD41-91FB535206F6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A878A9B-627F-4B83-8DCB-C43E7159EC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78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ko-KR" altLang="en-US" dirty="0" smtClean="0"/>
              <a:t>안녕하세요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저는 </a:t>
            </a:r>
            <a:r>
              <a:rPr lang="ko-KR" altLang="en-US" dirty="0" smtClean="0"/>
              <a:t>하이크비전 </a:t>
            </a:r>
            <a:r>
              <a:rPr lang="en-US" altLang="ko-KR" dirty="0" smtClean="0"/>
              <a:t>000</a:t>
            </a:r>
            <a:r>
              <a:rPr lang="ko-KR" altLang="en-US" dirty="0" smtClean="0"/>
              <a:t> </a:t>
            </a:r>
            <a:r>
              <a:rPr lang="ko-KR" altLang="en-US" dirty="0" smtClean="0"/>
              <a:t>매니저라고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오늘 소개드릴 내용은 저희 하이크비전에서 새롭게 출시하게되는 </a:t>
            </a:r>
            <a:r>
              <a:rPr lang="en-US" altLang="ko-KR" dirty="0" err="1" smtClean="0"/>
              <a:t>EasyIP</a:t>
            </a:r>
            <a:r>
              <a:rPr lang="en-US" altLang="ko-KR" baseline="0" dirty="0" smtClean="0"/>
              <a:t> 4.0</a:t>
            </a:r>
            <a:r>
              <a:rPr lang="ko-KR" altLang="en-US" baseline="0" dirty="0" smtClean="0"/>
              <a:t>에 대해서 소개드리겠습니다</a:t>
            </a:r>
            <a:r>
              <a:rPr lang="en-US" altLang="ko-KR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45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아큐센스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에 대해서 소개해드리겠습니다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아큐센스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에서는 </a:t>
            </a:r>
            <a:r>
              <a:rPr lang="en-US" altLang="ko-KR" dirty="0" smtClean="0"/>
              <a:t>“</a:t>
            </a:r>
            <a:r>
              <a:rPr lang="ko-KR" altLang="en-US" dirty="0" smtClean="0"/>
              <a:t>아큐서치</a:t>
            </a:r>
            <a:r>
              <a:rPr lang="en-US" altLang="ko-KR" dirty="0" smtClean="0"/>
              <a:t>”</a:t>
            </a:r>
            <a:r>
              <a:rPr lang="ko-KR" altLang="en-US" dirty="0" smtClean="0"/>
              <a:t>라는 기능이 추가되었습니다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이는 </a:t>
            </a:r>
            <a:r>
              <a:rPr lang="ko-KR" altLang="en-US" dirty="0" smtClean="0"/>
              <a:t>저장된 </a:t>
            </a:r>
            <a:r>
              <a:rPr lang="ko-KR" altLang="en-US" dirty="0" smtClean="0"/>
              <a:t>영상에서 원하는 대상을 선택할 경우 해당 대상이 녹화된 영상을 자동으로 필터링 해주는 기능입니다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아큐서치 기능은 영상을 저장시에 대상물을 모델링하여 이를 라이브러리에 저장하고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이후 내가 찾고 싶은 대상을 선택하면 그 대상을 모델링하고 라이브러리에 저장된 대상물과 유사성을 비교하여 필터링한 후 유사한 대상만 검색하도록 도와줍니다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이를 통해 기존 내가 관심있는</a:t>
            </a:r>
            <a:r>
              <a:rPr lang="ko-KR" altLang="en-US" baseline="0" dirty="0" smtClean="0"/>
              <a:t> 대상을 찾아서 전체 영상을 뒤져보는 불편함 대신 빠르고 정확한 필터링을 통해 사용자가 바로바로 영상을 찾을 수 있도록 하여 불편함을 개선하였습니다</a:t>
            </a:r>
            <a:r>
              <a:rPr lang="en-US" altLang="ko-KR" baseline="0" dirty="0" smtClean="0"/>
              <a:t>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49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17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현재 아큐서치 </a:t>
            </a:r>
            <a:r>
              <a:rPr lang="en-US" altLang="ko-KR" dirty="0" smtClean="0"/>
              <a:t>3.0 </a:t>
            </a:r>
            <a:r>
              <a:rPr lang="ko-KR" altLang="en-US" dirty="0" smtClean="0"/>
              <a:t>기능은 </a:t>
            </a:r>
            <a:r>
              <a:rPr lang="en-US" altLang="ko-KR" dirty="0" smtClean="0"/>
              <a:t>G5</a:t>
            </a:r>
            <a:r>
              <a:rPr lang="ko-KR" altLang="en-US" dirty="0" smtClean="0"/>
              <a:t>플랫폼</a:t>
            </a:r>
            <a:r>
              <a:rPr lang="en-US" altLang="ko-KR" dirty="0" smtClean="0"/>
              <a:t>, H13</a:t>
            </a:r>
            <a:r>
              <a:rPr lang="ko-KR" altLang="en-US" dirty="0" smtClean="0"/>
              <a:t>플랫폼을 사용하는 카메라 및 몇몇 녹화기에서만 지원되고 있으므로 </a:t>
            </a:r>
            <a:endParaRPr lang="en-US" altLang="ko-KR" dirty="0" smtClean="0"/>
          </a:p>
          <a:p>
            <a:r>
              <a:rPr lang="ko-KR" altLang="en-US" dirty="0" smtClean="0"/>
              <a:t>제품구매시에 아큐서치기능을 원하시는 경우 확인해주시면 감사하겠습니다</a:t>
            </a:r>
            <a:r>
              <a:rPr lang="en-US" altLang="ko-KR" dirty="0" smtClean="0"/>
              <a:t>.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58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다음은 오디오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52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오디오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에서는 이를 개선하기 위해 스마트</a:t>
            </a:r>
            <a:r>
              <a:rPr lang="en-US" altLang="ko-KR" dirty="0" smtClean="0"/>
              <a:t>PA</a:t>
            </a:r>
            <a:r>
              <a:rPr lang="ko-KR" altLang="en-US" dirty="0" smtClean="0"/>
              <a:t>알고리즘을 적용하였습니다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ko-KR" altLang="en-US" dirty="0" smtClean="0"/>
              <a:t>스마트 </a:t>
            </a:r>
            <a:r>
              <a:rPr lang="en-US" altLang="ko-KR" dirty="0" smtClean="0"/>
              <a:t>PA</a:t>
            </a:r>
            <a:r>
              <a:rPr lang="ko-KR" altLang="en-US" dirty="0" smtClean="0"/>
              <a:t>알고리즘이란 주변 소음이 클때는 </a:t>
            </a:r>
            <a:r>
              <a:rPr lang="ko-KR" altLang="en-US" dirty="0" smtClean="0"/>
              <a:t>스피커 소리를 크게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주변 소음이 작은경우는 소리를 작게 조절하는 능동적 스피커입니다</a:t>
            </a:r>
            <a:r>
              <a:rPr lang="en-US" altLang="ko-KR" dirty="0" smtClean="0"/>
              <a:t>.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또한 빌트인 마이크의 성능을 개선했습니다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기존보다 수음거리를 최대 </a:t>
            </a:r>
            <a:r>
              <a:rPr lang="en-US" altLang="ko-KR" dirty="0" smtClean="0"/>
              <a:t>2</a:t>
            </a:r>
            <a:r>
              <a:rPr lang="ko-KR" altLang="en-US" dirty="0" smtClean="0"/>
              <a:t>배까지 늘렸으며 사람의 목소리와 주변소음을 구별하여 사람의 목소리가 좀 더 크고 명확하게 들리도록 도와줍니다</a:t>
            </a:r>
            <a:r>
              <a:rPr lang="en-US" altLang="ko-KR" dirty="0" smtClean="0"/>
              <a:t>.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05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다음은 모터라이제이션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70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모터라이제이션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의 </a:t>
            </a:r>
            <a:r>
              <a:rPr lang="en-US" altLang="zh-CN" dirty="0" smtClean="0"/>
              <a:t>PTRZ</a:t>
            </a:r>
            <a:r>
              <a:rPr lang="ko-KR" altLang="en-US" dirty="0" smtClean="0"/>
              <a:t>카메라는 설치간 커버제거가 필요없습니다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일반카메라 설치과정을 본다면 브라켓 설치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배선 정리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카메라 및 브라켓 고정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시야각 조정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커버 재설치 등의 복잡한 과정으로 진행됩니다</a:t>
            </a:r>
            <a:r>
              <a:rPr lang="en-US" altLang="ko-KR" baseline="0" dirty="0" smtClean="0"/>
              <a:t>.</a:t>
            </a:r>
          </a:p>
          <a:p>
            <a:r>
              <a:rPr lang="en-US" altLang="zh-CN" baseline="0" dirty="0" smtClean="0"/>
              <a:t>PTRZ</a:t>
            </a:r>
            <a:r>
              <a:rPr lang="ko-KR" altLang="en-US" baseline="0" dirty="0" smtClean="0"/>
              <a:t>카메라의 경우 브라켓설치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배선 정리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삽입</a:t>
            </a:r>
            <a:r>
              <a:rPr lang="en-US" altLang="ko-KR" baseline="0" dirty="0" smtClean="0"/>
              <a:t>), </a:t>
            </a:r>
            <a:r>
              <a:rPr lang="ko-KR" altLang="en-US" baseline="0" dirty="0" smtClean="0"/>
              <a:t>카메라 및 브라켓 고정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어플로 시야각 조정으로 과정자체가 많이 단축될 수 있습니다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또한 소켓 배선설계로 포설후 선정리에도 많은 도움을 줍니다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소켓에 미리 배선</a:t>
            </a:r>
            <a:r>
              <a:rPr lang="ko-KR" altLang="en-US" baseline="0" dirty="0" smtClean="0"/>
              <a:t> 정리를 해놓은 상태이고 사용자는 위 배선에 삽입만 하면 되는 구조로 효율성 및 더 나은 방수성능을 달성이 가능합니다</a:t>
            </a:r>
            <a:r>
              <a:rPr lang="en-US" altLang="ko-KR" baseline="0" dirty="0" smtClean="0"/>
              <a:t>.</a:t>
            </a:r>
          </a:p>
          <a:p>
            <a:endParaRPr lang="en-US" altLang="zh-CN" dirty="0" smtClean="0"/>
          </a:p>
          <a:p>
            <a:r>
              <a:rPr lang="ko-KR" altLang="en-US" dirty="0" smtClean="0"/>
              <a:t>또</a:t>
            </a:r>
            <a:r>
              <a:rPr lang="ko-KR" altLang="en-US" baseline="0" dirty="0" smtClean="0"/>
              <a:t> </a:t>
            </a:r>
            <a:r>
              <a:rPr lang="ko-KR" altLang="en-US" dirty="0" smtClean="0"/>
              <a:t>기존 돔카메라의 경우 카메라앞에서 렌즈를 실제로 조정하고 원격지에서 실제 시야각을 보고 있는 인원 총 </a:t>
            </a:r>
            <a:r>
              <a:rPr lang="en-US" altLang="ko-KR" dirty="0" smtClean="0"/>
              <a:t>2</a:t>
            </a:r>
            <a:r>
              <a:rPr lang="ko-KR" altLang="en-US" dirty="0" smtClean="0"/>
              <a:t>명이 필요하다면</a:t>
            </a:r>
            <a:endParaRPr lang="en-US" altLang="ko-KR" dirty="0" smtClean="0"/>
          </a:p>
          <a:p>
            <a:r>
              <a:rPr lang="en-US" altLang="zh-CN" dirty="0" smtClean="0"/>
              <a:t>PTRZ</a:t>
            </a:r>
            <a:r>
              <a:rPr lang="ko-KR" altLang="en-US" dirty="0" smtClean="0"/>
              <a:t>카메라를 사용하게 된다면 한명이서 이 모든 사항을 해결할 수 있습니다</a:t>
            </a:r>
            <a:r>
              <a:rPr lang="en-US" altLang="ko-KR" dirty="0" smtClean="0"/>
              <a:t>. </a:t>
            </a:r>
            <a:endParaRPr lang="zh-CN" altLang="en-US" dirty="0" smtClean="0"/>
          </a:p>
          <a:p>
            <a:endParaRPr lang="en-US" altLang="zh-CN" dirty="0" smtClean="0"/>
          </a:p>
          <a:p>
            <a:r>
              <a:rPr lang="ko-KR" altLang="en-US" dirty="0" smtClean="0"/>
              <a:t>위 모든과정에서 설치 시간과 설치에 필요한 인력이 줄어들게 되어 설치 비용이 감소하게 되며 이는 고객님들의 이익으로 돌아오는 효과로 이어지게 됩니다</a:t>
            </a:r>
            <a:r>
              <a:rPr lang="en-US" altLang="ko-KR" dirty="0" smtClean="0"/>
              <a:t>.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27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또 </a:t>
            </a:r>
            <a:r>
              <a:rPr lang="en-US" altLang="ko-KR" dirty="0" smtClean="0"/>
              <a:t>Easy</a:t>
            </a:r>
            <a:r>
              <a:rPr lang="en-US" altLang="ko-KR" baseline="0" dirty="0" smtClean="0"/>
              <a:t> IP 4.0</a:t>
            </a:r>
            <a:r>
              <a:rPr lang="ko-KR" altLang="en-US" baseline="0" dirty="0" smtClean="0"/>
              <a:t>에서는 어떤것이 추가로 변경되었을까요</a:t>
            </a:r>
            <a:r>
              <a:rPr lang="en-US" altLang="ko-KR" baseline="0" dirty="0" smtClean="0"/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176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방부식 제품이 출시됩니다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일반 카메라 대비 부식에 월등이 강하여 물을 직접적으로 맞지 않는 해변마을 및 그 지역에서 사용하도록 지원합니다</a:t>
            </a:r>
            <a:r>
              <a:rPr lang="en-US" altLang="ko-KR" dirty="0" smtClean="0"/>
              <a:t>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1455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또한 </a:t>
            </a:r>
            <a:r>
              <a:rPr lang="en-US" altLang="ko-KR" dirty="0" smtClean="0"/>
              <a:t>EIS</a:t>
            </a:r>
            <a:r>
              <a:rPr lang="ko-KR" altLang="en-US" dirty="0" smtClean="0"/>
              <a:t>적용을</a:t>
            </a:r>
            <a:r>
              <a:rPr lang="ko-KR" altLang="en-US" baseline="0" dirty="0" smtClean="0"/>
              <a:t> 통한 진동에 대한 이미지 안정화</a:t>
            </a:r>
            <a:r>
              <a:rPr lang="ko-KR" altLang="en-US" dirty="0" smtClean="0"/>
              <a:t> </a:t>
            </a:r>
            <a:r>
              <a:rPr lang="ko-KR" altLang="en-US" dirty="0" smtClean="0"/>
              <a:t>및 </a:t>
            </a:r>
            <a:r>
              <a:rPr lang="ko-KR" altLang="en-US" dirty="0" smtClean="0"/>
              <a:t>영상 </a:t>
            </a:r>
            <a:r>
              <a:rPr lang="ko-KR" altLang="en-US" dirty="0" smtClean="0"/>
              <a:t>왜곡 보정기술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회전모드가 </a:t>
            </a:r>
            <a:r>
              <a:rPr lang="ko-KR" altLang="en-US" dirty="0" smtClean="0"/>
              <a:t>삽입되어 설치 편의성을 높였습니다</a:t>
            </a:r>
            <a:r>
              <a:rPr lang="en-US" altLang="ko-KR" dirty="0" smtClean="0"/>
              <a:t>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7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먼저 컬러뷰 </a:t>
            </a:r>
            <a:r>
              <a:rPr lang="en-US" altLang="ko-KR" dirty="0" smtClean="0"/>
              <a:t>3.0 </a:t>
            </a:r>
            <a:r>
              <a:rPr lang="ko-KR" altLang="en-US" dirty="0" smtClean="0"/>
              <a:t>기술입니다</a:t>
            </a:r>
            <a:r>
              <a:rPr lang="en-US" altLang="ko-KR" dirty="0" smtClean="0"/>
              <a:t>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12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또한 제품 패키징시 친환경 재료를 사용하여 좀 더 지속가능한 삶을 추구하는 방향으로 변화하고 있습니다</a:t>
            </a:r>
            <a:r>
              <a:rPr lang="en-US" altLang="ko-KR" dirty="0" smtClean="0"/>
              <a:t>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0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다음은 제품 쇼케이스 입니다 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현재 모터라이제이션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제외한 나머지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개 기능을 가진 제품은 출시되었으며</a:t>
            </a:r>
            <a:r>
              <a:rPr lang="en-US" altLang="ko-KR" dirty="0" smtClean="0"/>
              <a:t>, </a:t>
            </a:r>
            <a:r>
              <a:rPr lang="en-US" altLang="ko-KR" dirty="0" smtClean="0"/>
              <a:t>4,6,8MP </a:t>
            </a:r>
            <a:r>
              <a:rPr lang="ko-KR" altLang="en-US" dirty="0" smtClean="0"/>
              <a:t>돔 </a:t>
            </a:r>
            <a:r>
              <a:rPr lang="ko-KR" altLang="en-US" dirty="0" smtClean="0"/>
              <a:t>형태 터렛형태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불렛형태의 제품이 출시되었습니다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또한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모델명에 </a:t>
            </a:r>
            <a:r>
              <a:rPr lang="en-US" altLang="ko-KR" baseline="0" dirty="0" smtClean="0"/>
              <a:t>(RB)</a:t>
            </a:r>
            <a:r>
              <a:rPr lang="ko-KR" altLang="en-US" baseline="0" dirty="0" smtClean="0"/>
              <a:t>가 포함된 제품의 경우 스트로브 라이트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깜빡이는 조명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가 기존 흰색에서 파란색</a:t>
            </a:r>
            <a:r>
              <a:rPr lang="en-US" altLang="ko-KR" baseline="0" dirty="0" smtClean="0"/>
              <a:t>/</a:t>
            </a:r>
            <a:r>
              <a:rPr lang="ko-KR" altLang="en-US" baseline="0" dirty="0" smtClean="0"/>
              <a:t>빨간색 조합으로 변경된 제품입니다</a:t>
            </a:r>
            <a:r>
              <a:rPr lang="en-US" altLang="ko-KR" baseline="0" dirty="0" smtClean="0"/>
              <a:t>.(</a:t>
            </a:r>
            <a:r>
              <a:rPr lang="ko-KR" altLang="en-US" baseline="0" dirty="0" smtClean="0"/>
              <a:t>사이렌 효과</a:t>
            </a:r>
            <a:r>
              <a:rPr lang="en-US" altLang="ko-KR" baseline="0" dirty="0" smtClean="0"/>
              <a:t>)</a:t>
            </a:r>
            <a:endParaRPr lang="en-US" altLang="ko-KR" dirty="0" smtClean="0"/>
          </a:p>
          <a:p>
            <a:r>
              <a:rPr lang="ko-KR" altLang="en-US" dirty="0" smtClean="0"/>
              <a:t>각각 </a:t>
            </a:r>
            <a:r>
              <a:rPr lang="ko-KR" altLang="en-US" dirty="0" smtClean="0"/>
              <a:t>많은 </a:t>
            </a:r>
            <a:r>
              <a:rPr lang="ko-KR" altLang="en-US" dirty="0" smtClean="0"/>
              <a:t>관심 부탁드리겠습니다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6369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이상 발표를 마친 하이크비전 기술팀 </a:t>
            </a:r>
            <a:r>
              <a:rPr lang="en-US" altLang="ko-KR" dirty="0" smtClean="0"/>
              <a:t>000</a:t>
            </a:r>
            <a:r>
              <a:rPr lang="ko-KR" altLang="en-US" dirty="0" smtClean="0"/>
              <a:t> </a:t>
            </a:r>
            <a:r>
              <a:rPr lang="ko-KR" altLang="en-US" dirty="0" smtClean="0"/>
              <a:t>매니저입니다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감사합니다</a:t>
            </a:r>
            <a:r>
              <a:rPr lang="en-US" altLang="ko-KR" dirty="0" smtClean="0"/>
              <a:t>.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0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컬러뷰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에서는 </a:t>
            </a:r>
            <a:r>
              <a:rPr lang="ko-KR" altLang="en-US" dirty="0" smtClean="0"/>
              <a:t>기존 컬러뷰 </a:t>
            </a:r>
            <a:r>
              <a:rPr lang="en-US" altLang="ko-KR" dirty="0" smtClean="0"/>
              <a:t>2.0</a:t>
            </a:r>
            <a:r>
              <a:rPr lang="ko-KR" altLang="en-US" dirty="0" smtClean="0"/>
              <a:t>에 덧붙여 자체개발한 </a:t>
            </a:r>
            <a:r>
              <a:rPr lang="en-US" altLang="ko-KR" dirty="0" smtClean="0"/>
              <a:t>AI-ISP</a:t>
            </a:r>
            <a:r>
              <a:rPr lang="ko-KR" altLang="en-US" dirty="0" smtClean="0"/>
              <a:t>를 통해 영상의 잡음 감소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색상정확도 향상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이미지 선명도 향상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더 상세한 이미지 생성을 지원합니다</a:t>
            </a:r>
            <a:r>
              <a:rPr lang="en-US" altLang="ko-KR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14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두번째 컬러뷰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의 개선사항인 밝기 향상입니다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78A9B-627F-4B83-8DCB-C43E7159ECB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59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세번째 컬러뷰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의 개선사항인 번짐증상 감소입니다</a:t>
            </a:r>
            <a:r>
              <a:rPr lang="en-US" altLang="ko-KR" dirty="0" smtClean="0"/>
              <a:t>.(</a:t>
            </a:r>
            <a:r>
              <a:rPr lang="ko-KR" altLang="en-US" dirty="0" smtClean="0"/>
              <a:t>모션블러라고도 하는 증상입니다</a:t>
            </a:r>
            <a:r>
              <a:rPr lang="en-US" altLang="ko-KR" dirty="0" smtClean="0"/>
              <a:t>.)</a:t>
            </a:r>
            <a:endParaRPr lang="zh-CN" altLang="en-US" dirty="0" smtClean="0"/>
          </a:p>
          <a:p>
            <a:r>
              <a:rPr lang="ko-KR" altLang="en-US" dirty="0" smtClean="0"/>
              <a:t>이전</a:t>
            </a:r>
            <a:r>
              <a:rPr lang="ko-KR" altLang="en-US" baseline="0" dirty="0" smtClean="0"/>
              <a:t> 기술인 컬러뷰 </a:t>
            </a:r>
            <a:r>
              <a:rPr lang="en-US" altLang="ko-KR" baseline="0" dirty="0" smtClean="0"/>
              <a:t>2.0</a:t>
            </a:r>
            <a:r>
              <a:rPr lang="ko-KR" altLang="en-US" baseline="0" dirty="0" smtClean="0"/>
              <a:t>에서 움직이는 대상을 촬영하면 움직임에 따라 대상물이 번지는 증상을 보실 수 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컬러뷰 </a:t>
            </a:r>
            <a:r>
              <a:rPr lang="en-US" altLang="ko-KR" baseline="0" dirty="0" smtClean="0"/>
              <a:t>3.0</a:t>
            </a:r>
            <a:r>
              <a:rPr lang="ko-KR" altLang="en-US" baseline="0" dirty="0" smtClean="0"/>
              <a:t>에서는 이 부분이 대상을 확인하는데 큰 어려움이 없을 정도로  크게 개선된 모습을 보실 수 있습니다</a:t>
            </a:r>
            <a:r>
              <a:rPr lang="en-US" altLang="ko-KR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7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컬러뷰 </a:t>
            </a:r>
            <a:r>
              <a:rPr lang="en-US" altLang="ko-KR" dirty="0" smtClean="0"/>
              <a:t>3.0</a:t>
            </a:r>
            <a:r>
              <a:rPr lang="ko-KR" altLang="en-US" dirty="0" smtClean="0"/>
              <a:t>의 개선사항인 </a:t>
            </a:r>
            <a:r>
              <a:rPr lang="en-US" altLang="ko-KR" dirty="0" smtClean="0"/>
              <a:t>AI</a:t>
            </a:r>
            <a:r>
              <a:rPr lang="en-US" altLang="ko-KR" baseline="0" dirty="0" smtClean="0"/>
              <a:t> WDR</a:t>
            </a:r>
            <a:r>
              <a:rPr lang="ko-KR" altLang="en-US" baseline="0" dirty="0" smtClean="0"/>
              <a:t>입니다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먼저 </a:t>
            </a:r>
            <a:r>
              <a:rPr lang="ko-KR" altLang="en-US" dirty="0" smtClean="0"/>
              <a:t>사진부터 보시겠습니다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첫번째 </a:t>
            </a:r>
            <a:r>
              <a:rPr lang="en-US" altLang="ko-KR" dirty="0" smtClean="0"/>
              <a:t>WDR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꺼진 상태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두번째 컬러뷰 </a:t>
            </a:r>
            <a:r>
              <a:rPr lang="en-US" altLang="ko-KR" baseline="0" dirty="0" smtClean="0"/>
              <a:t>2.0</a:t>
            </a:r>
            <a:r>
              <a:rPr lang="ko-KR" altLang="en-US" baseline="0" dirty="0" smtClean="0"/>
              <a:t>의 </a:t>
            </a:r>
            <a:r>
              <a:rPr lang="en-US" altLang="ko-KR" baseline="0" dirty="0" smtClean="0"/>
              <a:t>WDR</a:t>
            </a:r>
            <a:r>
              <a:rPr lang="ko-KR" altLang="en-US" baseline="0" dirty="0" smtClean="0"/>
              <a:t>효과 세번째 컬러뷰 </a:t>
            </a:r>
            <a:r>
              <a:rPr lang="en-US" altLang="ko-KR" baseline="0" dirty="0" smtClean="0"/>
              <a:t>3.0</a:t>
            </a:r>
            <a:r>
              <a:rPr lang="ko-KR" altLang="en-US" baseline="0" dirty="0" smtClean="0"/>
              <a:t>의 </a:t>
            </a:r>
            <a:r>
              <a:rPr lang="en-US" altLang="ko-KR" baseline="0" dirty="0" smtClean="0"/>
              <a:t>WDR</a:t>
            </a:r>
            <a:r>
              <a:rPr lang="ko-KR" altLang="en-US" baseline="0" dirty="0" smtClean="0"/>
              <a:t>효과입니다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컬러뷰 </a:t>
            </a:r>
            <a:r>
              <a:rPr lang="en-US" altLang="ko-KR" baseline="0" dirty="0" smtClean="0"/>
              <a:t>3.0</a:t>
            </a:r>
            <a:r>
              <a:rPr lang="ko-KR" altLang="en-US" baseline="0" dirty="0" smtClean="0"/>
              <a:t>에 올수록 역광보정이 더 잘 수행되며 밝기가 전체적으로 밝아진 모습입니다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또한 빛과 어둠의 교차점에 있는 부분을 좀더 명확히 표현하고 있습니다</a:t>
            </a:r>
            <a:r>
              <a:rPr lang="en-US" altLang="ko-KR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73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또한 </a:t>
            </a:r>
            <a:r>
              <a:rPr lang="en-US" altLang="ko-KR" dirty="0" smtClean="0"/>
              <a:t>Auto</a:t>
            </a:r>
            <a:r>
              <a:rPr lang="en-US" altLang="ko-KR" baseline="0" dirty="0" smtClean="0"/>
              <a:t> On/OFF</a:t>
            </a:r>
            <a:r>
              <a:rPr lang="ko-KR" altLang="en-US" baseline="0" dirty="0" smtClean="0"/>
              <a:t>기능을 지원합니다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카메라가 주체적으로 </a:t>
            </a:r>
            <a:r>
              <a:rPr lang="en-US" altLang="ko-KR" baseline="0" dirty="0" smtClean="0"/>
              <a:t>WDR</a:t>
            </a:r>
            <a:r>
              <a:rPr lang="ko-KR" altLang="en-US" baseline="0" dirty="0" smtClean="0"/>
              <a:t>을 키는게 좋을지 안켜는게 좋은지 판단하여 주</a:t>
            </a:r>
            <a:r>
              <a:rPr lang="en-US" altLang="ko-KR" baseline="0" dirty="0" smtClean="0"/>
              <a:t>/</a:t>
            </a:r>
            <a:r>
              <a:rPr lang="ko-KR" altLang="en-US" baseline="0" dirty="0" smtClean="0"/>
              <a:t>야간 최적의 이미지를 제공합니다</a:t>
            </a:r>
            <a:r>
              <a:rPr lang="en-US" altLang="ko-KR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59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또한 하이크비전의 </a:t>
            </a:r>
            <a:r>
              <a:rPr lang="en-US" altLang="ko-KR" dirty="0" smtClean="0"/>
              <a:t>3D</a:t>
            </a:r>
            <a:r>
              <a:rPr lang="en-US" altLang="ko-KR" baseline="0" dirty="0" smtClean="0"/>
              <a:t> LUT </a:t>
            </a:r>
            <a:r>
              <a:rPr lang="ko-KR" altLang="en-US" baseline="0" dirty="0" smtClean="0"/>
              <a:t>색상보정을 통해 대상의 색감을 좀더 생생사고 사실적으로 표현합니다</a:t>
            </a:r>
            <a:r>
              <a:rPr lang="en-US" altLang="ko-KR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98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wrap="square">
            <a:normAutofit/>
          </a:bodyPr>
          <a:lstStyle/>
          <a:p>
            <a:fld id="{0B6B4856-8DAB-499C-AD0F-94A58A1752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97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942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763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809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68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51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91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2813059"/>
            <a:ext cx="12192000" cy="732367"/>
          </a:xfrm>
          <a:prstGeom prst="rect">
            <a:avLst/>
          </a:prstGeom>
        </p:spPr>
        <p:txBody>
          <a:bodyPr/>
          <a:lstStyle>
            <a:lvl1pPr algn="ctr">
              <a:defRPr sz="4667" b="0">
                <a:solidFill>
                  <a:srgbClr val="C11119"/>
                </a:solidFill>
              </a:defRPr>
            </a:lvl1pPr>
          </a:lstStyle>
          <a:p>
            <a:r>
              <a:rPr lang="it-IT" dirty="0"/>
              <a:t>Fare clic per modificare stile</a:t>
            </a:r>
          </a:p>
        </p:txBody>
      </p:sp>
    </p:spTree>
    <p:extLst>
      <p:ext uri="{BB962C8B-B14F-4D97-AF65-F5344CB8AC3E}">
        <p14:creationId xmlns:p14="http://schemas.microsoft.com/office/powerpoint/2010/main" val="177570038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13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97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45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289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83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265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590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36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3E36A-8298-43F2-ACBB-073FF1335C6D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5B4D1-BCD5-44FB-A708-4DAC556B80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7093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背景图形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081" y="2540"/>
            <a:ext cx="12182687" cy="68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57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7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image" Target="../media/image38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7.jp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7.jp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7.jp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7.png"/><Relationship Id="rId5" Type="http://schemas.openxmlformats.org/officeDocument/2006/relationships/image" Target="../media/image72.png"/><Relationship Id="rId10" Type="http://schemas.openxmlformats.org/officeDocument/2006/relationships/image" Target="../media/image76.jpe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10" Type="http://schemas.openxmlformats.org/officeDocument/2006/relationships/image" Target="../media/image83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.jpe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3.png"/><Relationship Id="rId18" Type="http://schemas.openxmlformats.org/officeDocument/2006/relationships/image" Target="../media/image107.png"/><Relationship Id="rId3" Type="http://schemas.openxmlformats.org/officeDocument/2006/relationships/image" Target="../media/image94.jpeg"/><Relationship Id="rId7" Type="http://schemas.openxmlformats.org/officeDocument/2006/relationships/image" Target="../media/image98.png"/><Relationship Id="rId12" Type="http://schemas.openxmlformats.org/officeDocument/2006/relationships/image" Target="../media/image51.png"/><Relationship Id="rId17" Type="http://schemas.openxmlformats.org/officeDocument/2006/relationships/image" Target="../media/image106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52.png"/><Relationship Id="rId10" Type="http://schemas.openxmlformats.org/officeDocument/2006/relationships/image" Target="../media/image101.png"/><Relationship Id="rId19" Type="http://schemas.openxmlformats.org/officeDocument/2006/relationships/image" Target="../media/image108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Relationship Id="rId14" Type="http://schemas.openxmlformats.org/officeDocument/2006/relationships/image" Target="../media/image10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8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8794">
            <a:off x="7999828" y="138933"/>
            <a:ext cx="4229881" cy="42298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30"/>
            <a:ext cx="4282513" cy="2019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1305" y="2473079"/>
            <a:ext cx="7865175" cy="318548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b="1" dirty="0" smtClean="0">
                <a:latin typeface="+mn-ea"/>
                <a:cs typeface="맑은 고딕 Semilight" panose="020B0502040204020203" pitchFamily="50" charset="-127"/>
              </a:rPr>
              <a:t>프로 시리즈</a:t>
            </a:r>
            <a:endParaRPr lang="en-US" altLang="zh-CN" sz="5400" b="1" dirty="0" smtClean="0">
              <a:latin typeface="+mn-ea"/>
              <a:cs typeface="맑은 고딕 Semilight" panose="020B0502040204020203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4000" b="1" dirty="0" err="1" smtClean="0">
                <a:latin typeface="+mn-ea"/>
                <a:cs typeface="맑은 고딕 Semilight" panose="020B0502040204020203" pitchFamily="50" charset="-127"/>
              </a:rPr>
              <a:t>ColorVu</a:t>
            </a:r>
            <a:r>
              <a:rPr lang="en-US" altLang="ko-KR" sz="4000" b="1" dirty="0" smtClean="0">
                <a:latin typeface="+mn-ea"/>
                <a:cs typeface="맑은 고딕 Semilight" panose="020B0502040204020203" pitchFamily="50" charset="-127"/>
              </a:rPr>
              <a:t> 3.0</a:t>
            </a:r>
            <a:r>
              <a:rPr lang="ko-KR" altLang="en-US" sz="4000" b="1" dirty="0" smtClean="0">
                <a:latin typeface="+mn-ea"/>
                <a:cs typeface="맑은 고딕 Semilight" panose="020B0502040204020203" pitchFamily="50" charset="-127"/>
              </a:rPr>
              <a:t>이 탑재된 네트워크 </a:t>
            </a:r>
            <a:endParaRPr lang="en-US" altLang="ko-KR" sz="4000" b="1" dirty="0" smtClean="0">
              <a:latin typeface="+mn-ea"/>
              <a:cs typeface="맑은 고딕 Semilight" panose="020B0502040204020203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4000" b="1" dirty="0" smtClean="0">
                <a:latin typeface="+mn-ea"/>
                <a:cs typeface="맑은 고딕 Semilight" panose="020B0502040204020203" pitchFamily="50" charset="-127"/>
              </a:rPr>
              <a:t>카메라 소개</a:t>
            </a:r>
            <a:endParaRPr lang="zh-CN" altLang="en-US" sz="3600" b="1" dirty="0">
              <a:latin typeface="+mn-ea"/>
              <a:cs typeface="맑은 고딕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196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5" name="圆角矩形 134"/>
          <p:cNvSpPr/>
          <p:nvPr/>
        </p:nvSpPr>
        <p:spPr>
          <a:xfrm rot="10800000">
            <a:off x="0" y="187998"/>
            <a:ext cx="12192000" cy="6051968"/>
          </a:xfrm>
          <a:prstGeom prst="roundRect">
            <a:avLst>
              <a:gd name="adj" fmla="val 3076"/>
            </a:avLst>
          </a:prstGeom>
          <a:gradFill>
            <a:gsLst>
              <a:gs pos="31000">
                <a:srgbClr val="E4EBFC">
                  <a:alpha val="5000"/>
                </a:srgbClr>
              </a:gs>
              <a:gs pos="95000">
                <a:schemeClr val="bg1"/>
              </a:gs>
            </a:gsLst>
            <a:lin ang="16200000" scaled="0"/>
          </a:gradFill>
          <a:ln w="12700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 dist="254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맑은 고딕 (Body)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73" y="24855"/>
            <a:ext cx="3087687" cy="988060"/>
          </a:xfrm>
          <a:prstGeom prst="rect">
            <a:avLst/>
          </a:prstGeom>
        </p:spPr>
      </p:pic>
      <p:sp>
        <p:nvSpPr>
          <p:cNvPr id="148" name="矩形 147"/>
          <p:cNvSpPr/>
          <p:nvPr/>
        </p:nvSpPr>
        <p:spPr>
          <a:xfrm>
            <a:off x="695400" y="1137463"/>
            <a:ext cx="10873208" cy="83099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한 번의 클릭으로 관심 있는 특정 대상을 선택하면 관련 영상이 검색 됩니다</a:t>
            </a:r>
            <a:r>
              <a:rPr kumimoji="0" lang="en-US" altLang="ko-KR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.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 (Body)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640566" y="2511099"/>
            <a:ext cx="4783691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CA8DE"/>
                </a:solidFill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관심있는 대상을 선택하세요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rgbClr val="7CA8DE"/>
              </a:solidFill>
              <a:effectLst/>
              <a:uLnTx/>
              <a:uFillTx/>
              <a:latin typeface="맑은 고딕 (Body)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6732858" y="2523265"/>
            <a:ext cx="4662529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7CA8DE"/>
                </a:solidFill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관련된 모든 영상을 찾아보세요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rgbClr val="7CA8DE"/>
              </a:solidFill>
              <a:effectLst/>
              <a:uLnTx/>
              <a:uFillTx/>
              <a:latin typeface="맑은 고딕 (Body)"/>
              <a:ea typeface="微软雅黑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266" y="3213982"/>
            <a:ext cx="5031715" cy="2830340"/>
          </a:xfrm>
          <a:prstGeom prst="rect">
            <a:avLst/>
          </a:prstGeom>
          <a:effectLst/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55" y="3213982"/>
            <a:ext cx="5031715" cy="2830340"/>
          </a:xfrm>
          <a:prstGeom prst="rect">
            <a:avLst/>
          </a:prstGeom>
          <a:effectLst/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0903" y="5770256"/>
            <a:ext cx="235558" cy="235558"/>
          </a:xfrm>
          <a:prstGeom prst="rect">
            <a:avLst/>
          </a:prstGeom>
          <a:ln>
            <a:solidFill>
              <a:srgbClr val="FE9302"/>
            </a:solidFill>
          </a:ln>
        </p:spPr>
      </p:pic>
      <p:sp>
        <p:nvSpPr>
          <p:cNvPr id="154" name="圆角矩形 153"/>
          <p:cNvSpPr/>
          <p:nvPr/>
        </p:nvSpPr>
        <p:spPr>
          <a:xfrm>
            <a:off x="1426062" y="6203449"/>
            <a:ext cx="1286244" cy="2872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 (Body)"/>
              <a:ea typeface="微软雅黑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242833" y="6182963"/>
            <a:ext cx="1652702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AcuSearch</a:t>
            </a:r>
            <a:endParaRPr kumimoji="0" lang="zh-CN" altLang="en-US" sz="1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맑은 고딕 (Body)"/>
              <a:ea typeface="微软雅黑"/>
              <a:cs typeface="Calibri" panose="020F0502020204030204" pitchFamily="34" charset="0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 flipV="1">
            <a:off x="2088682" y="6005815"/>
            <a:ext cx="0" cy="188285"/>
          </a:xfrm>
          <a:prstGeom prst="line">
            <a:avLst/>
          </a:prstGeom>
          <a:ln w="12700">
            <a:solidFill>
              <a:srgbClr val="FE93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燕尾形 156"/>
          <p:cNvSpPr/>
          <p:nvPr/>
        </p:nvSpPr>
        <p:spPr>
          <a:xfrm>
            <a:off x="5751441" y="4629152"/>
            <a:ext cx="589671" cy="493764"/>
          </a:xfrm>
          <a:prstGeom prst="chevron">
            <a:avLst/>
          </a:prstGeom>
          <a:solidFill>
            <a:srgbClr val="6FD2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46EE3"/>
              </a:solidFill>
              <a:effectLst/>
              <a:uLnTx/>
              <a:uFillTx/>
              <a:latin typeface="맑은 고딕 (Body)"/>
              <a:ea typeface="微软雅黑"/>
              <a:cs typeface="+mn-ea"/>
              <a:sym typeface="+mn-lt"/>
            </a:endParaRPr>
          </a:p>
        </p:txBody>
      </p:sp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2" t="13962" r="39192" b="36228"/>
          <a:stretch/>
        </p:blipFill>
        <p:spPr>
          <a:xfrm>
            <a:off x="2712306" y="3441934"/>
            <a:ext cx="1156093" cy="2222266"/>
          </a:xfrm>
          <a:prstGeom prst="rect">
            <a:avLst/>
          </a:prstGeom>
          <a:ln w="19050">
            <a:solidFill>
              <a:srgbClr val="FFFA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grpSp>
        <p:nvGrpSpPr>
          <p:cNvPr id="159" name="组合 158"/>
          <p:cNvGrpSpPr/>
          <p:nvPr/>
        </p:nvGrpSpPr>
        <p:grpSpPr>
          <a:xfrm>
            <a:off x="3320047" y="3500955"/>
            <a:ext cx="329039" cy="288726"/>
            <a:chOff x="3261530" y="3131808"/>
            <a:chExt cx="181518" cy="159279"/>
          </a:xfrm>
        </p:grpSpPr>
        <p:sp>
          <p:nvSpPr>
            <p:cNvPr id="160" name="矩形 159"/>
            <p:cNvSpPr/>
            <p:nvPr/>
          </p:nvSpPr>
          <p:spPr>
            <a:xfrm>
              <a:off x="3261530" y="3131808"/>
              <a:ext cx="181518" cy="159279"/>
            </a:xfrm>
            <a:prstGeom prst="rect">
              <a:avLst/>
            </a:prstGeom>
            <a:solidFill>
              <a:srgbClr val="516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 (Body)"/>
                <a:ea typeface="微软雅黑"/>
              </a:endParaRPr>
            </a:p>
          </p:txBody>
        </p:sp>
        <p:sp>
          <p:nvSpPr>
            <p:cNvPr id="161" name="iconfont-1108-834170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3290842" y="3149576"/>
              <a:ext cx="141509" cy="141509"/>
            </a:xfrm>
            <a:custGeom>
              <a:avLst/>
              <a:gdLst>
                <a:gd name="T0" fmla="*/ 11050 w 11241"/>
                <a:gd name="T1" fmla="*/ 10485 h 11241"/>
                <a:gd name="T2" fmla="*/ 8463 w 11241"/>
                <a:gd name="T3" fmla="*/ 7898 h 11241"/>
                <a:gd name="T4" fmla="*/ 9600 w 11241"/>
                <a:gd name="T5" fmla="*/ 4800 h 11241"/>
                <a:gd name="T6" fmla="*/ 4800 w 11241"/>
                <a:gd name="T7" fmla="*/ 0 h 11241"/>
                <a:gd name="T8" fmla="*/ 0 w 11241"/>
                <a:gd name="T9" fmla="*/ 4800 h 11241"/>
                <a:gd name="T10" fmla="*/ 4800 w 11241"/>
                <a:gd name="T11" fmla="*/ 9600 h 11241"/>
                <a:gd name="T12" fmla="*/ 7898 w 11241"/>
                <a:gd name="T13" fmla="*/ 8464 h 11241"/>
                <a:gd name="T14" fmla="*/ 10485 w 11241"/>
                <a:gd name="T15" fmla="*/ 11051 h 11241"/>
                <a:gd name="T16" fmla="*/ 11085 w 11241"/>
                <a:gd name="T17" fmla="*/ 11085 h 11241"/>
                <a:gd name="T18" fmla="*/ 11050 w 11241"/>
                <a:gd name="T19" fmla="*/ 10485 h 11241"/>
                <a:gd name="T20" fmla="*/ 4800 w 11241"/>
                <a:gd name="T21" fmla="*/ 8800 h 11241"/>
                <a:gd name="T22" fmla="*/ 800 w 11241"/>
                <a:gd name="T23" fmla="*/ 4800 h 11241"/>
                <a:gd name="T24" fmla="*/ 4800 w 11241"/>
                <a:gd name="T25" fmla="*/ 800 h 11241"/>
                <a:gd name="T26" fmla="*/ 8800 w 11241"/>
                <a:gd name="T27" fmla="*/ 4800 h 11241"/>
                <a:gd name="T28" fmla="*/ 4800 w 11241"/>
                <a:gd name="T29" fmla="*/ 8800 h 1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41" h="11241">
                  <a:moveTo>
                    <a:pt x="11050" y="10485"/>
                  </a:moveTo>
                  <a:lnTo>
                    <a:pt x="8463" y="7898"/>
                  </a:lnTo>
                  <a:cubicBezTo>
                    <a:pt x="9171" y="7062"/>
                    <a:pt x="9600" y="5982"/>
                    <a:pt x="9600" y="4800"/>
                  </a:cubicBezTo>
                  <a:cubicBezTo>
                    <a:pt x="9600" y="2149"/>
                    <a:pt x="7451" y="0"/>
                    <a:pt x="4800" y="0"/>
                  </a:cubicBezTo>
                  <a:cubicBezTo>
                    <a:pt x="2149" y="0"/>
                    <a:pt x="0" y="2149"/>
                    <a:pt x="0" y="4800"/>
                  </a:cubicBezTo>
                  <a:cubicBezTo>
                    <a:pt x="0" y="7451"/>
                    <a:pt x="2149" y="9600"/>
                    <a:pt x="4800" y="9600"/>
                  </a:cubicBezTo>
                  <a:cubicBezTo>
                    <a:pt x="5982" y="9600"/>
                    <a:pt x="7062" y="9171"/>
                    <a:pt x="7898" y="8464"/>
                  </a:cubicBezTo>
                  <a:lnTo>
                    <a:pt x="10485" y="11051"/>
                  </a:lnTo>
                  <a:cubicBezTo>
                    <a:pt x="10660" y="11226"/>
                    <a:pt x="10928" y="11241"/>
                    <a:pt x="11085" y="11085"/>
                  </a:cubicBezTo>
                  <a:cubicBezTo>
                    <a:pt x="11241" y="10928"/>
                    <a:pt x="11226" y="10660"/>
                    <a:pt x="11050" y="10485"/>
                  </a:cubicBezTo>
                  <a:close/>
                  <a:moveTo>
                    <a:pt x="4800" y="8800"/>
                  </a:moveTo>
                  <a:cubicBezTo>
                    <a:pt x="2591" y="8800"/>
                    <a:pt x="800" y="7009"/>
                    <a:pt x="800" y="4800"/>
                  </a:cubicBezTo>
                  <a:cubicBezTo>
                    <a:pt x="800" y="2591"/>
                    <a:pt x="2591" y="800"/>
                    <a:pt x="4800" y="800"/>
                  </a:cubicBezTo>
                  <a:cubicBezTo>
                    <a:pt x="7009" y="800"/>
                    <a:pt x="8800" y="2591"/>
                    <a:pt x="8800" y="4800"/>
                  </a:cubicBezTo>
                  <a:cubicBezTo>
                    <a:pt x="8800" y="7009"/>
                    <a:pt x="7009" y="8800"/>
                    <a:pt x="4800" y="8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 (Body)"/>
                <a:ea typeface="微软雅黑"/>
              </a:endParaRPr>
            </a:p>
          </p:txBody>
        </p:sp>
      </p:grpSp>
      <p:sp>
        <p:nvSpPr>
          <p:cNvPr id="162" name="圆角矩形 161"/>
          <p:cNvSpPr/>
          <p:nvPr/>
        </p:nvSpPr>
        <p:spPr>
          <a:xfrm>
            <a:off x="3782220" y="3500954"/>
            <a:ext cx="1766050" cy="380165"/>
          </a:xfrm>
          <a:prstGeom prst="roundRect">
            <a:avLst/>
          </a:prstGeom>
          <a:gradFill flip="none" rotWithShape="1">
            <a:gsLst>
              <a:gs pos="0">
                <a:srgbClr val="6FD2FF">
                  <a:alpha val="15000"/>
                </a:srgbClr>
              </a:gs>
              <a:gs pos="100000">
                <a:srgbClr val="5166F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 (Body)"/>
              <a:ea typeface="微软雅黑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3768142" y="3552239"/>
            <a:ext cx="1789824" cy="33855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 (Body)"/>
                <a:ea typeface="微软雅黑"/>
                <a:cs typeface="Calibri" panose="020F0502020204030204" pitchFamily="34" charset="0"/>
              </a:rPr>
              <a:t>한 번의 클릭으로</a:t>
            </a:r>
            <a:endParaRPr kumimoji="0" lang="zh-CN" altLang="en-US" sz="1600" b="1" i="0" u="none" strike="noStrike" kern="120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 (Body)"/>
              <a:ea typeface="微软雅黑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73" y="24855"/>
            <a:ext cx="3087687" cy="988060"/>
          </a:xfrm>
          <a:prstGeom prst="rect">
            <a:avLst/>
          </a:prstGeom>
        </p:spPr>
      </p:pic>
      <p:sp>
        <p:nvSpPr>
          <p:cNvPr id="135" name="圆角矩形 134"/>
          <p:cNvSpPr/>
          <p:nvPr/>
        </p:nvSpPr>
        <p:spPr>
          <a:xfrm rot="10800000">
            <a:off x="121533" y="806032"/>
            <a:ext cx="12192000" cy="6051968"/>
          </a:xfrm>
          <a:prstGeom prst="roundRect">
            <a:avLst>
              <a:gd name="adj" fmla="val 3076"/>
            </a:avLst>
          </a:prstGeom>
          <a:gradFill>
            <a:gsLst>
              <a:gs pos="31000">
                <a:srgbClr val="E4EBFC">
                  <a:alpha val="5000"/>
                </a:srgbClr>
              </a:gs>
              <a:gs pos="95000">
                <a:schemeClr val="bg1"/>
              </a:gs>
            </a:gsLst>
            <a:lin ang="16200000" scaled="0"/>
          </a:gradFill>
          <a:ln w="12700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 dist="254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맑은 고딕 (Body)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4043" y="770355"/>
            <a:ext cx="12093706" cy="5719540"/>
            <a:chOff x="364043" y="770355"/>
            <a:chExt cx="12093706" cy="5719540"/>
          </a:xfrm>
        </p:grpSpPr>
        <p:sp>
          <p:nvSpPr>
            <p:cNvPr id="76" name="文本框 75"/>
            <p:cNvSpPr txBox="1"/>
            <p:nvPr/>
          </p:nvSpPr>
          <p:spPr>
            <a:xfrm>
              <a:off x="11198995" y="5474953"/>
              <a:ext cx="125875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dirty="0" smtClean="0">
                  <a:latin typeface="맑은 고딕 (Body)"/>
                  <a:cs typeface="Calibri" panose="020F0502020204030204" pitchFamily="34" charset="0"/>
                </a:rPr>
                <a:t>…</a:t>
              </a:r>
              <a:endParaRPr lang="zh-CN" altLang="en-US" dirty="0">
                <a:latin typeface="맑은 고딕 (Body)"/>
                <a:cs typeface="Calibri" panose="020F0502020204030204" pitchFamily="34" charset="0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958571" y="4381086"/>
              <a:ext cx="1971526" cy="1866974"/>
              <a:chOff x="9104765" y="4862543"/>
              <a:chExt cx="1971526" cy="1866974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 rotWithShape="1">
              <a:blip r:embed="rId5"/>
              <a:srcRect l="27306" r="32608" b="70640"/>
              <a:stretch/>
            </p:blipFill>
            <p:spPr>
              <a:xfrm>
                <a:off x="9687505" y="4862543"/>
                <a:ext cx="935371" cy="1627748"/>
              </a:xfrm>
              <a:prstGeom prst="rect">
                <a:avLst/>
              </a:prstGeom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04765" y="5197495"/>
                <a:ext cx="731143" cy="1532022"/>
              </a:xfrm>
              <a:prstGeom prst="rect">
                <a:avLst/>
              </a:prstGeom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 rotWithShape="1">
              <a:blip r:embed="rId5"/>
              <a:srcRect l="71488" t="69927"/>
              <a:stretch/>
            </p:blipFill>
            <p:spPr>
              <a:xfrm>
                <a:off x="10400553" y="4901029"/>
                <a:ext cx="675738" cy="1693428"/>
              </a:xfrm>
              <a:prstGeom prst="rect">
                <a:avLst/>
              </a:prstGeom>
            </p:spPr>
          </p:pic>
        </p:grpSp>
        <p:grpSp>
          <p:nvGrpSpPr>
            <p:cNvPr id="81" name="组合 80"/>
            <p:cNvGrpSpPr/>
            <p:nvPr/>
          </p:nvGrpSpPr>
          <p:grpSpPr>
            <a:xfrm>
              <a:off x="2065941" y="4654412"/>
              <a:ext cx="944529" cy="1720339"/>
              <a:chOff x="1690805" y="4773941"/>
              <a:chExt cx="1073061" cy="1954444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90805" y="4871424"/>
                <a:ext cx="886217" cy="1856961"/>
              </a:xfrm>
              <a:prstGeom prst="rect">
                <a:avLst/>
              </a:prstGeom>
              <a:ln>
                <a:solidFill>
                  <a:srgbClr val="6FD2FF"/>
                </a:solidFill>
              </a:ln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2434827" y="4773941"/>
                <a:ext cx="329039" cy="288726"/>
                <a:chOff x="3261530" y="3131808"/>
                <a:chExt cx="181518" cy="159279"/>
              </a:xfrm>
            </p:grpSpPr>
            <p:sp>
              <p:nvSpPr>
                <p:cNvPr id="84" name="矩形 83"/>
                <p:cNvSpPr/>
                <p:nvPr/>
              </p:nvSpPr>
              <p:spPr>
                <a:xfrm>
                  <a:off x="3261530" y="3131808"/>
                  <a:ext cx="181518" cy="159279"/>
                </a:xfrm>
                <a:prstGeom prst="rect">
                  <a:avLst/>
                </a:prstGeom>
                <a:solidFill>
                  <a:srgbClr val="5166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/>
                    </a:solidFill>
                    <a:latin typeface="맑은 고딕 (Body)"/>
                  </a:endParaRPr>
                </a:p>
              </p:txBody>
            </p:sp>
            <p:sp>
              <p:nvSpPr>
                <p:cNvPr id="85" name="iconfont-1108-834170">
                  <a:extLst>
                    <a:ext uri="{FF2B5EF4-FFF2-40B4-BE49-F238E27FC236}">
                      <a16:creationId xmlns:a16="http://schemas.microsoft.com/office/drawing/2014/main" id="{54405246-CCE2-4201-BBB1-D3F3EB6E740D}"/>
                    </a:ext>
                  </a:extLst>
                </p:cNvPr>
                <p:cNvSpPr/>
                <p:nvPr/>
              </p:nvSpPr>
              <p:spPr>
                <a:xfrm>
                  <a:off x="3290842" y="3149576"/>
                  <a:ext cx="141509" cy="141509"/>
                </a:xfrm>
                <a:custGeom>
                  <a:avLst/>
                  <a:gdLst>
                    <a:gd name="T0" fmla="*/ 11050 w 11241"/>
                    <a:gd name="T1" fmla="*/ 10485 h 11241"/>
                    <a:gd name="T2" fmla="*/ 8463 w 11241"/>
                    <a:gd name="T3" fmla="*/ 7898 h 11241"/>
                    <a:gd name="T4" fmla="*/ 9600 w 11241"/>
                    <a:gd name="T5" fmla="*/ 4800 h 11241"/>
                    <a:gd name="T6" fmla="*/ 4800 w 11241"/>
                    <a:gd name="T7" fmla="*/ 0 h 11241"/>
                    <a:gd name="T8" fmla="*/ 0 w 11241"/>
                    <a:gd name="T9" fmla="*/ 4800 h 11241"/>
                    <a:gd name="T10" fmla="*/ 4800 w 11241"/>
                    <a:gd name="T11" fmla="*/ 9600 h 11241"/>
                    <a:gd name="T12" fmla="*/ 7898 w 11241"/>
                    <a:gd name="T13" fmla="*/ 8464 h 11241"/>
                    <a:gd name="T14" fmla="*/ 10485 w 11241"/>
                    <a:gd name="T15" fmla="*/ 11051 h 11241"/>
                    <a:gd name="T16" fmla="*/ 11085 w 11241"/>
                    <a:gd name="T17" fmla="*/ 11085 h 11241"/>
                    <a:gd name="T18" fmla="*/ 11050 w 11241"/>
                    <a:gd name="T19" fmla="*/ 10485 h 11241"/>
                    <a:gd name="T20" fmla="*/ 4800 w 11241"/>
                    <a:gd name="T21" fmla="*/ 8800 h 11241"/>
                    <a:gd name="T22" fmla="*/ 800 w 11241"/>
                    <a:gd name="T23" fmla="*/ 4800 h 11241"/>
                    <a:gd name="T24" fmla="*/ 4800 w 11241"/>
                    <a:gd name="T25" fmla="*/ 800 h 11241"/>
                    <a:gd name="T26" fmla="*/ 8800 w 11241"/>
                    <a:gd name="T27" fmla="*/ 4800 h 11241"/>
                    <a:gd name="T28" fmla="*/ 4800 w 11241"/>
                    <a:gd name="T29" fmla="*/ 8800 h 11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241" h="11241">
                      <a:moveTo>
                        <a:pt x="11050" y="10485"/>
                      </a:moveTo>
                      <a:lnTo>
                        <a:pt x="8463" y="7898"/>
                      </a:lnTo>
                      <a:cubicBezTo>
                        <a:pt x="9171" y="7062"/>
                        <a:pt x="9600" y="5982"/>
                        <a:pt x="9600" y="4800"/>
                      </a:cubicBezTo>
                      <a:cubicBezTo>
                        <a:pt x="9600" y="2149"/>
                        <a:pt x="7451" y="0"/>
                        <a:pt x="4800" y="0"/>
                      </a:cubicBezTo>
                      <a:cubicBezTo>
                        <a:pt x="2149" y="0"/>
                        <a:pt x="0" y="2149"/>
                        <a:pt x="0" y="4800"/>
                      </a:cubicBezTo>
                      <a:cubicBezTo>
                        <a:pt x="0" y="7451"/>
                        <a:pt x="2149" y="9600"/>
                        <a:pt x="4800" y="9600"/>
                      </a:cubicBezTo>
                      <a:cubicBezTo>
                        <a:pt x="5982" y="9600"/>
                        <a:pt x="7062" y="9171"/>
                        <a:pt x="7898" y="8464"/>
                      </a:cubicBezTo>
                      <a:lnTo>
                        <a:pt x="10485" y="11051"/>
                      </a:lnTo>
                      <a:cubicBezTo>
                        <a:pt x="10660" y="11226"/>
                        <a:pt x="10928" y="11241"/>
                        <a:pt x="11085" y="11085"/>
                      </a:cubicBezTo>
                      <a:cubicBezTo>
                        <a:pt x="11241" y="10928"/>
                        <a:pt x="11226" y="10660"/>
                        <a:pt x="11050" y="10485"/>
                      </a:cubicBezTo>
                      <a:close/>
                      <a:moveTo>
                        <a:pt x="4800" y="8800"/>
                      </a:moveTo>
                      <a:cubicBezTo>
                        <a:pt x="2591" y="8800"/>
                        <a:pt x="800" y="7009"/>
                        <a:pt x="800" y="4800"/>
                      </a:cubicBezTo>
                      <a:cubicBezTo>
                        <a:pt x="800" y="2591"/>
                        <a:pt x="2591" y="800"/>
                        <a:pt x="4800" y="800"/>
                      </a:cubicBezTo>
                      <a:cubicBezTo>
                        <a:pt x="7009" y="800"/>
                        <a:pt x="8800" y="2591"/>
                        <a:pt x="8800" y="4800"/>
                      </a:cubicBezTo>
                      <a:cubicBezTo>
                        <a:pt x="8800" y="7009"/>
                        <a:pt x="7009" y="8800"/>
                        <a:pt x="4800" y="8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tx1"/>
                    </a:solidFill>
                    <a:latin typeface="맑은 고딕 (Body)"/>
                  </a:endParaRPr>
                </a:p>
              </p:txBody>
            </p:sp>
          </p:grpSp>
        </p:grpSp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358"/>
            <a:stretch/>
          </p:blipFill>
          <p:spPr>
            <a:xfrm>
              <a:off x="5297544" y="4812597"/>
              <a:ext cx="712765" cy="1236538"/>
            </a:xfrm>
            <a:prstGeom prst="rect">
              <a:avLst/>
            </a:prstGeom>
          </p:spPr>
        </p:pic>
        <p:cxnSp>
          <p:nvCxnSpPr>
            <p:cNvPr id="87" name="直接箭头连接符 86"/>
            <p:cNvCxnSpPr/>
            <p:nvPr/>
          </p:nvCxnSpPr>
          <p:spPr>
            <a:xfrm>
              <a:off x="6196999" y="5585770"/>
              <a:ext cx="1129028" cy="0"/>
            </a:xfrm>
            <a:prstGeom prst="straightConnector1">
              <a:avLst/>
            </a:prstGeom>
            <a:ln w="28575">
              <a:solidFill>
                <a:srgbClr val="4472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storing_35905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7580741" y="5147225"/>
              <a:ext cx="785659" cy="772064"/>
            </a:xfrm>
            <a:custGeom>
              <a:avLst/>
              <a:gdLst>
                <a:gd name="T0" fmla="*/ 4678 w 6827"/>
                <a:gd name="T1" fmla="*/ 431 h 6719"/>
                <a:gd name="T2" fmla="*/ 3867 w 6827"/>
                <a:gd name="T3" fmla="*/ 527 h 6719"/>
                <a:gd name="T4" fmla="*/ 2149 w 6827"/>
                <a:gd name="T5" fmla="*/ 0 h 6719"/>
                <a:gd name="T6" fmla="*/ 0 w 6827"/>
                <a:gd name="T7" fmla="*/ 1343 h 6719"/>
                <a:gd name="T8" fmla="*/ 0 w 6827"/>
                <a:gd name="T9" fmla="*/ 4034 h 6719"/>
                <a:gd name="T10" fmla="*/ 0 w 6827"/>
                <a:gd name="T11" fmla="*/ 5376 h 6719"/>
                <a:gd name="T12" fmla="*/ 2149 w 6827"/>
                <a:gd name="T13" fmla="*/ 6719 h 6719"/>
                <a:gd name="T14" fmla="*/ 4206 w 6827"/>
                <a:gd name="T15" fmla="*/ 5771 h 6719"/>
                <a:gd name="T16" fmla="*/ 4678 w 6827"/>
                <a:gd name="T17" fmla="*/ 5802 h 6719"/>
                <a:gd name="T18" fmla="*/ 6827 w 6827"/>
                <a:gd name="T19" fmla="*/ 4459 h 6719"/>
                <a:gd name="T20" fmla="*/ 6827 w 6827"/>
                <a:gd name="T21" fmla="*/ 1775 h 6719"/>
                <a:gd name="T22" fmla="*/ 4678 w 6827"/>
                <a:gd name="T23" fmla="*/ 431 h 6719"/>
                <a:gd name="T24" fmla="*/ 3758 w 6827"/>
                <a:gd name="T25" fmla="*/ 5376 h 6719"/>
                <a:gd name="T26" fmla="*/ 2149 w 6827"/>
                <a:gd name="T27" fmla="*/ 6180 h 6719"/>
                <a:gd name="T28" fmla="*/ 539 w 6827"/>
                <a:gd name="T29" fmla="*/ 5376 h 6719"/>
                <a:gd name="T30" fmla="*/ 539 w 6827"/>
                <a:gd name="T31" fmla="*/ 4926 h 6719"/>
                <a:gd name="T32" fmla="*/ 2149 w 6827"/>
                <a:gd name="T33" fmla="*/ 5370 h 6719"/>
                <a:gd name="T34" fmla="*/ 3758 w 6827"/>
                <a:gd name="T35" fmla="*/ 4926 h 6719"/>
                <a:gd name="T36" fmla="*/ 3758 w 6827"/>
                <a:gd name="T37" fmla="*/ 5376 h 6719"/>
                <a:gd name="T38" fmla="*/ 3758 w 6827"/>
                <a:gd name="T39" fmla="*/ 4027 h 6719"/>
                <a:gd name="T40" fmla="*/ 2149 w 6827"/>
                <a:gd name="T41" fmla="*/ 4831 h 6719"/>
                <a:gd name="T42" fmla="*/ 539 w 6827"/>
                <a:gd name="T43" fmla="*/ 4027 h 6719"/>
                <a:gd name="T44" fmla="*/ 539 w 6827"/>
                <a:gd name="T45" fmla="*/ 3583 h 6719"/>
                <a:gd name="T46" fmla="*/ 2149 w 6827"/>
                <a:gd name="T47" fmla="*/ 4028 h 6719"/>
                <a:gd name="T48" fmla="*/ 3758 w 6827"/>
                <a:gd name="T49" fmla="*/ 3583 h 6719"/>
                <a:gd name="T50" fmla="*/ 3758 w 6827"/>
                <a:gd name="T51" fmla="*/ 4027 h 6719"/>
                <a:gd name="T52" fmla="*/ 3758 w 6827"/>
                <a:gd name="T53" fmla="*/ 2685 h 6719"/>
                <a:gd name="T54" fmla="*/ 2149 w 6827"/>
                <a:gd name="T55" fmla="*/ 3489 h 6719"/>
                <a:gd name="T56" fmla="*/ 539 w 6827"/>
                <a:gd name="T57" fmla="*/ 2685 h 6719"/>
                <a:gd name="T58" fmla="*/ 539 w 6827"/>
                <a:gd name="T59" fmla="*/ 2241 h 6719"/>
                <a:gd name="T60" fmla="*/ 2149 w 6827"/>
                <a:gd name="T61" fmla="*/ 2686 h 6719"/>
                <a:gd name="T62" fmla="*/ 3758 w 6827"/>
                <a:gd name="T63" fmla="*/ 2241 h 6719"/>
                <a:gd name="T64" fmla="*/ 3758 w 6827"/>
                <a:gd name="T65" fmla="*/ 2685 h 6719"/>
                <a:gd name="T66" fmla="*/ 2149 w 6827"/>
                <a:gd name="T67" fmla="*/ 2147 h 6719"/>
                <a:gd name="T68" fmla="*/ 539 w 6827"/>
                <a:gd name="T69" fmla="*/ 1343 h 6719"/>
                <a:gd name="T70" fmla="*/ 2149 w 6827"/>
                <a:gd name="T71" fmla="*/ 538 h 6719"/>
                <a:gd name="T72" fmla="*/ 3758 w 6827"/>
                <a:gd name="T73" fmla="*/ 1343 h 6719"/>
                <a:gd name="T74" fmla="*/ 2149 w 6827"/>
                <a:gd name="T75" fmla="*/ 2147 h 6719"/>
                <a:gd name="T76" fmla="*/ 6288 w 6827"/>
                <a:gd name="T77" fmla="*/ 4459 h 6719"/>
                <a:gd name="T78" fmla="*/ 4678 w 6827"/>
                <a:gd name="T79" fmla="*/ 5263 h 6719"/>
                <a:gd name="T80" fmla="*/ 4297 w 6827"/>
                <a:gd name="T81" fmla="*/ 5239 h 6719"/>
                <a:gd name="T82" fmla="*/ 4297 w 6827"/>
                <a:gd name="T83" fmla="*/ 4440 h 6719"/>
                <a:gd name="T84" fmla="*/ 4678 w 6827"/>
                <a:gd name="T85" fmla="*/ 4460 h 6719"/>
                <a:gd name="T86" fmla="*/ 6288 w 6827"/>
                <a:gd name="T87" fmla="*/ 4015 h 6719"/>
                <a:gd name="T88" fmla="*/ 6288 w 6827"/>
                <a:gd name="T89" fmla="*/ 4459 h 6719"/>
                <a:gd name="T90" fmla="*/ 6288 w 6827"/>
                <a:gd name="T91" fmla="*/ 3117 h 6719"/>
                <a:gd name="T92" fmla="*/ 4678 w 6827"/>
                <a:gd name="T93" fmla="*/ 3921 h 6719"/>
                <a:gd name="T94" fmla="*/ 4297 w 6827"/>
                <a:gd name="T95" fmla="*/ 3897 h 6719"/>
                <a:gd name="T96" fmla="*/ 4297 w 6827"/>
                <a:gd name="T97" fmla="*/ 3098 h 6719"/>
                <a:gd name="T98" fmla="*/ 4678 w 6827"/>
                <a:gd name="T99" fmla="*/ 3118 h 6719"/>
                <a:gd name="T100" fmla="*/ 6288 w 6827"/>
                <a:gd name="T101" fmla="*/ 2673 h 6719"/>
                <a:gd name="T102" fmla="*/ 6288 w 6827"/>
                <a:gd name="T103" fmla="*/ 3117 h 6719"/>
                <a:gd name="T104" fmla="*/ 4678 w 6827"/>
                <a:gd name="T105" fmla="*/ 2579 h 6719"/>
                <a:gd name="T106" fmla="*/ 4297 w 6827"/>
                <a:gd name="T107" fmla="*/ 2555 h 6719"/>
                <a:gd name="T108" fmla="*/ 4297 w 6827"/>
                <a:gd name="T109" fmla="*/ 1343 h 6719"/>
                <a:gd name="T110" fmla="*/ 4231 w 6827"/>
                <a:gd name="T111" fmla="*/ 1004 h 6719"/>
                <a:gd name="T112" fmla="*/ 4678 w 6827"/>
                <a:gd name="T113" fmla="*/ 970 h 6719"/>
                <a:gd name="T114" fmla="*/ 6288 w 6827"/>
                <a:gd name="T115" fmla="*/ 1775 h 6719"/>
                <a:gd name="T116" fmla="*/ 4678 w 6827"/>
                <a:gd name="T117" fmla="*/ 2579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27" h="6719">
                  <a:moveTo>
                    <a:pt x="4678" y="431"/>
                  </a:moveTo>
                  <a:cubicBezTo>
                    <a:pt x="4390" y="431"/>
                    <a:pt x="4116" y="465"/>
                    <a:pt x="3867" y="527"/>
                  </a:cubicBezTo>
                  <a:cubicBezTo>
                    <a:pt x="3478" y="205"/>
                    <a:pt x="2859" y="0"/>
                    <a:pt x="2149" y="0"/>
                  </a:cubicBezTo>
                  <a:cubicBezTo>
                    <a:pt x="944" y="0"/>
                    <a:pt x="0" y="590"/>
                    <a:pt x="0" y="1343"/>
                  </a:cubicBezTo>
                  <a:cubicBezTo>
                    <a:pt x="0" y="1343"/>
                    <a:pt x="0" y="4032"/>
                    <a:pt x="0" y="4034"/>
                  </a:cubicBezTo>
                  <a:lnTo>
                    <a:pt x="0" y="5376"/>
                  </a:lnTo>
                  <a:cubicBezTo>
                    <a:pt x="0" y="6129"/>
                    <a:pt x="944" y="6719"/>
                    <a:pt x="2149" y="6719"/>
                  </a:cubicBezTo>
                  <a:cubicBezTo>
                    <a:pt x="3133" y="6719"/>
                    <a:pt x="3942" y="6325"/>
                    <a:pt x="4206" y="5771"/>
                  </a:cubicBezTo>
                  <a:cubicBezTo>
                    <a:pt x="4358" y="5791"/>
                    <a:pt x="4515" y="5802"/>
                    <a:pt x="4678" y="5802"/>
                  </a:cubicBezTo>
                  <a:cubicBezTo>
                    <a:pt x="5883" y="5802"/>
                    <a:pt x="6827" y="5212"/>
                    <a:pt x="6827" y="4459"/>
                  </a:cubicBezTo>
                  <a:lnTo>
                    <a:pt x="6827" y="1775"/>
                  </a:lnTo>
                  <a:cubicBezTo>
                    <a:pt x="6827" y="1021"/>
                    <a:pt x="5883" y="431"/>
                    <a:pt x="4678" y="431"/>
                  </a:cubicBezTo>
                  <a:close/>
                  <a:moveTo>
                    <a:pt x="3758" y="5376"/>
                  </a:moveTo>
                  <a:cubicBezTo>
                    <a:pt x="3758" y="5756"/>
                    <a:pt x="3097" y="6180"/>
                    <a:pt x="2149" y="6180"/>
                  </a:cubicBezTo>
                  <a:cubicBezTo>
                    <a:pt x="1200" y="6180"/>
                    <a:pt x="539" y="5756"/>
                    <a:pt x="539" y="5376"/>
                  </a:cubicBezTo>
                  <a:lnTo>
                    <a:pt x="539" y="4926"/>
                  </a:lnTo>
                  <a:cubicBezTo>
                    <a:pt x="930" y="5200"/>
                    <a:pt x="1501" y="5370"/>
                    <a:pt x="2149" y="5370"/>
                  </a:cubicBezTo>
                  <a:cubicBezTo>
                    <a:pt x="2796" y="5370"/>
                    <a:pt x="3367" y="5200"/>
                    <a:pt x="3758" y="4926"/>
                  </a:cubicBezTo>
                  <a:lnTo>
                    <a:pt x="3758" y="5376"/>
                  </a:lnTo>
                  <a:close/>
                  <a:moveTo>
                    <a:pt x="3758" y="4027"/>
                  </a:moveTo>
                  <a:cubicBezTo>
                    <a:pt x="3758" y="4407"/>
                    <a:pt x="3097" y="4831"/>
                    <a:pt x="2149" y="4831"/>
                  </a:cubicBezTo>
                  <a:cubicBezTo>
                    <a:pt x="1200" y="4831"/>
                    <a:pt x="539" y="4407"/>
                    <a:pt x="539" y="4027"/>
                  </a:cubicBezTo>
                  <a:lnTo>
                    <a:pt x="539" y="3583"/>
                  </a:lnTo>
                  <a:cubicBezTo>
                    <a:pt x="930" y="3858"/>
                    <a:pt x="1501" y="4028"/>
                    <a:pt x="2149" y="4028"/>
                  </a:cubicBezTo>
                  <a:cubicBezTo>
                    <a:pt x="2796" y="4028"/>
                    <a:pt x="3367" y="3858"/>
                    <a:pt x="3758" y="3583"/>
                  </a:cubicBezTo>
                  <a:lnTo>
                    <a:pt x="3758" y="4027"/>
                  </a:lnTo>
                  <a:close/>
                  <a:moveTo>
                    <a:pt x="3758" y="2685"/>
                  </a:moveTo>
                  <a:cubicBezTo>
                    <a:pt x="3758" y="3065"/>
                    <a:pt x="3097" y="3489"/>
                    <a:pt x="2149" y="3489"/>
                  </a:cubicBezTo>
                  <a:cubicBezTo>
                    <a:pt x="1200" y="3489"/>
                    <a:pt x="539" y="3065"/>
                    <a:pt x="539" y="2685"/>
                  </a:cubicBezTo>
                  <a:lnTo>
                    <a:pt x="539" y="2241"/>
                  </a:lnTo>
                  <a:cubicBezTo>
                    <a:pt x="930" y="2516"/>
                    <a:pt x="1501" y="2686"/>
                    <a:pt x="2149" y="2686"/>
                  </a:cubicBezTo>
                  <a:cubicBezTo>
                    <a:pt x="2796" y="2686"/>
                    <a:pt x="3367" y="2516"/>
                    <a:pt x="3758" y="2241"/>
                  </a:cubicBezTo>
                  <a:lnTo>
                    <a:pt x="3758" y="2685"/>
                  </a:lnTo>
                  <a:close/>
                  <a:moveTo>
                    <a:pt x="2149" y="2147"/>
                  </a:moveTo>
                  <a:cubicBezTo>
                    <a:pt x="1200" y="2147"/>
                    <a:pt x="539" y="1723"/>
                    <a:pt x="539" y="1343"/>
                  </a:cubicBezTo>
                  <a:cubicBezTo>
                    <a:pt x="539" y="962"/>
                    <a:pt x="1200" y="538"/>
                    <a:pt x="2149" y="538"/>
                  </a:cubicBezTo>
                  <a:cubicBezTo>
                    <a:pt x="3097" y="538"/>
                    <a:pt x="3758" y="962"/>
                    <a:pt x="3758" y="1343"/>
                  </a:cubicBezTo>
                  <a:cubicBezTo>
                    <a:pt x="3758" y="1723"/>
                    <a:pt x="3097" y="2147"/>
                    <a:pt x="2149" y="2147"/>
                  </a:cubicBezTo>
                  <a:close/>
                  <a:moveTo>
                    <a:pt x="6288" y="4459"/>
                  </a:moveTo>
                  <a:cubicBezTo>
                    <a:pt x="6288" y="4839"/>
                    <a:pt x="5627" y="5263"/>
                    <a:pt x="4678" y="5263"/>
                  </a:cubicBezTo>
                  <a:cubicBezTo>
                    <a:pt x="4545" y="5263"/>
                    <a:pt x="4418" y="5255"/>
                    <a:pt x="4297" y="5239"/>
                  </a:cubicBezTo>
                  <a:lnTo>
                    <a:pt x="4297" y="4440"/>
                  </a:lnTo>
                  <a:cubicBezTo>
                    <a:pt x="4420" y="4453"/>
                    <a:pt x="4548" y="4460"/>
                    <a:pt x="4678" y="4460"/>
                  </a:cubicBezTo>
                  <a:cubicBezTo>
                    <a:pt x="5325" y="4460"/>
                    <a:pt x="5897" y="4290"/>
                    <a:pt x="6288" y="4015"/>
                  </a:cubicBezTo>
                  <a:lnTo>
                    <a:pt x="6288" y="4459"/>
                  </a:lnTo>
                  <a:close/>
                  <a:moveTo>
                    <a:pt x="6288" y="3117"/>
                  </a:moveTo>
                  <a:cubicBezTo>
                    <a:pt x="6288" y="3497"/>
                    <a:pt x="5627" y="3921"/>
                    <a:pt x="4678" y="3921"/>
                  </a:cubicBezTo>
                  <a:cubicBezTo>
                    <a:pt x="4545" y="3921"/>
                    <a:pt x="4418" y="3912"/>
                    <a:pt x="4297" y="3897"/>
                  </a:cubicBezTo>
                  <a:lnTo>
                    <a:pt x="4297" y="3098"/>
                  </a:lnTo>
                  <a:cubicBezTo>
                    <a:pt x="4420" y="3111"/>
                    <a:pt x="4548" y="3118"/>
                    <a:pt x="4678" y="3118"/>
                  </a:cubicBezTo>
                  <a:cubicBezTo>
                    <a:pt x="5325" y="3118"/>
                    <a:pt x="5897" y="2948"/>
                    <a:pt x="6288" y="2673"/>
                  </a:cubicBezTo>
                  <a:lnTo>
                    <a:pt x="6288" y="3117"/>
                  </a:lnTo>
                  <a:close/>
                  <a:moveTo>
                    <a:pt x="4678" y="2579"/>
                  </a:moveTo>
                  <a:cubicBezTo>
                    <a:pt x="4545" y="2579"/>
                    <a:pt x="4418" y="2570"/>
                    <a:pt x="4297" y="2555"/>
                  </a:cubicBezTo>
                  <a:lnTo>
                    <a:pt x="4297" y="1343"/>
                  </a:lnTo>
                  <a:cubicBezTo>
                    <a:pt x="4297" y="1225"/>
                    <a:pt x="4274" y="1112"/>
                    <a:pt x="4231" y="1004"/>
                  </a:cubicBezTo>
                  <a:cubicBezTo>
                    <a:pt x="4371" y="982"/>
                    <a:pt x="4520" y="970"/>
                    <a:pt x="4678" y="970"/>
                  </a:cubicBezTo>
                  <a:cubicBezTo>
                    <a:pt x="5627" y="970"/>
                    <a:pt x="6288" y="1394"/>
                    <a:pt x="6288" y="1775"/>
                  </a:cubicBezTo>
                  <a:cubicBezTo>
                    <a:pt x="6288" y="2155"/>
                    <a:pt x="5627" y="2579"/>
                    <a:pt x="4678" y="2579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맑은 고딕 (Body)"/>
              </a:endParaRPr>
            </a:p>
          </p:txBody>
        </p:sp>
        <p:cxnSp>
          <p:nvCxnSpPr>
            <p:cNvPr id="89" name="直接箭头连接符 88"/>
            <p:cNvCxnSpPr/>
            <p:nvPr/>
          </p:nvCxnSpPr>
          <p:spPr>
            <a:xfrm>
              <a:off x="8536701" y="5558161"/>
              <a:ext cx="1278089" cy="0"/>
            </a:xfrm>
            <a:prstGeom prst="straightConnector1">
              <a:avLst/>
            </a:prstGeom>
            <a:ln w="28575">
              <a:solidFill>
                <a:srgbClr val="4472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637766" y="5116220"/>
              <a:ext cx="1441501" cy="5847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b="1" dirty="0" smtClean="0">
                  <a:latin typeface="맑은 고딕 (Body)"/>
                  <a:cs typeface="Calibri" panose="020F0502020204030204" pitchFamily="34" charset="0"/>
                </a:rPr>
                <a:t>대상 선택</a:t>
              </a:r>
              <a:endParaRPr lang="zh-CN" altLang="en-US" sz="1600" b="1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204559" y="4414926"/>
              <a:ext cx="1165609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b="1" dirty="0" smtClean="0">
                  <a:latin typeface="맑은 고딕 (Body)"/>
                  <a:cs typeface="Calibri" panose="020F0502020204030204" pitchFamily="34" charset="0"/>
                </a:rPr>
                <a:t>모델링</a:t>
              </a:r>
              <a:endParaRPr lang="zh-CN" altLang="en-US" sz="1600" b="1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327470" y="5101091"/>
              <a:ext cx="1620208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dirty="0" smtClean="0">
                  <a:latin typeface="맑은 고딕 (Body)"/>
                  <a:cs typeface="Calibri" panose="020F0502020204030204" pitchFamily="34" charset="0"/>
                </a:rPr>
                <a:t>유사성 확인</a:t>
              </a:r>
              <a:endParaRPr lang="zh-CN" altLang="en-US" sz="1600" dirty="0">
                <a:latin typeface="맑은 고딕 (Body)"/>
                <a:cs typeface="Calibri" panose="020F0502020204030204" pitchFamily="34" charset="0"/>
              </a:endParaRPr>
            </a:p>
          </p:txBody>
        </p:sp>
        <p:cxnSp>
          <p:nvCxnSpPr>
            <p:cNvPr id="93" name="直接箭头连接符 92"/>
            <p:cNvCxnSpPr/>
            <p:nvPr/>
          </p:nvCxnSpPr>
          <p:spPr>
            <a:xfrm>
              <a:off x="7479902" y="1975421"/>
              <a:ext cx="667634" cy="0"/>
            </a:xfrm>
            <a:prstGeom prst="straightConnector1">
              <a:avLst/>
            </a:prstGeom>
            <a:ln w="28575">
              <a:solidFill>
                <a:srgbClr val="4472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右箭头 93"/>
            <p:cNvSpPr/>
            <p:nvPr/>
          </p:nvSpPr>
          <p:spPr>
            <a:xfrm>
              <a:off x="7379800" y="2640263"/>
              <a:ext cx="515227" cy="383520"/>
            </a:xfrm>
            <a:prstGeom prst="rightArrow">
              <a:avLst/>
            </a:prstGeom>
            <a:gradFill flip="none" rotWithShape="1">
              <a:gsLst>
                <a:gs pos="10000">
                  <a:srgbClr val="17797F">
                    <a:lumMod val="90000"/>
                    <a:lumOff val="10000"/>
                    <a:alpha val="10000"/>
                  </a:srgbClr>
                </a:gs>
                <a:gs pos="84000">
                  <a:srgbClr val="4472C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255678" y="1658610"/>
              <a:ext cx="974753" cy="974753"/>
            </a:xfrm>
            <a:prstGeom prst="ellipse">
              <a:avLst/>
            </a:prstGeom>
            <a:solidFill>
              <a:srgbClr val="37A5DE">
                <a:alpha val="4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200">
                <a:solidFill>
                  <a:schemeClr val="tx1"/>
                </a:solidFill>
                <a:latin typeface="맑은 고딕 (Body)"/>
                <a:ea typeface="FZLanTingHeiS-EL-GB" panose="02000000000000000000" pitchFamily="2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3371041" y="2183707"/>
              <a:ext cx="901639" cy="1621719"/>
              <a:chOff x="3002032" y="2165060"/>
              <a:chExt cx="901639" cy="1621719"/>
            </a:xfrm>
          </p:grpSpPr>
          <p:pic>
            <p:nvPicPr>
              <p:cNvPr id="97" name="图片 96"/>
              <p:cNvPicPr>
                <a:picLocks noChangeAspect="1"/>
              </p:cNvPicPr>
              <p:nvPr/>
            </p:nvPicPr>
            <p:blipFill rotWithShape="1">
              <a:blip r:embed="rId5"/>
              <a:srcRect l="71488" t="69927"/>
              <a:stretch/>
            </p:blipFill>
            <p:spPr>
              <a:xfrm>
                <a:off x="3002032" y="2165060"/>
                <a:ext cx="529086" cy="1325910"/>
              </a:xfrm>
              <a:prstGeom prst="rect">
                <a:avLst/>
              </a:prstGeom>
            </p:spPr>
          </p:pic>
          <p:pic>
            <p:nvPicPr>
              <p:cNvPr id="98" name="图片 97"/>
              <p:cNvPicPr>
                <a:picLocks noChangeAspect="1"/>
              </p:cNvPicPr>
              <p:nvPr/>
            </p:nvPicPr>
            <p:blipFill rotWithShape="1">
              <a:blip r:embed="rId5"/>
              <a:srcRect l="71488" t="69927"/>
              <a:stretch/>
            </p:blipFill>
            <p:spPr>
              <a:xfrm>
                <a:off x="3126216" y="2263663"/>
                <a:ext cx="529086" cy="1325910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 rotWithShape="1">
              <a:blip r:embed="rId5"/>
              <a:srcRect l="71488" t="69927"/>
              <a:stretch/>
            </p:blipFill>
            <p:spPr>
              <a:xfrm>
                <a:off x="3250401" y="2362266"/>
                <a:ext cx="529086" cy="1325910"/>
              </a:xfrm>
              <a:prstGeom prst="rect">
                <a:avLst/>
              </a:prstGeom>
            </p:spPr>
          </p:pic>
          <p:pic>
            <p:nvPicPr>
              <p:cNvPr id="100" name="图片 99"/>
              <p:cNvPicPr>
                <a:picLocks noChangeAspect="1"/>
              </p:cNvPicPr>
              <p:nvPr/>
            </p:nvPicPr>
            <p:blipFill rotWithShape="1">
              <a:blip r:embed="rId5"/>
              <a:srcRect l="71488" t="69927"/>
              <a:stretch/>
            </p:blipFill>
            <p:spPr>
              <a:xfrm>
                <a:off x="3374585" y="2460869"/>
                <a:ext cx="529086" cy="1325910"/>
              </a:xfrm>
              <a:prstGeom prst="rect">
                <a:avLst/>
              </a:prstGeom>
            </p:spPr>
          </p:pic>
        </p:grpSp>
        <p:cxnSp>
          <p:nvCxnSpPr>
            <p:cNvPr id="101" name="直接箭头连接符 100"/>
            <p:cNvCxnSpPr/>
            <p:nvPr/>
          </p:nvCxnSpPr>
          <p:spPr>
            <a:xfrm>
              <a:off x="9778937" y="1998316"/>
              <a:ext cx="501699" cy="0"/>
            </a:xfrm>
            <a:prstGeom prst="straightConnector1">
              <a:avLst/>
            </a:prstGeom>
            <a:ln w="28575">
              <a:solidFill>
                <a:srgbClr val="4472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5"/>
            <a:srcRect l="71488" t="69927"/>
            <a:stretch/>
          </p:blipFill>
          <p:spPr>
            <a:xfrm>
              <a:off x="5624404" y="2210974"/>
              <a:ext cx="593129" cy="1486405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358"/>
            <a:stretch/>
          </p:blipFill>
          <p:spPr>
            <a:xfrm>
              <a:off x="8377654" y="2218731"/>
              <a:ext cx="697729" cy="1210454"/>
            </a:xfrm>
            <a:prstGeom prst="rect">
              <a:avLst/>
            </a:prstGeom>
          </p:spPr>
        </p:pic>
        <p:sp>
          <p:nvSpPr>
            <p:cNvPr id="104" name="右箭头 103"/>
            <p:cNvSpPr/>
            <p:nvPr/>
          </p:nvSpPr>
          <p:spPr>
            <a:xfrm>
              <a:off x="9808477" y="2640263"/>
              <a:ext cx="515227" cy="383520"/>
            </a:xfrm>
            <a:prstGeom prst="rightArrow">
              <a:avLst/>
            </a:prstGeom>
            <a:gradFill flip="none" rotWithShape="1">
              <a:gsLst>
                <a:gs pos="10000">
                  <a:srgbClr val="17797F">
                    <a:lumMod val="90000"/>
                    <a:lumOff val="10000"/>
                    <a:alpha val="10000"/>
                  </a:srgbClr>
                </a:gs>
                <a:gs pos="84000">
                  <a:srgbClr val="4472C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5" name="storing_35905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0753598" y="2524165"/>
              <a:ext cx="837941" cy="823442"/>
            </a:xfrm>
            <a:custGeom>
              <a:avLst/>
              <a:gdLst>
                <a:gd name="T0" fmla="*/ 4678 w 6827"/>
                <a:gd name="T1" fmla="*/ 431 h 6719"/>
                <a:gd name="T2" fmla="*/ 3867 w 6827"/>
                <a:gd name="T3" fmla="*/ 527 h 6719"/>
                <a:gd name="T4" fmla="*/ 2149 w 6827"/>
                <a:gd name="T5" fmla="*/ 0 h 6719"/>
                <a:gd name="T6" fmla="*/ 0 w 6827"/>
                <a:gd name="T7" fmla="*/ 1343 h 6719"/>
                <a:gd name="T8" fmla="*/ 0 w 6827"/>
                <a:gd name="T9" fmla="*/ 4034 h 6719"/>
                <a:gd name="T10" fmla="*/ 0 w 6827"/>
                <a:gd name="T11" fmla="*/ 5376 h 6719"/>
                <a:gd name="T12" fmla="*/ 2149 w 6827"/>
                <a:gd name="T13" fmla="*/ 6719 h 6719"/>
                <a:gd name="T14" fmla="*/ 4206 w 6827"/>
                <a:gd name="T15" fmla="*/ 5771 h 6719"/>
                <a:gd name="T16" fmla="*/ 4678 w 6827"/>
                <a:gd name="T17" fmla="*/ 5802 h 6719"/>
                <a:gd name="T18" fmla="*/ 6827 w 6827"/>
                <a:gd name="T19" fmla="*/ 4459 h 6719"/>
                <a:gd name="T20" fmla="*/ 6827 w 6827"/>
                <a:gd name="T21" fmla="*/ 1775 h 6719"/>
                <a:gd name="T22" fmla="*/ 4678 w 6827"/>
                <a:gd name="T23" fmla="*/ 431 h 6719"/>
                <a:gd name="T24" fmla="*/ 3758 w 6827"/>
                <a:gd name="T25" fmla="*/ 5376 h 6719"/>
                <a:gd name="T26" fmla="*/ 2149 w 6827"/>
                <a:gd name="T27" fmla="*/ 6180 h 6719"/>
                <a:gd name="T28" fmla="*/ 539 w 6827"/>
                <a:gd name="T29" fmla="*/ 5376 h 6719"/>
                <a:gd name="T30" fmla="*/ 539 w 6827"/>
                <a:gd name="T31" fmla="*/ 4926 h 6719"/>
                <a:gd name="T32" fmla="*/ 2149 w 6827"/>
                <a:gd name="T33" fmla="*/ 5370 h 6719"/>
                <a:gd name="T34" fmla="*/ 3758 w 6827"/>
                <a:gd name="T35" fmla="*/ 4926 h 6719"/>
                <a:gd name="T36" fmla="*/ 3758 w 6827"/>
                <a:gd name="T37" fmla="*/ 5376 h 6719"/>
                <a:gd name="T38" fmla="*/ 3758 w 6827"/>
                <a:gd name="T39" fmla="*/ 4027 h 6719"/>
                <a:gd name="T40" fmla="*/ 2149 w 6827"/>
                <a:gd name="T41" fmla="*/ 4831 h 6719"/>
                <a:gd name="T42" fmla="*/ 539 w 6827"/>
                <a:gd name="T43" fmla="*/ 4027 h 6719"/>
                <a:gd name="T44" fmla="*/ 539 w 6827"/>
                <a:gd name="T45" fmla="*/ 3583 h 6719"/>
                <a:gd name="T46" fmla="*/ 2149 w 6827"/>
                <a:gd name="T47" fmla="*/ 4028 h 6719"/>
                <a:gd name="T48" fmla="*/ 3758 w 6827"/>
                <a:gd name="T49" fmla="*/ 3583 h 6719"/>
                <a:gd name="T50" fmla="*/ 3758 w 6827"/>
                <a:gd name="T51" fmla="*/ 4027 h 6719"/>
                <a:gd name="T52" fmla="*/ 3758 w 6827"/>
                <a:gd name="T53" fmla="*/ 2685 h 6719"/>
                <a:gd name="T54" fmla="*/ 2149 w 6827"/>
                <a:gd name="T55" fmla="*/ 3489 h 6719"/>
                <a:gd name="T56" fmla="*/ 539 w 6827"/>
                <a:gd name="T57" fmla="*/ 2685 h 6719"/>
                <a:gd name="T58" fmla="*/ 539 w 6827"/>
                <a:gd name="T59" fmla="*/ 2241 h 6719"/>
                <a:gd name="T60" fmla="*/ 2149 w 6827"/>
                <a:gd name="T61" fmla="*/ 2686 h 6719"/>
                <a:gd name="T62" fmla="*/ 3758 w 6827"/>
                <a:gd name="T63" fmla="*/ 2241 h 6719"/>
                <a:gd name="T64" fmla="*/ 3758 w 6827"/>
                <a:gd name="T65" fmla="*/ 2685 h 6719"/>
                <a:gd name="T66" fmla="*/ 2149 w 6827"/>
                <a:gd name="T67" fmla="*/ 2147 h 6719"/>
                <a:gd name="T68" fmla="*/ 539 w 6827"/>
                <a:gd name="T69" fmla="*/ 1343 h 6719"/>
                <a:gd name="T70" fmla="*/ 2149 w 6827"/>
                <a:gd name="T71" fmla="*/ 538 h 6719"/>
                <a:gd name="T72" fmla="*/ 3758 w 6827"/>
                <a:gd name="T73" fmla="*/ 1343 h 6719"/>
                <a:gd name="T74" fmla="*/ 2149 w 6827"/>
                <a:gd name="T75" fmla="*/ 2147 h 6719"/>
                <a:gd name="T76" fmla="*/ 6288 w 6827"/>
                <a:gd name="T77" fmla="*/ 4459 h 6719"/>
                <a:gd name="T78" fmla="*/ 4678 w 6827"/>
                <a:gd name="T79" fmla="*/ 5263 h 6719"/>
                <a:gd name="T80" fmla="*/ 4297 w 6827"/>
                <a:gd name="T81" fmla="*/ 5239 h 6719"/>
                <a:gd name="T82" fmla="*/ 4297 w 6827"/>
                <a:gd name="T83" fmla="*/ 4440 h 6719"/>
                <a:gd name="T84" fmla="*/ 4678 w 6827"/>
                <a:gd name="T85" fmla="*/ 4460 h 6719"/>
                <a:gd name="T86" fmla="*/ 6288 w 6827"/>
                <a:gd name="T87" fmla="*/ 4015 h 6719"/>
                <a:gd name="T88" fmla="*/ 6288 w 6827"/>
                <a:gd name="T89" fmla="*/ 4459 h 6719"/>
                <a:gd name="T90" fmla="*/ 6288 w 6827"/>
                <a:gd name="T91" fmla="*/ 3117 h 6719"/>
                <a:gd name="T92" fmla="*/ 4678 w 6827"/>
                <a:gd name="T93" fmla="*/ 3921 h 6719"/>
                <a:gd name="T94" fmla="*/ 4297 w 6827"/>
                <a:gd name="T95" fmla="*/ 3897 h 6719"/>
                <a:gd name="T96" fmla="*/ 4297 w 6827"/>
                <a:gd name="T97" fmla="*/ 3098 h 6719"/>
                <a:gd name="T98" fmla="*/ 4678 w 6827"/>
                <a:gd name="T99" fmla="*/ 3118 h 6719"/>
                <a:gd name="T100" fmla="*/ 6288 w 6827"/>
                <a:gd name="T101" fmla="*/ 2673 h 6719"/>
                <a:gd name="T102" fmla="*/ 6288 w 6827"/>
                <a:gd name="T103" fmla="*/ 3117 h 6719"/>
                <a:gd name="T104" fmla="*/ 4678 w 6827"/>
                <a:gd name="T105" fmla="*/ 2579 h 6719"/>
                <a:gd name="T106" fmla="*/ 4297 w 6827"/>
                <a:gd name="T107" fmla="*/ 2555 h 6719"/>
                <a:gd name="T108" fmla="*/ 4297 w 6827"/>
                <a:gd name="T109" fmla="*/ 1343 h 6719"/>
                <a:gd name="T110" fmla="*/ 4231 w 6827"/>
                <a:gd name="T111" fmla="*/ 1004 h 6719"/>
                <a:gd name="T112" fmla="*/ 4678 w 6827"/>
                <a:gd name="T113" fmla="*/ 970 h 6719"/>
                <a:gd name="T114" fmla="*/ 6288 w 6827"/>
                <a:gd name="T115" fmla="*/ 1775 h 6719"/>
                <a:gd name="T116" fmla="*/ 4678 w 6827"/>
                <a:gd name="T117" fmla="*/ 2579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27" h="6719">
                  <a:moveTo>
                    <a:pt x="4678" y="431"/>
                  </a:moveTo>
                  <a:cubicBezTo>
                    <a:pt x="4390" y="431"/>
                    <a:pt x="4116" y="465"/>
                    <a:pt x="3867" y="527"/>
                  </a:cubicBezTo>
                  <a:cubicBezTo>
                    <a:pt x="3478" y="205"/>
                    <a:pt x="2859" y="0"/>
                    <a:pt x="2149" y="0"/>
                  </a:cubicBezTo>
                  <a:cubicBezTo>
                    <a:pt x="944" y="0"/>
                    <a:pt x="0" y="590"/>
                    <a:pt x="0" y="1343"/>
                  </a:cubicBezTo>
                  <a:cubicBezTo>
                    <a:pt x="0" y="1343"/>
                    <a:pt x="0" y="4032"/>
                    <a:pt x="0" y="4034"/>
                  </a:cubicBezTo>
                  <a:lnTo>
                    <a:pt x="0" y="5376"/>
                  </a:lnTo>
                  <a:cubicBezTo>
                    <a:pt x="0" y="6129"/>
                    <a:pt x="944" y="6719"/>
                    <a:pt x="2149" y="6719"/>
                  </a:cubicBezTo>
                  <a:cubicBezTo>
                    <a:pt x="3133" y="6719"/>
                    <a:pt x="3942" y="6325"/>
                    <a:pt x="4206" y="5771"/>
                  </a:cubicBezTo>
                  <a:cubicBezTo>
                    <a:pt x="4358" y="5791"/>
                    <a:pt x="4515" y="5802"/>
                    <a:pt x="4678" y="5802"/>
                  </a:cubicBezTo>
                  <a:cubicBezTo>
                    <a:pt x="5883" y="5802"/>
                    <a:pt x="6827" y="5212"/>
                    <a:pt x="6827" y="4459"/>
                  </a:cubicBezTo>
                  <a:lnTo>
                    <a:pt x="6827" y="1775"/>
                  </a:lnTo>
                  <a:cubicBezTo>
                    <a:pt x="6827" y="1021"/>
                    <a:pt x="5883" y="431"/>
                    <a:pt x="4678" y="431"/>
                  </a:cubicBezTo>
                  <a:close/>
                  <a:moveTo>
                    <a:pt x="3758" y="5376"/>
                  </a:moveTo>
                  <a:cubicBezTo>
                    <a:pt x="3758" y="5756"/>
                    <a:pt x="3097" y="6180"/>
                    <a:pt x="2149" y="6180"/>
                  </a:cubicBezTo>
                  <a:cubicBezTo>
                    <a:pt x="1200" y="6180"/>
                    <a:pt x="539" y="5756"/>
                    <a:pt x="539" y="5376"/>
                  </a:cubicBezTo>
                  <a:lnTo>
                    <a:pt x="539" y="4926"/>
                  </a:lnTo>
                  <a:cubicBezTo>
                    <a:pt x="930" y="5200"/>
                    <a:pt x="1501" y="5370"/>
                    <a:pt x="2149" y="5370"/>
                  </a:cubicBezTo>
                  <a:cubicBezTo>
                    <a:pt x="2796" y="5370"/>
                    <a:pt x="3367" y="5200"/>
                    <a:pt x="3758" y="4926"/>
                  </a:cubicBezTo>
                  <a:lnTo>
                    <a:pt x="3758" y="5376"/>
                  </a:lnTo>
                  <a:close/>
                  <a:moveTo>
                    <a:pt x="3758" y="4027"/>
                  </a:moveTo>
                  <a:cubicBezTo>
                    <a:pt x="3758" y="4407"/>
                    <a:pt x="3097" y="4831"/>
                    <a:pt x="2149" y="4831"/>
                  </a:cubicBezTo>
                  <a:cubicBezTo>
                    <a:pt x="1200" y="4831"/>
                    <a:pt x="539" y="4407"/>
                    <a:pt x="539" y="4027"/>
                  </a:cubicBezTo>
                  <a:lnTo>
                    <a:pt x="539" y="3583"/>
                  </a:lnTo>
                  <a:cubicBezTo>
                    <a:pt x="930" y="3858"/>
                    <a:pt x="1501" y="4028"/>
                    <a:pt x="2149" y="4028"/>
                  </a:cubicBezTo>
                  <a:cubicBezTo>
                    <a:pt x="2796" y="4028"/>
                    <a:pt x="3367" y="3858"/>
                    <a:pt x="3758" y="3583"/>
                  </a:cubicBezTo>
                  <a:lnTo>
                    <a:pt x="3758" y="4027"/>
                  </a:lnTo>
                  <a:close/>
                  <a:moveTo>
                    <a:pt x="3758" y="2685"/>
                  </a:moveTo>
                  <a:cubicBezTo>
                    <a:pt x="3758" y="3065"/>
                    <a:pt x="3097" y="3489"/>
                    <a:pt x="2149" y="3489"/>
                  </a:cubicBezTo>
                  <a:cubicBezTo>
                    <a:pt x="1200" y="3489"/>
                    <a:pt x="539" y="3065"/>
                    <a:pt x="539" y="2685"/>
                  </a:cubicBezTo>
                  <a:lnTo>
                    <a:pt x="539" y="2241"/>
                  </a:lnTo>
                  <a:cubicBezTo>
                    <a:pt x="930" y="2516"/>
                    <a:pt x="1501" y="2686"/>
                    <a:pt x="2149" y="2686"/>
                  </a:cubicBezTo>
                  <a:cubicBezTo>
                    <a:pt x="2796" y="2686"/>
                    <a:pt x="3367" y="2516"/>
                    <a:pt x="3758" y="2241"/>
                  </a:cubicBezTo>
                  <a:lnTo>
                    <a:pt x="3758" y="2685"/>
                  </a:lnTo>
                  <a:close/>
                  <a:moveTo>
                    <a:pt x="2149" y="2147"/>
                  </a:moveTo>
                  <a:cubicBezTo>
                    <a:pt x="1200" y="2147"/>
                    <a:pt x="539" y="1723"/>
                    <a:pt x="539" y="1343"/>
                  </a:cubicBezTo>
                  <a:cubicBezTo>
                    <a:pt x="539" y="962"/>
                    <a:pt x="1200" y="538"/>
                    <a:pt x="2149" y="538"/>
                  </a:cubicBezTo>
                  <a:cubicBezTo>
                    <a:pt x="3097" y="538"/>
                    <a:pt x="3758" y="962"/>
                    <a:pt x="3758" y="1343"/>
                  </a:cubicBezTo>
                  <a:cubicBezTo>
                    <a:pt x="3758" y="1723"/>
                    <a:pt x="3097" y="2147"/>
                    <a:pt x="2149" y="2147"/>
                  </a:cubicBezTo>
                  <a:close/>
                  <a:moveTo>
                    <a:pt x="6288" y="4459"/>
                  </a:moveTo>
                  <a:cubicBezTo>
                    <a:pt x="6288" y="4839"/>
                    <a:pt x="5627" y="5263"/>
                    <a:pt x="4678" y="5263"/>
                  </a:cubicBezTo>
                  <a:cubicBezTo>
                    <a:pt x="4545" y="5263"/>
                    <a:pt x="4418" y="5255"/>
                    <a:pt x="4297" y="5239"/>
                  </a:cubicBezTo>
                  <a:lnTo>
                    <a:pt x="4297" y="4440"/>
                  </a:lnTo>
                  <a:cubicBezTo>
                    <a:pt x="4420" y="4453"/>
                    <a:pt x="4548" y="4460"/>
                    <a:pt x="4678" y="4460"/>
                  </a:cubicBezTo>
                  <a:cubicBezTo>
                    <a:pt x="5325" y="4460"/>
                    <a:pt x="5897" y="4290"/>
                    <a:pt x="6288" y="4015"/>
                  </a:cubicBezTo>
                  <a:lnTo>
                    <a:pt x="6288" y="4459"/>
                  </a:lnTo>
                  <a:close/>
                  <a:moveTo>
                    <a:pt x="6288" y="3117"/>
                  </a:moveTo>
                  <a:cubicBezTo>
                    <a:pt x="6288" y="3497"/>
                    <a:pt x="5627" y="3921"/>
                    <a:pt x="4678" y="3921"/>
                  </a:cubicBezTo>
                  <a:cubicBezTo>
                    <a:pt x="4545" y="3921"/>
                    <a:pt x="4418" y="3912"/>
                    <a:pt x="4297" y="3897"/>
                  </a:cubicBezTo>
                  <a:lnTo>
                    <a:pt x="4297" y="3098"/>
                  </a:lnTo>
                  <a:cubicBezTo>
                    <a:pt x="4420" y="3111"/>
                    <a:pt x="4548" y="3118"/>
                    <a:pt x="4678" y="3118"/>
                  </a:cubicBezTo>
                  <a:cubicBezTo>
                    <a:pt x="5325" y="3118"/>
                    <a:pt x="5897" y="2948"/>
                    <a:pt x="6288" y="2673"/>
                  </a:cubicBezTo>
                  <a:lnTo>
                    <a:pt x="6288" y="3117"/>
                  </a:lnTo>
                  <a:close/>
                  <a:moveTo>
                    <a:pt x="4678" y="2579"/>
                  </a:moveTo>
                  <a:cubicBezTo>
                    <a:pt x="4545" y="2579"/>
                    <a:pt x="4418" y="2570"/>
                    <a:pt x="4297" y="2555"/>
                  </a:cubicBezTo>
                  <a:lnTo>
                    <a:pt x="4297" y="1343"/>
                  </a:lnTo>
                  <a:cubicBezTo>
                    <a:pt x="4297" y="1225"/>
                    <a:pt x="4274" y="1112"/>
                    <a:pt x="4231" y="1004"/>
                  </a:cubicBezTo>
                  <a:cubicBezTo>
                    <a:pt x="4371" y="982"/>
                    <a:pt x="4520" y="970"/>
                    <a:pt x="4678" y="970"/>
                  </a:cubicBezTo>
                  <a:cubicBezTo>
                    <a:pt x="5627" y="970"/>
                    <a:pt x="6288" y="1394"/>
                    <a:pt x="6288" y="1775"/>
                  </a:cubicBezTo>
                  <a:cubicBezTo>
                    <a:pt x="6288" y="2155"/>
                    <a:pt x="5627" y="2579"/>
                    <a:pt x="4678" y="2579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맑은 고딕 (Body)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7816093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0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006177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0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195852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1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8385937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0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8569696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1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8753455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1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8937214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0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120973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1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9304732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0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9486179" y="3527940"/>
              <a:ext cx="150764" cy="150764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rPr>
                <a:t>…</a:t>
              </a:r>
              <a:endParaRPr lang="zh-CN" altLang="en-US" sz="1100" dirty="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5942954" y="5101091"/>
              <a:ext cx="1621832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dirty="0" smtClean="0">
                  <a:latin typeface="맑은 고딕 (Body)"/>
                  <a:cs typeface="Calibri" panose="020F0502020204030204" pitchFamily="34" charset="0"/>
                </a:rPr>
                <a:t>비교</a:t>
              </a:r>
              <a:endParaRPr lang="zh-CN" altLang="en-US" sz="1600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0263299" y="6120564"/>
              <a:ext cx="1620208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smtClean="0">
                  <a:latin typeface="맑은 고딕 (Body)"/>
                  <a:cs typeface="Calibri" panose="020F0502020204030204" pitchFamily="34" charset="0"/>
                </a:rPr>
                <a:t>필터링</a:t>
              </a:r>
              <a:endParaRPr lang="zh-CN" altLang="en-US" sz="1600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18" name="small-round-play-button_17550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9903333" y="5794723"/>
              <a:ext cx="303480" cy="302950"/>
            </a:xfrm>
            <a:custGeom>
              <a:avLst/>
              <a:gdLst>
                <a:gd name="T0" fmla="*/ 2301 w 4601"/>
                <a:gd name="T1" fmla="*/ 0 h 4601"/>
                <a:gd name="T2" fmla="*/ 0 w 4601"/>
                <a:gd name="T3" fmla="*/ 2300 h 4601"/>
                <a:gd name="T4" fmla="*/ 2301 w 4601"/>
                <a:gd name="T5" fmla="*/ 4601 h 4601"/>
                <a:gd name="T6" fmla="*/ 4601 w 4601"/>
                <a:gd name="T7" fmla="*/ 2300 h 4601"/>
                <a:gd name="T8" fmla="*/ 2301 w 4601"/>
                <a:gd name="T9" fmla="*/ 0 h 4601"/>
                <a:gd name="T10" fmla="*/ 2912 w 4601"/>
                <a:gd name="T11" fmla="*/ 2536 h 4601"/>
                <a:gd name="T12" fmla="*/ 2032 w 4601"/>
                <a:gd name="T13" fmla="*/ 3176 h 4601"/>
                <a:gd name="T14" fmla="*/ 1861 w 4601"/>
                <a:gd name="T15" fmla="*/ 3232 h 4601"/>
                <a:gd name="T16" fmla="*/ 1729 w 4601"/>
                <a:gd name="T17" fmla="*/ 3200 h 4601"/>
                <a:gd name="T18" fmla="*/ 1570 w 4601"/>
                <a:gd name="T19" fmla="*/ 2941 h 4601"/>
                <a:gd name="T20" fmla="*/ 1570 w 4601"/>
                <a:gd name="T21" fmla="*/ 1660 h 4601"/>
                <a:gd name="T22" fmla="*/ 1729 w 4601"/>
                <a:gd name="T23" fmla="*/ 1401 h 4601"/>
                <a:gd name="T24" fmla="*/ 2032 w 4601"/>
                <a:gd name="T25" fmla="*/ 1425 h 4601"/>
                <a:gd name="T26" fmla="*/ 2912 w 4601"/>
                <a:gd name="T27" fmla="*/ 2065 h 4601"/>
                <a:gd name="T28" fmla="*/ 3031 w 4601"/>
                <a:gd name="T29" fmla="*/ 2301 h 4601"/>
                <a:gd name="T30" fmla="*/ 2912 w 4601"/>
                <a:gd name="T31" fmla="*/ 2536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01" h="4601">
                  <a:moveTo>
                    <a:pt x="2301" y="0"/>
                  </a:moveTo>
                  <a:cubicBezTo>
                    <a:pt x="1032" y="0"/>
                    <a:pt x="0" y="1032"/>
                    <a:pt x="0" y="2300"/>
                  </a:cubicBezTo>
                  <a:cubicBezTo>
                    <a:pt x="0" y="3569"/>
                    <a:pt x="1032" y="4601"/>
                    <a:pt x="2301" y="4601"/>
                  </a:cubicBezTo>
                  <a:cubicBezTo>
                    <a:pt x="3569" y="4601"/>
                    <a:pt x="4601" y="3569"/>
                    <a:pt x="4601" y="2300"/>
                  </a:cubicBezTo>
                  <a:cubicBezTo>
                    <a:pt x="4601" y="1032"/>
                    <a:pt x="3569" y="0"/>
                    <a:pt x="2301" y="0"/>
                  </a:cubicBezTo>
                  <a:close/>
                  <a:moveTo>
                    <a:pt x="2912" y="2536"/>
                  </a:moveTo>
                  <a:lnTo>
                    <a:pt x="2032" y="3176"/>
                  </a:lnTo>
                  <a:cubicBezTo>
                    <a:pt x="1981" y="3213"/>
                    <a:pt x="1921" y="3232"/>
                    <a:pt x="1861" y="3232"/>
                  </a:cubicBezTo>
                  <a:cubicBezTo>
                    <a:pt x="1816" y="3232"/>
                    <a:pt x="1770" y="3222"/>
                    <a:pt x="1729" y="3200"/>
                  </a:cubicBezTo>
                  <a:cubicBezTo>
                    <a:pt x="1631" y="3151"/>
                    <a:pt x="1570" y="3051"/>
                    <a:pt x="1570" y="2941"/>
                  </a:cubicBezTo>
                  <a:lnTo>
                    <a:pt x="1570" y="1660"/>
                  </a:lnTo>
                  <a:cubicBezTo>
                    <a:pt x="1570" y="1551"/>
                    <a:pt x="1631" y="1450"/>
                    <a:pt x="1729" y="1401"/>
                  </a:cubicBezTo>
                  <a:cubicBezTo>
                    <a:pt x="1826" y="1351"/>
                    <a:pt x="1944" y="1360"/>
                    <a:pt x="2032" y="1425"/>
                  </a:cubicBezTo>
                  <a:lnTo>
                    <a:pt x="2912" y="2065"/>
                  </a:lnTo>
                  <a:cubicBezTo>
                    <a:pt x="2987" y="2120"/>
                    <a:pt x="3031" y="2208"/>
                    <a:pt x="3031" y="2301"/>
                  </a:cubicBezTo>
                  <a:cubicBezTo>
                    <a:pt x="3031" y="2394"/>
                    <a:pt x="2987" y="2481"/>
                    <a:pt x="2912" y="2536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tx1"/>
                </a:solidFill>
                <a:latin typeface="맑은 고딕 (Body)"/>
                <a:cs typeface="Calibri" panose="020F0502020204030204" pitchFamily="34" charset="0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4914525" y="6194133"/>
              <a:ext cx="1820850" cy="150764"/>
              <a:chOff x="6947629" y="5292572"/>
              <a:chExt cx="1944611" cy="161011"/>
            </a:xfrm>
          </p:grpSpPr>
          <p:sp>
            <p:nvSpPr>
              <p:cNvPr id="120" name="矩形 119"/>
              <p:cNvSpPr/>
              <p:nvPr/>
            </p:nvSpPr>
            <p:spPr>
              <a:xfrm>
                <a:off x="6947629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0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7150633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7353200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556205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0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7752454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7948702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8144951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8341200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1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8537449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0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8731229" y="5292572"/>
                <a:ext cx="161011" cy="16101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tx1"/>
                    </a:solidFill>
                    <a:latin typeface="맑은 고딕 (Body)"/>
                    <a:cs typeface="Calibri" panose="020F0502020204030204" pitchFamily="34" charset="0"/>
                  </a:rPr>
                  <a:t>…</a:t>
                </a:r>
                <a:endParaRPr lang="zh-CN" altLang="en-US" sz="1100" dirty="0">
                  <a:solidFill>
                    <a:schemeClr val="tx1"/>
                  </a:solidFill>
                  <a:latin typeface="맑은 고딕 (Body)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4679540" y="1842869"/>
              <a:ext cx="2727839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b="1" dirty="0" smtClean="0">
                  <a:latin typeface="맑은 고딕 (Body)"/>
                  <a:cs typeface="Calibri" panose="020F0502020204030204" pitchFamily="34" charset="0"/>
                </a:rPr>
                <a:t>대상 선택</a:t>
              </a:r>
              <a:endParaRPr lang="zh-CN" altLang="en-US" sz="1600" b="1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8110087" y="1825972"/>
              <a:ext cx="1327117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b="1" dirty="0" smtClean="0">
                  <a:latin typeface="맑은 고딕 (Body)"/>
                  <a:cs typeface="Calibri" panose="020F0502020204030204" pitchFamily="34" charset="0"/>
                </a:rPr>
                <a:t>모델링</a:t>
              </a:r>
              <a:endParaRPr lang="zh-CN" altLang="en-US" sz="1600" b="1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0402169" y="1833503"/>
              <a:ext cx="1327117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b="1" dirty="0" smtClean="0">
                  <a:latin typeface="맑은 고딕 (Body)"/>
                  <a:cs typeface="Calibri" panose="020F0502020204030204" pitchFamily="34" charset="0"/>
                </a:rPr>
                <a:t>저장</a:t>
              </a:r>
              <a:endParaRPr lang="zh-CN" altLang="en-US" sz="1600" b="1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33" name="右箭头 132"/>
            <p:cNvSpPr/>
            <p:nvPr/>
          </p:nvSpPr>
          <p:spPr>
            <a:xfrm>
              <a:off x="3304196" y="1773184"/>
              <a:ext cx="1318521" cy="436052"/>
            </a:xfrm>
            <a:prstGeom prst="rightArrow">
              <a:avLst/>
            </a:prstGeom>
            <a:gradFill flip="none" rotWithShape="1">
              <a:gsLst>
                <a:gs pos="10000">
                  <a:srgbClr val="17797F">
                    <a:lumMod val="90000"/>
                    <a:lumOff val="10000"/>
                    <a:alpha val="10000"/>
                  </a:srgbClr>
                </a:gs>
                <a:gs pos="84000">
                  <a:srgbClr val="4472C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</a:rPr>
                <a:t>메타데이터</a:t>
              </a:r>
              <a:endParaRPr lang="zh-CN" altLang="en-US" sz="1600" b="1" dirty="0">
                <a:solidFill>
                  <a:schemeClr val="tx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4" name="右箭头 133"/>
            <p:cNvSpPr/>
            <p:nvPr/>
          </p:nvSpPr>
          <p:spPr>
            <a:xfrm>
              <a:off x="3258973" y="5149718"/>
              <a:ext cx="1318521" cy="436052"/>
            </a:xfrm>
            <a:prstGeom prst="rightArrow">
              <a:avLst/>
            </a:prstGeom>
            <a:gradFill flip="none" rotWithShape="1">
              <a:gsLst>
                <a:gs pos="10000">
                  <a:srgbClr val="17797F">
                    <a:lumMod val="90000"/>
                    <a:lumOff val="10000"/>
                    <a:alpha val="10000"/>
                  </a:srgbClr>
                </a:gs>
                <a:gs pos="84000">
                  <a:srgbClr val="4472C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6" name="等腰三角形 92"/>
            <p:cNvSpPr/>
            <p:nvPr/>
          </p:nvSpPr>
          <p:spPr>
            <a:xfrm rot="1572215">
              <a:off x="766600" y="1985550"/>
              <a:ext cx="1197308" cy="1444301"/>
            </a:xfrm>
            <a:prstGeom prst="triangle">
              <a:avLst>
                <a:gd name="adj" fmla="val 93362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tx1"/>
                </a:solidFill>
                <a:latin typeface="맑은 고딕 (Body)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137" name="图片 136"/>
            <p:cNvPicPr>
              <a:picLocks noChangeAspect="1"/>
            </p:cNvPicPr>
            <p:nvPr/>
          </p:nvPicPr>
          <p:blipFill rotWithShape="1">
            <a:blip r:embed="rId5"/>
            <a:srcRect l="71488" t="69927"/>
            <a:stretch/>
          </p:blipFill>
          <p:spPr>
            <a:xfrm>
              <a:off x="1043091" y="2054421"/>
              <a:ext cx="624714" cy="1565556"/>
            </a:xfrm>
            <a:prstGeom prst="rect">
              <a:avLst/>
            </a:prstGeom>
            <a:ln>
              <a:solidFill>
                <a:srgbClr val="6FD2FF"/>
              </a:solidFill>
            </a:ln>
          </p:spPr>
        </p:pic>
        <p:sp>
          <p:nvSpPr>
            <p:cNvPr id="138" name="矩形 137"/>
            <p:cNvSpPr/>
            <p:nvPr/>
          </p:nvSpPr>
          <p:spPr>
            <a:xfrm>
              <a:off x="10280636" y="3399686"/>
              <a:ext cx="1620208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dirty="0" smtClean="0">
                  <a:latin typeface="맑은 고딕 (Body)"/>
                  <a:cs typeface="Calibri" panose="020F0502020204030204" pitchFamily="34" charset="0"/>
                </a:rPr>
                <a:t>라이브러리</a:t>
              </a:r>
              <a:endParaRPr lang="zh-CN" altLang="en-US" sz="1600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199531" y="5993722"/>
              <a:ext cx="1620208" cy="338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ko-KR" altLang="en-US" sz="1600" dirty="0" smtClean="0">
                  <a:latin typeface="맑은 고딕 (Body)"/>
                  <a:cs typeface="Calibri" panose="020F0502020204030204" pitchFamily="34" charset="0"/>
                </a:rPr>
                <a:t>라이브러리</a:t>
              </a:r>
              <a:endParaRPr lang="zh-CN" altLang="en-US" sz="1600" dirty="0">
                <a:latin typeface="맑은 고딕 (Body)"/>
                <a:cs typeface="Calibri" panose="020F0502020204030204" pitchFamily="34" charset="0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364043" y="1064530"/>
              <a:ext cx="2715979" cy="4645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rgbClr val="4472C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ko-KR" altLang="en-US" sz="1600" b="1" smtClean="0">
                  <a:solidFill>
                    <a:schemeClr val="bg1"/>
                  </a:solidFill>
                  <a:latin typeface="맑은 고딕 (Body)"/>
                  <a:ea typeface="微软雅黑"/>
                  <a:cs typeface="Calibri" panose="020F0502020204030204" pitchFamily="34" charset="0"/>
                </a:rPr>
                <a:t>모델링 및 저장</a:t>
              </a:r>
              <a:endParaRPr lang="zh-CN" altLang="en-US" sz="1600" b="1" dirty="0">
                <a:solidFill>
                  <a:schemeClr val="bg1"/>
                </a:solidFill>
                <a:latin typeface="맑은 고딕 (Body)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364043" y="3994741"/>
              <a:ext cx="2715979" cy="4645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rgbClr val="4472C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ko-KR" altLang="en-US" sz="1600" b="1" smtClean="0">
                  <a:solidFill>
                    <a:schemeClr val="bg1"/>
                  </a:solidFill>
                  <a:latin typeface="맑은 고딕 (Body)"/>
                  <a:ea typeface="微软雅黑"/>
                  <a:cs typeface="Calibri" panose="020F0502020204030204" pitchFamily="34" charset="0"/>
                </a:rPr>
                <a:t>모델링 및 검색</a:t>
              </a:r>
              <a:endParaRPr lang="zh-CN" altLang="en-US" sz="1600" b="1" dirty="0">
                <a:solidFill>
                  <a:schemeClr val="bg1"/>
                </a:solidFill>
                <a:latin typeface="맑은 고딕 (Body)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>
              <a:off x="4698099" y="4210072"/>
              <a:ext cx="7294667" cy="2279823"/>
            </a:xfrm>
            <a:prstGeom prst="roundRect">
              <a:avLst>
                <a:gd name="adj" fmla="val 5534"/>
              </a:avLst>
            </a:prstGeom>
            <a:noFill/>
            <a:ln w="38100">
              <a:gradFill flip="none" rotWithShape="1">
                <a:gsLst>
                  <a:gs pos="0">
                    <a:srgbClr val="37A5DE">
                      <a:alpha val="0"/>
                    </a:srgbClr>
                  </a:gs>
                  <a:gs pos="100000">
                    <a:srgbClr val="37A5DE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맑은 고딕 (Body)"/>
              </a:endParaRPr>
            </a:p>
          </p:txBody>
        </p:sp>
        <p:sp>
          <p:nvSpPr>
            <p:cNvPr id="143" name="圆角矩形 142"/>
            <p:cNvSpPr/>
            <p:nvPr/>
          </p:nvSpPr>
          <p:spPr>
            <a:xfrm flipH="1">
              <a:off x="4707777" y="1549376"/>
              <a:ext cx="7294667" cy="2279823"/>
            </a:xfrm>
            <a:prstGeom prst="roundRect">
              <a:avLst>
                <a:gd name="adj" fmla="val 5534"/>
              </a:avLst>
            </a:prstGeom>
            <a:noFill/>
            <a:ln w="38100">
              <a:gradFill flip="none" rotWithShape="1">
                <a:gsLst>
                  <a:gs pos="0">
                    <a:srgbClr val="37A5DE">
                      <a:alpha val="0"/>
                    </a:srgbClr>
                  </a:gs>
                  <a:gs pos="100000">
                    <a:srgbClr val="37A5DE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맑은 고딕 (Body)"/>
              </a:endParaRP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9465174" y="770355"/>
              <a:ext cx="2537270" cy="1054309"/>
              <a:chOff x="6991935" y="1669393"/>
              <a:chExt cx="2893338" cy="1202265"/>
            </a:xfrm>
          </p:grpSpPr>
          <p:pic>
            <p:nvPicPr>
              <p:cNvPr id="145" name="图片 144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263" b="35926"/>
              <a:stretch/>
            </p:blipFill>
            <p:spPr>
              <a:xfrm>
                <a:off x="6991935" y="2009137"/>
                <a:ext cx="2893338" cy="862521"/>
              </a:xfrm>
              <a:prstGeom prst="rect">
                <a:avLst/>
              </a:prstGeom>
            </p:spPr>
          </p:pic>
          <p:pic>
            <p:nvPicPr>
              <p:cNvPr id="146" name="图片 145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117" b="36254"/>
              <a:stretch/>
            </p:blipFill>
            <p:spPr>
              <a:xfrm>
                <a:off x="7247324" y="1669393"/>
                <a:ext cx="2320149" cy="687452"/>
              </a:xfrm>
              <a:prstGeom prst="rect">
                <a:avLst/>
              </a:prstGeom>
            </p:spPr>
          </p:pic>
        </p:grpSp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22691">
              <a:off x="2055987" y="1856909"/>
              <a:ext cx="1126901" cy="441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263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147803"/>
              </p:ext>
            </p:extLst>
          </p:nvPr>
        </p:nvGraphicFramePr>
        <p:xfrm>
          <a:off x="2374031" y="4689037"/>
          <a:ext cx="9485260" cy="1517237"/>
        </p:xfrm>
        <a:graphic>
          <a:graphicData uri="http://schemas.openxmlformats.org/drawingml/2006/table">
            <a:tbl>
              <a:tblPr/>
              <a:tblGrid>
                <a:gridCol w="3442720">
                  <a:extLst>
                    <a:ext uri="{9D8B030D-6E8A-4147-A177-3AD203B41FA5}">
                      <a16:colId xmlns:a16="http://schemas.microsoft.com/office/drawing/2014/main" val="2481563682"/>
                    </a:ext>
                  </a:extLst>
                </a:gridCol>
                <a:gridCol w="3270732">
                  <a:extLst>
                    <a:ext uri="{9D8B030D-6E8A-4147-A177-3AD203B41FA5}">
                      <a16:colId xmlns:a16="http://schemas.microsoft.com/office/drawing/2014/main" val="2352893595"/>
                    </a:ext>
                  </a:extLst>
                </a:gridCol>
                <a:gridCol w="2771808">
                  <a:extLst>
                    <a:ext uri="{9D8B030D-6E8A-4147-A177-3AD203B41FA5}">
                      <a16:colId xmlns:a16="http://schemas.microsoft.com/office/drawing/2014/main" val="2572018431"/>
                    </a:ext>
                  </a:extLst>
                </a:gridCol>
              </a:tblGrid>
              <a:tr h="250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6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endParaRPr lang="zh-CN" altLang="en-US" sz="16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6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펌웨어 버전</a:t>
                      </a:r>
                      <a:endParaRPr lang="en-US" sz="16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6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 시간</a:t>
                      </a:r>
                      <a:endParaRPr lang="en-US" sz="16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026997"/>
                  </a:ext>
                </a:extLst>
              </a:tr>
              <a:tr h="2255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baseline="0" dirty="0" err="1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DeepinMind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M </a:t>
                      </a:r>
                      <a:r>
                        <a:rPr lang="ko-KR" altLang="en-US" sz="12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endParaRPr lang="zh-CN" altLang="en-US" sz="1200" b="1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V5.02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출시된</a:t>
                      </a:r>
                      <a:endParaRPr lang="zh-CN" altLang="en-US" sz="1200" b="1" kern="1200" baseline="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98102"/>
                  </a:ext>
                </a:extLst>
              </a:tr>
              <a:tr h="2255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M-</a:t>
                      </a:r>
                      <a:r>
                        <a:rPr lang="en-US" altLang="zh-CN" sz="1200" b="1" baseline="0" dirty="0" err="1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VPro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endParaRPr lang="zh-CN" altLang="en-US" sz="1200" b="1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V5.02</a:t>
                      </a:r>
                      <a:endParaRPr lang="zh-CN" altLang="en-US" sz="12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출시된</a:t>
                      </a:r>
                      <a:endParaRPr lang="zh-CN" altLang="en-US" sz="1200" b="1" kern="1200" baseline="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751945"/>
                  </a:ext>
                </a:extLst>
              </a:tr>
              <a:tr h="22551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kern="1200" baseline="0" dirty="0" err="1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AcuSense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가 포함된 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 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(Version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E)</a:t>
                      </a:r>
                      <a:endParaRPr lang="zh-CN" altLang="en-US" sz="1200" b="1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V5.02</a:t>
                      </a:r>
                      <a:endParaRPr lang="zh-CN" altLang="en-US" sz="12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출시된</a:t>
                      </a:r>
                      <a:endParaRPr lang="zh-CN" altLang="en-US" sz="1200" b="1" kern="1200" baseline="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236207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kern="1200" baseline="0" dirty="0" err="1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AcuSense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탑재 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K 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(Version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B </a:t>
                      </a: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제외</a:t>
                      </a:r>
                      <a:r>
                        <a:rPr lang="en-US" altLang="ko-KR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)</a:t>
                      </a:r>
                      <a:endParaRPr lang="zh-CN" altLang="en-US" sz="1200" b="1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V4.82.000</a:t>
                      </a:r>
                      <a:endParaRPr lang="zh-CN" altLang="en-US" sz="12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출시된</a:t>
                      </a:r>
                      <a:endParaRPr lang="zh-CN" altLang="en-US" sz="1200" b="1" kern="1200" baseline="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422951"/>
                  </a:ext>
                </a:extLst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67049" y="1641232"/>
            <a:ext cx="2504260" cy="2450467"/>
            <a:chOff x="923398" y="1315547"/>
            <a:chExt cx="2504260" cy="2450467"/>
          </a:xfrm>
        </p:grpSpPr>
        <p:sp>
          <p:nvSpPr>
            <p:cNvPr id="5" name="椭圆 4"/>
            <p:cNvSpPr/>
            <p:nvPr/>
          </p:nvSpPr>
          <p:spPr>
            <a:xfrm>
              <a:off x="977191" y="1315547"/>
              <a:ext cx="2450467" cy="245046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rgbClr val="4472C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56572" y="2345801"/>
              <a:ext cx="2291704" cy="952269"/>
              <a:chOff x="6991935" y="1773667"/>
              <a:chExt cx="2893338" cy="120226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991935" y="2113411"/>
                <a:ext cx="2893338" cy="86252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7325" y="1773667"/>
                <a:ext cx="2320149" cy="687452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398" y="1529470"/>
              <a:ext cx="1342422" cy="127918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733" y="1576232"/>
              <a:ext cx="816442" cy="777983"/>
            </a:xfrm>
            <a:prstGeom prst="rect">
              <a:avLst/>
            </a:prstGeom>
          </p:spPr>
        </p:pic>
      </p:grp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504956"/>
              </p:ext>
            </p:extLst>
          </p:nvPr>
        </p:nvGraphicFramePr>
        <p:xfrm>
          <a:off x="3568702" y="2527813"/>
          <a:ext cx="8290589" cy="1143551"/>
        </p:xfrm>
        <a:graphic>
          <a:graphicData uri="http://schemas.openxmlformats.org/drawingml/2006/table">
            <a:tbl>
              <a:tblPr/>
              <a:tblGrid>
                <a:gridCol w="2827185">
                  <a:extLst>
                    <a:ext uri="{9D8B030D-6E8A-4147-A177-3AD203B41FA5}">
                      <a16:colId xmlns:a16="http://schemas.microsoft.com/office/drawing/2014/main" val="2481563682"/>
                    </a:ext>
                  </a:extLst>
                </a:gridCol>
                <a:gridCol w="2957255">
                  <a:extLst>
                    <a:ext uri="{9D8B030D-6E8A-4147-A177-3AD203B41FA5}">
                      <a16:colId xmlns:a16="http://schemas.microsoft.com/office/drawing/2014/main" val="2352893595"/>
                    </a:ext>
                  </a:extLst>
                </a:gridCol>
                <a:gridCol w="2506149">
                  <a:extLst>
                    <a:ext uri="{9D8B030D-6E8A-4147-A177-3AD203B41FA5}">
                      <a16:colId xmlns:a16="http://schemas.microsoft.com/office/drawing/2014/main" val="2572018431"/>
                    </a:ext>
                  </a:extLst>
                </a:gridCol>
              </a:tblGrid>
              <a:tr h="38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8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시리즈</a:t>
                      </a:r>
                      <a:endParaRPr lang="zh-CN" altLang="en-US" sz="18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8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펌웨어 버전</a:t>
                      </a:r>
                      <a:endParaRPr lang="en-US" sz="18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ko-KR" altLang="en-US" sz="1800" b="1" i="0" kern="1200" baseline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출시 시간</a:t>
                      </a:r>
                      <a:endParaRPr lang="en-US" sz="1800" b="1" i="0" kern="1200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5DE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026997"/>
                  </a:ext>
                </a:extLst>
              </a:tr>
              <a:tr h="4123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G5 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플랫폼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V5.7.17</a:t>
                      </a:r>
                      <a:endParaRPr lang="zh-CN" altLang="en-US" sz="14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2024.06</a:t>
                      </a:r>
                      <a:endParaRPr lang="zh-CN" altLang="en-US" sz="14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98102"/>
                  </a:ext>
                </a:extLst>
              </a:tr>
              <a:tr h="3428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H13 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플랫폼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(2</a:t>
                      </a:r>
                      <a:r>
                        <a:rPr lang="en-US" altLang="zh-CN" sz="1400" b="1" baseline="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xx7G3)</a:t>
                      </a:r>
                      <a:endParaRPr lang="zh-CN" altLang="en-US" sz="1400" b="1" baseline="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V5.8.2</a:t>
                      </a:r>
                      <a:endParaRPr lang="zh-CN" altLang="en-US" sz="14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맑은 고딕 (Body)"/>
                          <a:ea typeface="微软雅黑" panose="020B0503020204020204" pitchFamily="34" charset="-122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2024.10</a:t>
                      </a:r>
                      <a:endParaRPr lang="zh-CN" altLang="en-US" sz="1400" b="1" kern="1200" dirty="0" smtClean="0">
                        <a:solidFill>
                          <a:schemeClr val="tx1"/>
                        </a:solidFill>
                        <a:latin typeface="맑은 고딕 (Body)"/>
                        <a:ea typeface="微软雅黑" panose="020B0503020204020204" pitchFamily="34" charset="-122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344445"/>
                  </a:ext>
                </a:extLst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64896" y="265567"/>
            <a:ext cx="6635484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4000" b="1" dirty="0" smtClean="0">
                <a:latin typeface="맑은 고딕 (Body)"/>
              </a:rPr>
              <a:t>지원 모델</a:t>
            </a:r>
            <a:endParaRPr lang="zh-CN" altLang="en-US" sz="4000" b="1" dirty="0">
              <a:latin typeface="맑은 고딕 (Body)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192143" y="1235659"/>
            <a:ext cx="1908028" cy="639643"/>
            <a:chOff x="1183899" y="1144428"/>
            <a:chExt cx="2428240" cy="814038"/>
          </a:xfrm>
        </p:grpSpPr>
        <p:sp>
          <p:nvSpPr>
            <p:cNvPr id="15" name="圆角矩形 14"/>
            <p:cNvSpPr/>
            <p:nvPr/>
          </p:nvSpPr>
          <p:spPr>
            <a:xfrm>
              <a:off x="1183899" y="1256966"/>
              <a:ext cx="2428240" cy="6350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bg1"/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맑은 고딕 (Body)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9160" y="1144428"/>
              <a:ext cx="2107813" cy="81403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488388" y="1991987"/>
            <a:ext cx="1347772" cy="452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000" b="1" dirty="0" smtClean="0">
                <a:latin typeface="맑은 고딕 (Body)"/>
              </a:rPr>
              <a:t>IPC</a:t>
            </a:r>
            <a:endParaRPr lang="zh-CN" altLang="en-US" sz="3000" b="1" dirty="0">
              <a:latin typeface="맑은 고딕 (Body)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85605" y="4204137"/>
            <a:ext cx="1115593" cy="4094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000" b="1" dirty="0" smtClean="0">
                <a:latin typeface="맑은 고딕 (Body)"/>
              </a:rPr>
              <a:t>NVR</a:t>
            </a:r>
            <a:endParaRPr lang="zh-CN" altLang="en-US" sz="3000" b="1" dirty="0">
              <a:latin typeface="맑은 고딕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39385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880" y="2225325"/>
            <a:ext cx="5532120" cy="21365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4117990"/>
            <a:ext cx="5181600" cy="131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6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36961" y="2459709"/>
            <a:ext cx="10036555" cy="27994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471" y="514146"/>
            <a:ext cx="3257106" cy="32571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9" y="5315024"/>
            <a:ext cx="4358232" cy="135500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33434" y="3721073"/>
            <a:ext cx="2673844" cy="83551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2000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  <a:t>음성을 보다 </a:t>
            </a:r>
            <a:r>
              <a:rPr lang="en-US" altLang="ko-KR" sz="2000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  <a:t/>
            </a:r>
            <a:br>
              <a:rPr lang="en-US" altLang="ko-KR" sz="2000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</a:br>
            <a:r>
              <a:rPr lang="ko-KR" altLang="en-US" sz="2000" b="1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  <a:t>명확</a:t>
            </a:r>
            <a:r>
              <a:rPr lang="ko-KR" altLang="en-US" sz="2000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  <a:t>하고 </a:t>
            </a:r>
            <a:r>
              <a:rPr lang="ko-KR" altLang="en-US" sz="2000" b="1" dirty="0" smtClean="0">
                <a:solidFill>
                  <a:srgbClr val="383B42"/>
                </a:solidFill>
                <a:latin typeface="맑은 고딕 (Body)"/>
                <a:cs typeface="+mn-ea"/>
                <a:sym typeface="+mn-lt"/>
              </a:rPr>
              <a:t>크게</a:t>
            </a:r>
            <a:endParaRPr lang="zh-CN" altLang="en-US" sz="2000" b="1" dirty="0">
              <a:solidFill>
                <a:srgbClr val="383B42"/>
              </a:solidFill>
              <a:latin typeface="맑은 고딕 (Body)"/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018759" y="3503625"/>
            <a:ext cx="1448913" cy="835473"/>
            <a:chOff x="833878" y="3071075"/>
            <a:chExt cx="2295039" cy="1323367"/>
          </a:xfrm>
        </p:grpSpPr>
        <p:sp>
          <p:nvSpPr>
            <p:cNvPr id="42" name="圆角矩形 41"/>
            <p:cNvSpPr/>
            <p:nvPr/>
          </p:nvSpPr>
          <p:spPr>
            <a:xfrm rot="10800000">
              <a:off x="833878" y="3071075"/>
              <a:ext cx="2295039" cy="597098"/>
            </a:xfrm>
            <a:prstGeom prst="roundRect">
              <a:avLst>
                <a:gd name="adj" fmla="val 50000"/>
              </a:avLst>
            </a:prstGeom>
            <a:gradFill>
              <a:gsLst>
                <a:gs pos="10107">
                  <a:srgbClr val="D8D8FA">
                    <a:alpha val="20000"/>
                  </a:srgbClr>
                </a:gs>
                <a:gs pos="93274">
                  <a:srgbClr val="B0CBF9">
                    <a:alpha val="50000"/>
                  </a:srgbClr>
                </a:gs>
              </a:gsLst>
              <a:lin ang="27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algn="ctr"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cs typeface="+mn-ea"/>
                <a:sym typeface="+mn-lt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10800000">
              <a:off x="833878" y="3797344"/>
              <a:ext cx="2295039" cy="597098"/>
            </a:xfrm>
            <a:prstGeom prst="roundRect">
              <a:avLst>
                <a:gd name="adj" fmla="val 50000"/>
              </a:avLst>
            </a:prstGeom>
            <a:gradFill>
              <a:gsLst>
                <a:gs pos="10107">
                  <a:srgbClr val="D8D8FA">
                    <a:alpha val="20000"/>
                  </a:srgbClr>
                </a:gs>
                <a:gs pos="93274">
                  <a:srgbClr val="B0CBF9">
                    <a:alpha val="50000"/>
                  </a:srgbClr>
                </a:gs>
              </a:gsLst>
              <a:lin ang="27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algn="ctr"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cs typeface="+mn-ea"/>
                <a:sym typeface="+mn-lt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685" y="3128241"/>
              <a:ext cx="2019511" cy="525073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246" y="3831531"/>
              <a:ext cx="2114232" cy="534902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10800000">
            <a:off x="6914690" y="2063268"/>
            <a:ext cx="3283695" cy="1612170"/>
            <a:chOff x="3477978" y="3865417"/>
            <a:chExt cx="4008258" cy="2960798"/>
          </a:xfrm>
        </p:grpSpPr>
        <p:grpSp>
          <p:nvGrpSpPr>
            <p:cNvPr id="47" name="组合 46"/>
            <p:cNvGrpSpPr/>
            <p:nvPr/>
          </p:nvGrpSpPr>
          <p:grpSpPr>
            <a:xfrm rot="10800000">
              <a:off x="3477978" y="3865417"/>
              <a:ext cx="4008258" cy="2960798"/>
              <a:chOff x="2359952" y="930807"/>
              <a:chExt cx="1983171" cy="1776168"/>
            </a:xfrm>
          </p:grpSpPr>
          <p:sp>
            <p:nvSpPr>
              <p:cNvPr id="49" name="Freeform 10"/>
              <p:cNvSpPr>
                <a:spLocks/>
              </p:cNvSpPr>
              <p:nvPr/>
            </p:nvSpPr>
            <p:spPr bwMode="auto">
              <a:xfrm>
                <a:off x="2359952" y="930807"/>
                <a:ext cx="1983171" cy="1194974"/>
              </a:xfrm>
              <a:custGeom>
                <a:avLst/>
                <a:gdLst>
                  <a:gd name="T0" fmla="*/ 1998 w 2541"/>
                  <a:gd name="T1" fmla="*/ 1857 h 1857"/>
                  <a:gd name="T2" fmla="*/ 2541 w 2541"/>
                  <a:gd name="T3" fmla="*/ 1857 h 1857"/>
                  <a:gd name="T4" fmla="*/ 1271 w 2541"/>
                  <a:gd name="T5" fmla="*/ 0 h 1857"/>
                  <a:gd name="T6" fmla="*/ 0 w 2541"/>
                  <a:gd name="T7" fmla="*/ 1857 h 1857"/>
                  <a:gd name="T8" fmla="*/ 543 w 2541"/>
                  <a:gd name="T9" fmla="*/ 1857 h 1857"/>
                  <a:gd name="T10" fmla="*/ 1998 w 2541"/>
                  <a:gd name="T11" fmla="*/ 1857 h 1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41" h="1857">
                    <a:moveTo>
                      <a:pt x="1998" y="1857"/>
                    </a:moveTo>
                    <a:cubicBezTo>
                      <a:pt x="2541" y="1857"/>
                      <a:pt x="2541" y="1857"/>
                      <a:pt x="2541" y="1857"/>
                    </a:cubicBezTo>
                    <a:cubicBezTo>
                      <a:pt x="1599" y="1307"/>
                      <a:pt x="1271" y="0"/>
                      <a:pt x="1271" y="0"/>
                    </a:cubicBezTo>
                    <a:cubicBezTo>
                      <a:pt x="1271" y="0"/>
                      <a:pt x="942" y="1307"/>
                      <a:pt x="0" y="1857"/>
                    </a:cubicBezTo>
                    <a:cubicBezTo>
                      <a:pt x="543" y="1857"/>
                      <a:pt x="543" y="1857"/>
                      <a:pt x="543" y="1857"/>
                    </a:cubicBezTo>
                    <a:lnTo>
                      <a:pt x="1998" y="1857"/>
                    </a:lnTo>
                    <a:close/>
                  </a:path>
                </a:pathLst>
              </a:custGeom>
              <a:gradFill>
                <a:gsLst>
                  <a:gs pos="10000">
                    <a:srgbClr val="CDDCFC">
                      <a:alpha val="0"/>
                    </a:srgbClr>
                  </a:gs>
                  <a:gs pos="88000">
                    <a:srgbClr val="AEBCFF"/>
                  </a:gs>
                </a:gsLst>
                <a:lin ang="16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맑은 고딕 (Body)"/>
                </a:endParaRPr>
              </a:p>
            </p:txBody>
          </p:sp>
          <p:sp>
            <p:nvSpPr>
              <p:cNvPr id="50" name="Freeform 11"/>
              <p:cNvSpPr>
                <a:spLocks/>
              </p:cNvSpPr>
              <p:nvPr/>
            </p:nvSpPr>
            <p:spPr bwMode="auto">
              <a:xfrm>
                <a:off x="2365982" y="1245995"/>
                <a:ext cx="1971111" cy="1460980"/>
              </a:xfrm>
              <a:custGeom>
                <a:avLst/>
                <a:gdLst>
                  <a:gd name="T0" fmla="*/ 3200 w 4071"/>
                  <a:gd name="T1" fmla="*/ 3574 h 3574"/>
                  <a:gd name="T2" fmla="*/ 3200 w 4071"/>
                  <a:gd name="T3" fmla="*/ 2974 h 3574"/>
                  <a:gd name="T4" fmla="*/ 4071 w 4071"/>
                  <a:gd name="T5" fmla="*/ 2974 h 3574"/>
                  <a:gd name="T6" fmla="*/ 2035 w 4071"/>
                  <a:gd name="T7" fmla="*/ 0 h 3574"/>
                  <a:gd name="T8" fmla="*/ 0 w 4071"/>
                  <a:gd name="T9" fmla="*/ 2974 h 3574"/>
                  <a:gd name="T10" fmla="*/ 870 w 4071"/>
                  <a:gd name="T11" fmla="*/ 2974 h 3574"/>
                  <a:gd name="T12" fmla="*/ 870 w 4071"/>
                  <a:gd name="T13" fmla="*/ 3574 h 3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71" h="3574">
                    <a:moveTo>
                      <a:pt x="3200" y="3574"/>
                    </a:moveTo>
                    <a:cubicBezTo>
                      <a:pt x="3200" y="2974"/>
                      <a:pt x="3200" y="2974"/>
                      <a:pt x="3200" y="2974"/>
                    </a:cubicBezTo>
                    <a:cubicBezTo>
                      <a:pt x="4071" y="2974"/>
                      <a:pt x="4071" y="2974"/>
                      <a:pt x="4071" y="2974"/>
                    </a:cubicBezTo>
                    <a:cubicBezTo>
                      <a:pt x="2561" y="2093"/>
                      <a:pt x="2035" y="0"/>
                      <a:pt x="2035" y="0"/>
                    </a:cubicBezTo>
                    <a:cubicBezTo>
                      <a:pt x="2035" y="0"/>
                      <a:pt x="1509" y="2093"/>
                      <a:pt x="0" y="2974"/>
                    </a:cubicBezTo>
                    <a:cubicBezTo>
                      <a:pt x="870" y="2974"/>
                      <a:pt x="870" y="2974"/>
                      <a:pt x="870" y="2974"/>
                    </a:cubicBezTo>
                    <a:cubicBezTo>
                      <a:pt x="870" y="3574"/>
                      <a:pt x="870" y="3574"/>
                      <a:pt x="870" y="3574"/>
                    </a:cubicBezTo>
                  </a:path>
                </a:pathLst>
              </a:custGeom>
              <a:gradFill>
                <a:gsLst>
                  <a:gs pos="94000">
                    <a:srgbClr val="AEBCFF"/>
                  </a:gs>
                  <a:gs pos="17000">
                    <a:srgbClr val="DCF0FC">
                      <a:alpha val="20000"/>
                    </a:srgbClr>
                  </a:gs>
                </a:gsLst>
                <a:lin ang="16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맑은 고딕 (Body)"/>
                </a:endParaRPr>
              </a:p>
            </p:txBody>
          </p:sp>
        </p:grpSp>
        <p:sp>
          <p:nvSpPr>
            <p:cNvPr id="48" name="Freeform 15"/>
            <p:cNvSpPr>
              <a:spLocks/>
            </p:cNvSpPr>
            <p:nvPr/>
          </p:nvSpPr>
          <p:spPr bwMode="auto">
            <a:xfrm rot="10800000">
              <a:off x="4049985" y="4338854"/>
              <a:ext cx="2864244" cy="1961959"/>
            </a:xfrm>
            <a:custGeom>
              <a:avLst/>
              <a:gdLst>
                <a:gd name="T0" fmla="*/ 3200 w 4071"/>
                <a:gd name="T1" fmla="*/ 3574 h 3574"/>
                <a:gd name="T2" fmla="*/ 3200 w 4071"/>
                <a:gd name="T3" fmla="*/ 2974 h 3574"/>
                <a:gd name="T4" fmla="*/ 4071 w 4071"/>
                <a:gd name="T5" fmla="*/ 2974 h 3574"/>
                <a:gd name="T6" fmla="*/ 2035 w 4071"/>
                <a:gd name="T7" fmla="*/ 0 h 3574"/>
                <a:gd name="T8" fmla="*/ 0 w 4071"/>
                <a:gd name="T9" fmla="*/ 2974 h 3574"/>
                <a:gd name="T10" fmla="*/ 870 w 4071"/>
                <a:gd name="T11" fmla="*/ 2974 h 3574"/>
                <a:gd name="T12" fmla="*/ 870 w 4071"/>
                <a:gd name="T13" fmla="*/ 3574 h 3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1" h="3574">
                  <a:moveTo>
                    <a:pt x="3200" y="3574"/>
                  </a:moveTo>
                  <a:cubicBezTo>
                    <a:pt x="3200" y="2974"/>
                    <a:pt x="3200" y="2974"/>
                    <a:pt x="3200" y="2974"/>
                  </a:cubicBezTo>
                  <a:cubicBezTo>
                    <a:pt x="4071" y="2974"/>
                    <a:pt x="4071" y="2974"/>
                    <a:pt x="4071" y="2974"/>
                  </a:cubicBezTo>
                  <a:cubicBezTo>
                    <a:pt x="2561" y="2093"/>
                    <a:pt x="2035" y="0"/>
                    <a:pt x="2035" y="0"/>
                  </a:cubicBezTo>
                  <a:cubicBezTo>
                    <a:pt x="2035" y="0"/>
                    <a:pt x="1509" y="2093"/>
                    <a:pt x="0" y="2974"/>
                  </a:cubicBezTo>
                  <a:cubicBezTo>
                    <a:pt x="870" y="2974"/>
                    <a:pt x="870" y="2974"/>
                    <a:pt x="870" y="2974"/>
                  </a:cubicBezTo>
                  <a:cubicBezTo>
                    <a:pt x="870" y="3574"/>
                    <a:pt x="870" y="3574"/>
                    <a:pt x="870" y="3574"/>
                  </a:cubicBezTo>
                </a:path>
              </a:pathLst>
            </a:custGeom>
            <a:noFill/>
            <a:ln w="34925" cap="flat">
              <a:gradFill>
                <a:gsLst>
                  <a:gs pos="26000">
                    <a:schemeClr val="bg1"/>
                  </a:gs>
                  <a:gs pos="74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맑은 고딕 (Body)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1242" y="912656"/>
            <a:ext cx="1979710" cy="1203527"/>
            <a:chOff x="679470" y="688656"/>
            <a:chExt cx="2651746" cy="157843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054315A-7BAC-24F8-A733-9E4243924CA2}"/>
                </a:ext>
              </a:extLst>
            </p:cNvPr>
            <p:cNvSpPr txBox="1">
              <a:spLocks noChangeAspect="1"/>
            </p:cNvSpPr>
            <p:nvPr/>
          </p:nvSpPr>
          <p:spPr>
            <a:xfrm rot="18000000">
              <a:off x="1527088" y="694575"/>
              <a:ext cx="956510" cy="944671"/>
            </a:xfrm>
            <a:prstGeom prst="roundRect">
              <a:avLst>
                <a:gd name="adj" fmla="val 50000"/>
              </a:avLst>
            </a:prstGeom>
            <a:gradFill>
              <a:gsLst>
                <a:gs pos="15000">
                  <a:srgbClr val="FEDFFE"/>
                </a:gs>
                <a:gs pos="95000">
                  <a:srgbClr val="FDBA59"/>
                </a:gs>
              </a:gsLst>
              <a:lin ang="16200000" scaled="0"/>
            </a:gradFill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493D2B"/>
                </a:solidFill>
                <a:effectLst/>
                <a:uLnTx/>
                <a:uFillTx/>
                <a:latin typeface="맑은 고딕 (Body)"/>
                <a:ea typeface="微软雅黑" panose="020B0503020204020204" pitchFamily="34" charset="-122"/>
                <a:cs typeface="+mn-ea"/>
                <a:sym typeface="Helvetica Now Text" panose="020B050403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79470" y="1928536"/>
              <a:ext cx="2651746" cy="338554"/>
            </a:xfrm>
            <a:prstGeom prst="rect">
              <a:avLst/>
            </a:prstGeom>
            <a:noFill/>
          </p:spPr>
          <p:txBody>
            <a:bodyPr wrap="square" rtlCol="0">
              <a:normAutofit fontScale="77500" lnSpcReduction="20000"/>
            </a:bodyPr>
            <a:lstStyle/>
            <a:p>
              <a:pPr algn="ctr"/>
              <a:r>
                <a:rPr lang="ko-KR" altLang="en-US" sz="1600" b="1" kern="0" dirty="0" smtClean="0">
                  <a:solidFill>
                    <a:srgbClr val="383B42"/>
                  </a:solidFill>
                  <a:latin typeface="+mn-ea"/>
                  <a:cs typeface="+mn-ea"/>
                  <a:sym typeface="+mn-lt"/>
                </a:rPr>
                <a:t>스마트 </a:t>
              </a:r>
              <a:r>
                <a:rPr lang="en-US" altLang="ko-KR" sz="1600" b="1" kern="0" dirty="0" smtClean="0">
                  <a:solidFill>
                    <a:srgbClr val="383B42"/>
                  </a:solidFill>
                  <a:latin typeface="+mn-ea"/>
                  <a:cs typeface="+mn-ea"/>
                  <a:sym typeface="+mn-lt"/>
                </a:rPr>
                <a:t>PA </a:t>
              </a:r>
              <a:r>
                <a:rPr lang="ko-KR" altLang="en-US" sz="1600" b="1" kern="0" dirty="0" smtClean="0">
                  <a:solidFill>
                    <a:srgbClr val="383B42"/>
                  </a:solidFill>
                  <a:latin typeface="+mn-ea"/>
                  <a:cs typeface="+mn-ea"/>
                  <a:sym typeface="+mn-lt"/>
                </a:rPr>
                <a:t>알고리즘</a:t>
              </a:r>
              <a:endParaRPr lang="zh-CN" altLang="en-US" sz="1600" b="1" kern="0" dirty="0">
                <a:solidFill>
                  <a:srgbClr val="383B42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printed-circuit_572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796746" y="970302"/>
              <a:ext cx="417193" cy="393216"/>
            </a:xfrm>
            <a:custGeom>
              <a:avLst/>
              <a:gdLst>
                <a:gd name="T0" fmla="*/ 334 w 425"/>
                <a:gd name="T1" fmla="*/ 102 h 425"/>
                <a:gd name="T2" fmla="*/ 363 w 425"/>
                <a:gd name="T3" fmla="*/ 125 h 425"/>
                <a:gd name="T4" fmla="*/ 425 w 425"/>
                <a:gd name="T5" fmla="*/ 125 h 425"/>
                <a:gd name="T6" fmla="*/ 425 w 425"/>
                <a:gd name="T7" fmla="*/ 86 h 425"/>
                <a:gd name="T8" fmla="*/ 316 w 425"/>
                <a:gd name="T9" fmla="*/ 0 h 425"/>
                <a:gd name="T10" fmla="*/ 0 w 425"/>
                <a:gd name="T11" fmla="*/ 0 h 425"/>
                <a:gd name="T12" fmla="*/ 0 w 425"/>
                <a:gd name="T13" fmla="*/ 75 h 425"/>
                <a:gd name="T14" fmla="*/ 163 w 425"/>
                <a:gd name="T15" fmla="*/ 75 h 425"/>
                <a:gd name="T16" fmla="*/ 163 w 425"/>
                <a:gd name="T17" fmla="*/ 125 h 425"/>
                <a:gd name="T18" fmla="*/ 183 w 425"/>
                <a:gd name="T19" fmla="*/ 152 h 425"/>
                <a:gd name="T20" fmla="*/ 153 w 425"/>
                <a:gd name="T21" fmla="*/ 182 h 425"/>
                <a:gd name="T22" fmla="*/ 124 w 425"/>
                <a:gd name="T23" fmla="*/ 152 h 425"/>
                <a:gd name="T24" fmla="*/ 145 w 425"/>
                <a:gd name="T25" fmla="*/ 124 h 425"/>
                <a:gd name="T26" fmla="*/ 145 w 425"/>
                <a:gd name="T27" fmla="*/ 92 h 425"/>
                <a:gd name="T28" fmla="*/ 0 w 425"/>
                <a:gd name="T29" fmla="*/ 92 h 425"/>
                <a:gd name="T30" fmla="*/ 0 w 425"/>
                <a:gd name="T31" fmla="*/ 124 h 425"/>
                <a:gd name="T32" fmla="*/ 76 w 425"/>
                <a:gd name="T33" fmla="*/ 124 h 425"/>
                <a:gd name="T34" fmla="*/ 76 w 425"/>
                <a:gd name="T35" fmla="*/ 149 h 425"/>
                <a:gd name="T36" fmla="*/ 98 w 425"/>
                <a:gd name="T37" fmla="*/ 176 h 425"/>
                <a:gd name="T38" fmla="*/ 70 w 425"/>
                <a:gd name="T39" fmla="*/ 205 h 425"/>
                <a:gd name="T40" fmla="*/ 41 w 425"/>
                <a:gd name="T41" fmla="*/ 176 h 425"/>
                <a:gd name="T42" fmla="*/ 60 w 425"/>
                <a:gd name="T43" fmla="*/ 150 h 425"/>
                <a:gd name="T44" fmla="*/ 60 w 425"/>
                <a:gd name="T45" fmla="*/ 139 h 425"/>
                <a:gd name="T46" fmla="*/ 0 w 425"/>
                <a:gd name="T47" fmla="*/ 139 h 425"/>
                <a:gd name="T48" fmla="*/ 0 w 425"/>
                <a:gd name="T49" fmla="*/ 277 h 425"/>
                <a:gd name="T50" fmla="*/ 193 w 425"/>
                <a:gd name="T51" fmla="*/ 277 h 425"/>
                <a:gd name="T52" fmla="*/ 216 w 425"/>
                <a:gd name="T53" fmla="*/ 249 h 425"/>
                <a:gd name="T54" fmla="*/ 212 w 425"/>
                <a:gd name="T55" fmla="*/ 234 h 425"/>
                <a:gd name="T56" fmla="*/ 242 w 425"/>
                <a:gd name="T57" fmla="*/ 205 h 425"/>
                <a:gd name="T58" fmla="*/ 271 w 425"/>
                <a:gd name="T59" fmla="*/ 234 h 425"/>
                <a:gd name="T60" fmla="*/ 242 w 425"/>
                <a:gd name="T61" fmla="*/ 264 h 425"/>
                <a:gd name="T62" fmla="*/ 229 w 425"/>
                <a:gd name="T63" fmla="*/ 261 h 425"/>
                <a:gd name="T64" fmla="*/ 200 w 425"/>
                <a:gd name="T65" fmla="*/ 296 h 425"/>
                <a:gd name="T66" fmla="*/ 199 w 425"/>
                <a:gd name="T67" fmla="*/ 295 h 425"/>
                <a:gd name="T68" fmla="*/ 0 w 425"/>
                <a:gd name="T69" fmla="*/ 295 h 425"/>
                <a:gd name="T70" fmla="*/ 0 w 425"/>
                <a:gd name="T71" fmla="*/ 425 h 425"/>
                <a:gd name="T72" fmla="*/ 425 w 425"/>
                <a:gd name="T73" fmla="*/ 425 h 425"/>
                <a:gd name="T74" fmla="*/ 425 w 425"/>
                <a:gd name="T75" fmla="*/ 349 h 425"/>
                <a:gd name="T76" fmla="*/ 365 w 425"/>
                <a:gd name="T77" fmla="*/ 349 h 425"/>
                <a:gd name="T78" fmla="*/ 337 w 425"/>
                <a:gd name="T79" fmla="*/ 371 h 425"/>
                <a:gd name="T80" fmla="*/ 308 w 425"/>
                <a:gd name="T81" fmla="*/ 341 h 425"/>
                <a:gd name="T82" fmla="*/ 337 w 425"/>
                <a:gd name="T83" fmla="*/ 312 h 425"/>
                <a:gd name="T84" fmla="*/ 366 w 425"/>
                <a:gd name="T85" fmla="*/ 335 h 425"/>
                <a:gd name="T86" fmla="*/ 425 w 425"/>
                <a:gd name="T87" fmla="*/ 335 h 425"/>
                <a:gd name="T88" fmla="*/ 425 w 425"/>
                <a:gd name="T89" fmla="*/ 142 h 425"/>
                <a:gd name="T90" fmla="*/ 362 w 425"/>
                <a:gd name="T91" fmla="*/ 142 h 425"/>
                <a:gd name="T92" fmla="*/ 334 w 425"/>
                <a:gd name="T93" fmla="*/ 163 h 425"/>
                <a:gd name="T94" fmla="*/ 304 w 425"/>
                <a:gd name="T95" fmla="*/ 133 h 425"/>
                <a:gd name="T96" fmla="*/ 334 w 425"/>
                <a:gd name="T97" fmla="*/ 10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5" h="425">
                  <a:moveTo>
                    <a:pt x="334" y="102"/>
                  </a:moveTo>
                  <a:cubicBezTo>
                    <a:pt x="348" y="102"/>
                    <a:pt x="359" y="112"/>
                    <a:pt x="363" y="125"/>
                  </a:cubicBezTo>
                  <a:lnTo>
                    <a:pt x="425" y="125"/>
                  </a:lnTo>
                  <a:lnTo>
                    <a:pt x="425" y="86"/>
                  </a:lnTo>
                  <a:lnTo>
                    <a:pt x="316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163" y="75"/>
                  </a:lnTo>
                  <a:lnTo>
                    <a:pt x="163" y="125"/>
                  </a:lnTo>
                  <a:cubicBezTo>
                    <a:pt x="175" y="129"/>
                    <a:pt x="183" y="140"/>
                    <a:pt x="183" y="152"/>
                  </a:cubicBezTo>
                  <a:cubicBezTo>
                    <a:pt x="183" y="169"/>
                    <a:pt x="169" y="182"/>
                    <a:pt x="153" y="182"/>
                  </a:cubicBezTo>
                  <a:cubicBezTo>
                    <a:pt x="137" y="182"/>
                    <a:pt x="124" y="169"/>
                    <a:pt x="124" y="152"/>
                  </a:cubicBezTo>
                  <a:cubicBezTo>
                    <a:pt x="124" y="139"/>
                    <a:pt x="133" y="128"/>
                    <a:pt x="145" y="124"/>
                  </a:cubicBezTo>
                  <a:lnTo>
                    <a:pt x="145" y="92"/>
                  </a:lnTo>
                  <a:lnTo>
                    <a:pt x="0" y="92"/>
                  </a:lnTo>
                  <a:lnTo>
                    <a:pt x="0" y="124"/>
                  </a:lnTo>
                  <a:lnTo>
                    <a:pt x="76" y="124"/>
                  </a:lnTo>
                  <a:lnTo>
                    <a:pt x="76" y="149"/>
                  </a:lnTo>
                  <a:cubicBezTo>
                    <a:pt x="89" y="151"/>
                    <a:pt x="98" y="163"/>
                    <a:pt x="98" y="176"/>
                  </a:cubicBezTo>
                  <a:cubicBezTo>
                    <a:pt x="98" y="192"/>
                    <a:pt x="85" y="205"/>
                    <a:pt x="70" y="205"/>
                  </a:cubicBezTo>
                  <a:cubicBezTo>
                    <a:pt x="54" y="205"/>
                    <a:pt x="41" y="192"/>
                    <a:pt x="41" y="176"/>
                  </a:cubicBezTo>
                  <a:cubicBezTo>
                    <a:pt x="41" y="164"/>
                    <a:pt x="49" y="153"/>
                    <a:pt x="60" y="150"/>
                  </a:cubicBezTo>
                  <a:lnTo>
                    <a:pt x="60" y="139"/>
                  </a:lnTo>
                  <a:lnTo>
                    <a:pt x="0" y="139"/>
                  </a:lnTo>
                  <a:lnTo>
                    <a:pt x="0" y="277"/>
                  </a:lnTo>
                  <a:lnTo>
                    <a:pt x="193" y="277"/>
                  </a:lnTo>
                  <a:lnTo>
                    <a:pt x="216" y="249"/>
                  </a:lnTo>
                  <a:cubicBezTo>
                    <a:pt x="214" y="245"/>
                    <a:pt x="212" y="240"/>
                    <a:pt x="212" y="234"/>
                  </a:cubicBezTo>
                  <a:cubicBezTo>
                    <a:pt x="212" y="218"/>
                    <a:pt x="225" y="205"/>
                    <a:pt x="242" y="205"/>
                  </a:cubicBezTo>
                  <a:cubicBezTo>
                    <a:pt x="258" y="205"/>
                    <a:pt x="271" y="218"/>
                    <a:pt x="271" y="234"/>
                  </a:cubicBezTo>
                  <a:cubicBezTo>
                    <a:pt x="271" y="251"/>
                    <a:pt x="258" y="264"/>
                    <a:pt x="242" y="264"/>
                  </a:cubicBezTo>
                  <a:cubicBezTo>
                    <a:pt x="237" y="264"/>
                    <a:pt x="233" y="263"/>
                    <a:pt x="229" y="261"/>
                  </a:cubicBezTo>
                  <a:lnTo>
                    <a:pt x="200" y="296"/>
                  </a:lnTo>
                  <a:lnTo>
                    <a:pt x="199" y="295"/>
                  </a:lnTo>
                  <a:lnTo>
                    <a:pt x="0" y="295"/>
                  </a:lnTo>
                  <a:lnTo>
                    <a:pt x="0" y="425"/>
                  </a:lnTo>
                  <a:lnTo>
                    <a:pt x="425" y="425"/>
                  </a:lnTo>
                  <a:lnTo>
                    <a:pt x="425" y="349"/>
                  </a:lnTo>
                  <a:lnTo>
                    <a:pt x="365" y="349"/>
                  </a:lnTo>
                  <a:cubicBezTo>
                    <a:pt x="362" y="362"/>
                    <a:pt x="351" y="371"/>
                    <a:pt x="337" y="371"/>
                  </a:cubicBezTo>
                  <a:cubicBezTo>
                    <a:pt x="321" y="371"/>
                    <a:pt x="308" y="358"/>
                    <a:pt x="308" y="341"/>
                  </a:cubicBezTo>
                  <a:cubicBezTo>
                    <a:pt x="308" y="325"/>
                    <a:pt x="321" y="312"/>
                    <a:pt x="337" y="312"/>
                  </a:cubicBezTo>
                  <a:cubicBezTo>
                    <a:pt x="351" y="312"/>
                    <a:pt x="363" y="322"/>
                    <a:pt x="366" y="335"/>
                  </a:cubicBezTo>
                  <a:lnTo>
                    <a:pt x="425" y="335"/>
                  </a:lnTo>
                  <a:lnTo>
                    <a:pt x="425" y="142"/>
                  </a:lnTo>
                  <a:lnTo>
                    <a:pt x="362" y="142"/>
                  </a:lnTo>
                  <a:cubicBezTo>
                    <a:pt x="359" y="154"/>
                    <a:pt x="347" y="163"/>
                    <a:pt x="334" y="163"/>
                  </a:cubicBezTo>
                  <a:cubicBezTo>
                    <a:pt x="317" y="163"/>
                    <a:pt x="304" y="149"/>
                    <a:pt x="304" y="133"/>
                  </a:cubicBezTo>
                  <a:cubicBezTo>
                    <a:pt x="304" y="116"/>
                    <a:pt x="317" y="102"/>
                    <a:pt x="33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381000">
                <a:srgbClr val="FFC000">
                  <a:alpha val="50000"/>
                </a:srgbClr>
              </a:glo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50">
                <a:latin typeface="맑은 고딕 (Body)"/>
                <a:cs typeface="+mn-ea"/>
                <a:sym typeface="+mn-lt"/>
              </a:endParaRPr>
            </a:p>
          </p:txBody>
        </p:sp>
      </p:grpSp>
      <p:sp>
        <p:nvSpPr>
          <p:cNvPr id="24" name="iconfont-1179-86650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054053" y="5701481"/>
            <a:ext cx="609685" cy="591472"/>
          </a:xfrm>
          <a:custGeom>
            <a:avLst/>
            <a:gdLst>
              <a:gd name="T0" fmla="*/ 6504 w 10878"/>
              <a:gd name="T1" fmla="*/ 3963 h 10553"/>
              <a:gd name="T2" fmla="*/ 6506 w 10878"/>
              <a:gd name="T3" fmla="*/ 3963 h 10553"/>
              <a:gd name="T4" fmla="*/ 5507 w 10878"/>
              <a:gd name="T5" fmla="*/ 121 h 10553"/>
              <a:gd name="T6" fmla="*/ 2519 w 10878"/>
              <a:gd name="T7" fmla="*/ 2168 h 10553"/>
              <a:gd name="T8" fmla="*/ 280 w 10878"/>
              <a:gd name="T9" fmla="*/ 2576 h 10553"/>
              <a:gd name="T10" fmla="*/ 0 w 10878"/>
              <a:gd name="T11" fmla="*/ 7150 h 10553"/>
              <a:gd name="T12" fmla="*/ 1828 w 10878"/>
              <a:gd name="T13" fmla="*/ 8414 h 10553"/>
              <a:gd name="T14" fmla="*/ 1828 w 10878"/>
              <a:gd name="T15" fmla="*/ 7568 h 10553"/>
              <a:gd name="T16" fmla="*/ 867 w 10878"/>
              <a:gd name="T17" fmla="*/ 7150 h 10553"/>
              <a:gd name="T18" fmla="*/ 1162 w 10878"/>
              <a:gd name="T19" fmla="*/ 3015 h 10553"/>
              <a:gd name="T20" fmla="*/ 4596 w 10878"/>
              <a:gd name="T21" fmla="*/ 1863 h 10553"/>
              <a:gd name="T22" fmla="*/ 5344 w 10878"/>
              <a:gd name="T23" fmla="*/ 9207 h 10553"/>
              <a:gd name="T24" fmla="*/ 3083 w 10878"/>
              <a:gd name="T25" fmla="*/ 7568 h 10553"/>
              <a:gd name="T26" fmla="*/ 2650 w 10878"/>
              <a:gd name="T27" fmla="*/ 7990 h 10553"/>
              <a:gd name="T28" fmla="*/ 4289 w 10878"/>
              <a:gd name="T29" fmla="*/ 9451 h 10553"/>
              <a:gd name="T30" fmla="*/ 5778 w 10878"/>
              <a:gd name="T31" fmla="*/ 10553 h 10553"/>
              <a:gd name="T32" fmla="*/ 6211 w 10878"/>
              <a:gd name="T33" fmla="*/ 10130 h 10553"/>
              <a:gd name="T34" fmla="*/ 5966 w 10878"/>
              <a:gd name="T35" fmla="*/ 71 h 10553"/>
              <a:gd name="T36" fmla="*/ 10421 w 10878"/>
              <a:gd name="T37" fmla="*/ 6853 h 10553"/>
              <a:gd name="T38" fmla="*/ 10421 w 10878"/>
              <a:gd name="T39" fmla="*/ 3706 h 10553"/>
              <a:gd name="T40" fmla="*/ 8646 w 10878"/>
              <a:gd name="T41" fmla="*/ 2822 h 10553"/>
              <a:gd name="T42" fmla="*/ 10011 w 10878"/>
              <a:gd name="T43" fmla="*/ 5280 h 10553"/>
              <a:gd name="T44" fmla="*/ 8646 w 10878"/>
              <a:gd name="T45" fmla="*/ 7738 h 10553"/>
              <a:gd name="T46" fmla="*/ 9229 w 10878"/>
              <a:gd name="T47" fmla="*/ 7924 h 10553"/>
              <a:gd name="T48" fmla="*/ 10421 w 10878"/>
              <a:gd name="T49" fmla="*/ 6853 h 10553"/>
              <a:gd name="T50" fmla="*/ 8560 w 10878"/>
              <a:gd name="T51" fmla="*/ 5347 h 10553"/>
              <a:gd name="T52" fmla="*/ 8306 w 10878"/>
              <a:gd name="T53" fmla="*/ 4422 h 10553"/>
              <a:gd name="T54" fmla="*/ 7575 w 10878"/>
              <a:gd name="T55" fmla="*/ 4548 h 10553"/>
              <a:gd name="T56" fmla="*/ 7809 w 10878"/>
              <a:gd name="T57" fmla="*/ 5337 h 10553"/>
              <a:gd name="T58" fmla="*/ 7811 w 10878"/>
              <a:gd name="T59" fmla="*/ 5357 h 10553"/>
              <a:gd name="T60" fmla="*/ 7693 w 10878"/>
              <a:gd name="T61" fmla="*/ 5898 h 10553"/>
              <a:gd name="T62" fmla="*/ 7955 w 10878"/>
              <a:gd name="T63" fmla="*/ 6513 h 10553"/>
              <a:gd name="T64" fmla="*/ 8562 w 10878"/>
              <a:gd name="T65" fmla="*/ 5367 h 10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78" h="10553">
                <a:moveTo>
                  <a:pt x="6506" y="3963"/>
                </a:moveTo>
                <a:lnTo>
                  <a:pt x="6504" y="3963"/>
                </a:lnTo>
                <a:lnTo>
                  <a:pt x="6506" y="4287"/>
                </a:lnTo>
                <a:lnTo>
                  <a:pt x="6506" y="3963"/>
                </a:lnTo>
                <a:close/>
                <a:moveTo>
                  <a:pt x="5966" y="71"/>
                </a:moveTo>
                <a:cubicBezTo>
                  <a:pt x="5816" y="0"/>
                  <a:pt x="5638" y="20"/>
                  <a:pt x="5507" y="121"/>
                </a:cubicBezTo>
                <a:cubicBezTo>
                  <a:pt x="5501" y="126"/>
                  <a:pt x="4866" y="618"/>
                  <a:pt x="4166" y="1122"/>
                </a:cubicBezTo>
                <a:cubicBezTo>
                  <a:pt x="2946" y="1999"/>
                  <a:pt x="2591" y="2145"/>
                  <a:pt x="2519" y="2168"/>
                </a:cubicBezTo>
                <a:lnTo>
                  <a:pt x="1162" y="2168"/>
                </a:lnTo>
                <a:cubicBezTo>
                  <a:pt x="805" y="2168"/>
                  <a:pt x="492" y="2313"/>
                  <a:pt x="280" y="2576"/>
                </a:cubicBezTo>
                <a:cubicBezTo>
                  <a:pt x="97" y="2801"/>
                  <a:pt x="0" y="3097"/>
                  <a:pt x="0" y="3432"/>
                </a:cubicBezTo>
                <a:lnTo>
                  <a:pt x="0" y="7150"/>
                </a:lnTo>
                <a:cubicBezTo>
                  <a:pt x="0" y="7847"/>
                  <a:pt x="580" y="8414"/>
                  <a:pt x="1292" y="8414"/>
                </a:cubicBezTo>
                <a:lnTo>
                  <a:pt x="1828" y="8414"/>
                </a:lnTo>
                <a:cubicBezTo>
                  <a:pt x="2067" y="8414"/>
                  <a:pt x="2261" y="8224"/>
                  <a:pt x="2261" y="7990"/>
                </a:cubicBezTo>
                <a:cubicBezTo>
                  <a:pt x="2261" y="7757"/>
                  <a:pt x="2067" y="7568"/>
                  <a:pt x="1828" y="7568"/>
                </a:cubicBezTo>
                <a:lnTo>
                  <a:pt x="1292" y="7568"/>
                </a:lnTo>
                <a:cubicBezTo>
                  <a:pt x="1058" y="7568"/>
                  <a:pt x="867" y="7380"/>
                  <a:pt x="867" y="7150"/>
                </a:cubicBezTo>
                <a:lnTo>
                  <a:pt x="867" y="3432"/>
                </a:lnTo>
                <a:cubicBezTo>
                  <a:pt x="867" y="3276"/>
                  <a:pt x="905" y="3015"/>
                  <a:pt x="1162" y="3015"/>
                </a:cubicBezTo>
                <a:lnTo>
                  <a:pt x="2548" y="3015"/>
                </a:lnTo>
                <a:cubicBezTo>
                  <a:pt x="2770" y="3015"/>
                  <a:pt x="3110" y="2925"/>
                  <a:pt x="4596" y="1863"/>
                </a:cubicBezTo>
                <a:cubicBezTo>
                  <a:pt x="4862" y="1673"/>
                  <a:pt x="5120" y="1483"/>
                  <a:pt x="5344" y="1316"/>
                </a:cubicBezTo>
                <a:lnTo>
                  <a:pt x="5344" y="9207"/>
                </a:lnTo>
                <a:cubicBezTo>
                  <a:pt x="5164" y="9058"/>
                  <a:pt x="4962" y="8894"/>
                  <a:pt x="4757" y="8732"/>
                </a:cubicBezTo>
                <a:cubicBezTo>
                  <a:pt x="3398" y="7657"/>
                  <a:pt x="3311" y="7568"/>
                  <a:pt x="3083" y="7568"/>
                </a:cubicBezTo>
                <a:lnTo>
                  <a:pt x="3083" y="7568"/>
                </a:lnTo>
                <a:cubicBezTo>
                  <a:pt x="2844" y="7568"/>
                  <a:pt x="2650" y="7757"/>
                  <a:pt x="2650" y="7990"/>
                </a:cubicBezTo>
                <a:cubicBezTo>
                  <a:pt x="2650" y="8212"/>
                  <a:pt x="2825" y="8394"/>
                  <a:pt x="3047" y="8412"/>
                </a:cubicBezTo>
                <a:cubicBezTo>
                  <a:pt x="3110" y="8433"/>
                  <a:pt x="3189" y="8575"/>
                  <a:pt x="4289" y="9451"/>
                </a:cubicBezTo>
                <a:cubicBezTo>
                  <a:pt x="4919" y="9952"/>
                  <a:pt x="5484" y="10442"/>
                  <a:pt x="5490" y="10446"/>
                </a:cubicBezTo>
                <a:cubicBezTo>
                  <a:pt x="5570" y="10517"/>
                  <a:pt x="5673" y="10553"/>
                  <a:pt x="5778" y="10553"/>
                </a:cubicBezTo>
                <a:cubicBezTo>
                  <a:pt x="5837" y="10553"/>
                  <a:pt x="5898" y="10541"/>
                  <a:pt x="5955" y="10516"/>
                </a:cubicBezTo>
                <a:cubicBezTo>
                  <a:pt x="6110" y="10447"/>
                  <a:pt x="6211" y="10296"/>
                  <a:pt x="6211" y="10130"/>
                </a:cubicBezTo>
                <a:lnTo>
                  <a:pt x="6211" y="452"/>
                </a:lnTo>
                <a:cubicBezTo>
                  <a:pt x="6210" y="289"/>
                  <a:pt x="6115" y="141"/>
                  <a:pt x="5966" y="71"/>
                </a:cubicBezTo>
                <a:lnTo>
                  <a:pt x="5966" y="71"/>
                </a:lnTo>
                <a:close/>
                <a:moveTo>
                  <a:pt x="10421" y="6853"/>
                </a:moveTo>
                <a:cubicBezTo>
                  <a:pt x="10720" y="6383"/>
                  <a:pt x="10878" y="5838"/>
                  <a:pt x="10878" y="5280"/>
                </a:cubicBezTo>
                <a:cubicBezTo>
                  <a:pt x="10878" y="4721"/>
                  <a:pt x="10720" y="4177"/>
                  <a:pt x="10421" y="3706"/>
                </a:cubicBezTo>
                <a:cubicBezTo>
                  <a:pt x="10129" y="3248"/>
                  <a:pt x="9717" y="2877"/>
                  <a:pt x="9228" y="2636"/>
                </a:cubicBezTo>
                <a:cubicBezTo>
                  <a:pt x="9015" y="2531"/>
                  <a:pt x="8754" y="2614"/>
                  <a:pt x="8646" y="2822"/>
                </a:cubicBezTo>
                <a:cubicBezTo>
                  <a:pt x="8538" y="3031"/>
                  <a:pt x="8623" y="3285"/>
                  <a:pt x="8836" y="3391"/>
                </a:cubicBezTo>
                <a:cubicBezTo>
                  <a:pt x="9561" y="3749"/>
                  <a:pt x="10011" y="4473"/>
                  <a:pt x="10011" y="5280"/>
                </a:cubicBezTo>
                <a:cubicBezTo>
                  <a:pt x="10011" y="6087"/>
                  <a:pt x="9561" y="6811"/>
                  <a:pt x="8837" y="7169"/>
                </a:cubicBezTo>
                <a:cubicBezTo>
                  <a:pt x="8624" y="7275"/>
                  <a:pt x="8538" y="7529"/>
                  <a:pt x="8646" y="7738"/>
                </a:cubicBezTo>
                <a:cubicBezTo>
                  <a:pt x="8723" y="7885"/>
                  <a:pt x="8875" y="7970"/>
                  <a:pt x="9033" y="7970"/>
                </a:cubicBezTo>
                <a:cubicBezTo>
                  <a:pt x="9099" y="7970"/>
                  <a:pt x="9166" y="7955"/>
                  <a:pt x="9229" y="7924"/>
                </a:cubicBezTo>
                <a:cubicBezTo>
                  <a:pt x="9717" y="7683"/>
                  <a:pt x="10129" y="7313"/>
                  <a:pt x="10421" y="6853"/>
                </a:cubicBezTo>
                <a:lnTo>
                  <a:pt x="10421" y="6853"/>
                </a:lnTo>
                <a:close/>
                <a:moveTo>
                  <a:pt x="8562" y="5347"/>
                </a:moveTo>
                <a:lnTo>
                  <a:pt x="8560" y="5347"/>
                </a:lnTo>
                <a:cubicBezTo>
                  <a:pt x="8560" y="5344"/>
                  <a:pt x="8560" y="5340"/>
                  <a:pt x="8560" y="5337"/>
                </a:cubicBezTo>
                <a:cubicBezTo>
                  <a:pt x="8560" y="5005"/>
                  <a:pt x="8468" y="4693"/>
                  <a:pt x="8306" y="4422"/>
                </a:cubicBezTo>
                <a:cubicBezTo>
                  <a:pt x="8252" y="4287"/>
                  <a:pt x="8114" y="4191"/>
                  <a:pt x="7953" y="4191"/>
                </a:cubicBezTo>
                <a:cubicBezTo>
                  <a:pt x="7744" y="4191"/>
                  <a:pt x="7575" y="4351"/>
                  <a:pt x="7575" y="4548"/>
                </a:cubicBezTo>
                <a:cubicBezTo>
                  <a:pt x="7575" y="4650"/>
                  <a:pt x="7619" y="4741"/>
                  <a:pt x="7691" y="4806"/>
                </a:cubicBezTo>
                <a:cubicBezTo>
                  <a:pt x="7767" y="4969"/>
                  <a:pt x="7809" y="5148"/>
                  <a:pt x="7809" y="5337"/>
                </a:cubicBezTo>
                <a:cubicBezTo>
                  <a:pt x="7809" y="5344"/>
                  <a:pt x="7809" y="5350"/>
                  <a:pt x="7809" y="5357"/>
                </a:cubicBezTo>
                <a:lnTo>
                  <a:pt x="7811" y="5357"/>
                </a:lnTo>
                <a:cubicBezTo>
                  <a:pt x="7811" y="5360"/>
                  <a:pt x="7811" y="5363"/>
                  <a:pt x="7811" y="5367"/>
                </a:cubicBezTo>
                <a:cubicBezTo>
                  <a:pt x="7811" y="5555"/>
                  <a:pt x="7769" y="5735"/>
                  <a:pt x="7693" y="5898"/>
                </a:cubicBezTo>
                <a:cubicBezTo>
                  <a:pt x="7622" y="5963"/>
                  <a:pt x="7577" y="6054"/>
                  <a:pt x="7577" y="6155"/>
                </a:cubicBezTo>
                <a:cubicBezTo>
                  <a:pt x="7577" y="6353"/>
                  <a:pt x="7746" y="6513"/>
                  <a:pt x="7955" y="6513"/>
                </a:cubicBezTo>
                <a:cubicBezTo>
                  <a:pt x="8116" y="6513"/>
                  <a:pt x="8254" y="6417"/>
                  <a:pt x="8308" y="6282"/>
                </a:cubicBezTo>
                <a:cubicBezTo>
                  <a:pt x="8470" y="6010"/>
                  <a:pt x="8562" y="5699"/>
                  <a:pt x="8562" y="5367"/>
                </a:cubicBezTo>
                <a:cubicBezTo>
                  <a:pt x="8562" y="5360"/>
                  <a:pt x="8562" y="5354"/>
                  <a:pt x="8562" y="534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25000"/>
                </a:schemeClr>
              </a:solidFill>
              <a:latin typeface="맑은 고딕 (Body)"/>
            </a:endParaRPr>
          </a:p>
        </p:txBody>
      </p:sp>
      <p:grpSp>
        <p:nvGrpSpPr>
          <p:cNvPr id="23" name="组合 103"/>
          <p:cNvGrpSpPr/>
          <p:nvPr/>
        </p:nvGrpSpPr>
        <p:grpSpPr>
          <a:xfrm>
            <a:off x="7442947" y="4687912"/>
            <a:ext cx="2278746" cy="537148"/>
            <a:chOff x="8376015" y="4221135"/>
            <a:chExt cx="2278746" cy="537148"/>
          </a:xfrm>
        </p:grpSpPr>
        <p:sp>
          <p:nvSpPr>
            <p:cNvPr id="25" name="圆角矩形 104"/>
            <p:cNvSpPr/>
            <p:nvPr/>
          </p:nvSpPr>
          <p:spPr>
            <a:xfrm>
              <a:off x="8376015" y="4228095"/>
              <a:ext cx="2278746" cy="530188"/>
            </a:xfrm>
            <a:prstGeom prst="roundRect">
              <a:avLst>
                <a:gd name="adj" fmla="val 50000"/>
              </a:avLst>
            </a:prstGeom>
            <a:gradFill>
              <a:gsLst>
                <a:gs pos="8000">
                  <a:srgbClr val="B0CBF9"/>
                </a:gs>
                <a:gs pos="76000">
                  <a:srgbClr val="FDBA5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07875" rtlCol="0" anchor="ctr">
              <a:noAutofit/>
            </a:bodyPr>
            <a:lstStyle/>
            <a:p>
              <a:pPr defTabSz="645201">
                <a:defRPr/>
              </a:pPr>
              <a:r>
                <a:rPr lang="ko-KR" altLang="en-US" sz="1400" b="1" dirty="0" smtClean="0">
                  <a:solidFill>
                    <a:prstClr val="white"/>
                  </a:solidFill>
                  <a:latin typeface="+mn-ea"/>
                  <a:cs typeface="Helvetica" panose="020B0604020202020204" pitchFamily="34" charset="0"/>
                  <a:sym typeface="+mn-lt"/>
                </a:rPr>
                <a:t>음성을 보다</a:t>
              </a:r>
              <a:r>
                <a:rPr lang="en-US" altLang="ko-KR" sz="1400" b="1" dirty="0" smtClean="0">
                  <a:solidFill>
                    <a:prstClr val="white"/>
                  </a:solidFill>
                  <a:latin typeface="+mn-ea"/>
                  <a:cs typeface="Helvetica" panose="020B0604020202020204" pitchFamily="34" charset="0"/>
                  <a:sym typeface="+mn-lt"/>
                </a:rPr>
                <a:t/>
              </a:r>
              <a:br>
                <a:rPr lang="en-US" altLang="ko-KR" sz="1400" b="1" dirty="0" smtClean="0">
                  <a:solidFill>
                    <a:prstClr val="white"/>
                  </a:solidFill>
                  <a:latin typeface="+mn-ea"/>
                  <a:cs typeface="Helvetica" panose="020B0604020202020204" pitchFamily="34" charset="0"/>
                  <a:sym typeface="+mn-lt"/>
                </a:rPr>
              </a:br>
              <a:r>
                <a:rPr lang="ko-KR" altLang="en-US" sz="1400" b="1" dirty="0" smtClean="0">
                  <a:solidFill>
                    <a:prstClr val="white"/>
                  </a:solidFill>
                  <a:latin typeface="+mn-ea"/>
                  <a:cs typeface="Helvetica" panose="020B0604020202020204" pitchFamily="34" charset="0"/>
                  <a:sym typeface="+mn-lt"/>
                </a:rPr>
                <a:t>명확하고 크게</a:t>
              </a:r>
              <a:endParaRPr lang="en-US" altLang="zh-CN" sz="1400" b="1" dirty="0">
                <a:solidFill>
                  <a:prstClr val="white"/>
                </a:solidFill>
                <a:latin typeface="+mn-ea"/>
                <a:cs typeface="Helvetica" panose="020B0604020202020204" pitchFamily="34" charset="0"/>
                <a:sym typeface="+mn-lt"/>
              </a:endParaRPr>
            </a:p>
          </p:txBody>
        </p:sp>
        <p:grpSp>
          <p:nvGrpSpPr>
            <p:cNvPr id="26" name="组合 105"/>
            <p:cNvGrpSpPr/>
            <p:nvPr/>
          </p:nvGrpSpPr>
          <p:grpSpPr>
            <a:xfrm>
              <a:off x="9982860" y="4221135"/>
              <a:ext cx="630375" cy="497227"/>
              <a:chOff x="10015665" y="4234722"/>
              <a:chExt cx="630375" cy="497227"/>
            </a:xfrm>
          </p:grpSpPr>
          <p:pic>
            <p:nvPicPr>
              <p:cNvPr id="27" name="图片 10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15665" y="4324141"/>
                <a:ext cx="407809" cy="407808"/>
              </a:xfrm>
              <a:prstGeom prst="rect">
                <a:avLst/>
              </a:prstGeom>
            </p:spPr>
          </p:pic>
          <p:sp>
            <p:nvSpPr>
              <p:cNvPr id="29" name="文本框 107"/>
              <p:cNvSpPr txBox="1"/>
              <p:nvPr/>
            </p:nvSpPr>
            <p:spPr>
              <a:xfrm>
                <a:off x="10320309" y="4234722"/>
                <a:ext cx="325731" cy="396391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976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 (Body)"/>
                    <a:ea typeface="等线" panose="02010600030101010101" pitchFamily="2" charset="-122"/>
                  </a:rPr>
                  <a:t>+</a:t>
                </a:r>
                <a:endParaRPr kumimoji="0" lang="zh-CN" altLang="en-US" sz="1976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 (Body)"/>
                  <a:ea typeface="等线" panose="02010600030101010101" pitchFamily="2" charset="-122"/>
                </a:endParaRPr>
              </a:p>
            </p:txBody>
          </p:sp>
        </p:grp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763" y="1494965"/>
            <a:ext cx="621513" cy="62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10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795" y="1095527"/>
            <a:ext cx="3062819" cy="1110782"/>
          </a:xfrm>
          <a:prstGeom prst="rect">
            <a:avLst/>
          </a:prstGeom>
        </p:spPr>
      </p:pic>
      <p:pic>
        <p:nvPicPr>
          <p:cNvPr id="32" name="图片 1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352" y="5345050"/>
            <a:ext cx="3911692" cy="1304335"/>
          </a:xfrm>
          <a:prstGeom prst="rect">
            <a:avLst/>
          </a:prstGeom>
        </p:spPr>
      </p:pic>
      <p:grpSp>
        <p:nvGrpSpPr>
          <p:cNvPr id="33" name="组合 111"/>
          <p:cNvGrpSpPr/>
          <p:nvPr/>
        </p:nvGrpSpPr>
        <p:grpSpPr>
          <a:xfrm>
            <a:off x="10086534" y="4541583"/>
            <a:ext cx="1855988" cy="836765"/>
            <a:chOff x="12083030" y="6330477"/>
            <a:chExt cx="1855988" cy="836765"/>
          </a:xfrm>
        </p:grpSpPr>
        <p:sp>
          <p:nvSpPr>
            <p:cNvPr id="34" name="椭圆 112"/>
            <p:cNvSpPr/>
            <p:nvPr/>
          </p:nvSpPr>
          <p:spPr>
            <a:xfrm>
              <a:off x="13599816" y="6773835"/>
              <a:ext cx="339202" cy="339202"/>
            </a:xfrm>
            <a:prstGeom prst="ellipse">
              <a:avLst/>
            </a:prstGeom>
            <a:solidFill>
              <a:srgbClr val="B0C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맑은 고딕 (Body)"/>
              </a:endParaRPr>
            </a:p>
          </p:txBody>
        </p:sp>
        <p:sp>
          <p:nvSpPr>
            <p:cNvPr id="35" name="椭圆 113"/>
            <p:cNvSpPr/>
            <p:nvPr/>
          </p:nvSpPr>
          <p:spPr>
            <a:xfrm>
              <a:off x="13599816" y="6330477"/>
              <a:ext cx="339202" cy="3392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맑은 고딕 (Body)"/>
              </a:endParaRPr>
            </a:p>
          </p:txBody>
        </p:sp>
        <p:grpSp>
          <p:nvGrpSpPr>
            <p:cNvPr id="38" name="组合 114"/>
            <p:cNvGrpSpPr/>
            <p:nvPr/>
          </p:nvGrpSpPr>
          <p:grpSpPr>
            <a:xfrm>
              <a:off x="12083030" y="6350592"/>
              <a:ext cx="1823705" cy="816650"/>
              <a:chOff x="556638" y="4739223"/>
              <a:chExt cx="1823705" cy="816650"/>
            </a:xfrm>
            <a:noFill/>
          </p:grpSpPr>
          <p:sp>
            <p:nvSpPr>
              <p:cNvPr id="39" name="矩形 115"/>
              <p:cNvSpPr/>
              <p:nvPr/>
            </p:nvSpPr>
            <p:spPr>
              <a:xfrm>
                <a:off x="567191" y="4739223"/>
                <a:ext cx="1802598" cy="369332"/>
              </a:xfrm>
              <a:prstGeom prst="rect">
                <a:avLst/>
              </a:prstGeom>
              <a:grpFill/>
            </p:spPr>
            <p:txBody>
              <a:bodyPr wrap="square">
                <a:normAutofit/>
              </a:bodyPr>
              <a:lstStyle/>
              <a:p>
                <a:pPr lvl="0" algn="r">
                  <a:defRPr/>
                </a:pPr>
                <a:r>
                  <a:rPr lang="ko-KR" altLang="en-US" b="1" dirty="0" smtClean="0">
                    <a:solidFill>
                      <a:srgbClr val="383B42"/>
                    </a:solidFill>
                    <a:latin typeface="맑은 고딕 (Body)"/>
                    <a:cs typeface="+mn-ea"/>
                    <a:sym typeface="+mn-lt"/>
                  </a:rPr>
                  <a:t>사람의 목소리</a:t>
                </a:r>
                <a:endParaRPr lang="zh-CN" altLang="en-US" b="1" dirty="0">
                  <a:solidFill>
                    <a:srgbClr val="383B42"/>
                  </a:solidFill>
                  <a:latin typeface="맑은 고딕 (Body)"/>
                  <a:cs typeface="+mn-ea"/>
                  <a:sym typeface="+mn-lt"/>
                </a:endParaRPr>
              </a:p>
            </p:txBody>
          </p:sp>
          <p:sp>
            <p:nvSpPr>
              <p:cNvPr id="40" name="矩形 116"/>
              <p:cNvSpPr/>
              <p:nvPr/>
            </p:nvSpPr>
            <p:spPr>
              <a:xfrm>
                <a:off x="556638" y="5174768"/>
                <a:ext cx="1823705" cy="381105"/>
              </a:xfrm>
              <a:prstGeom prst="rect">
                <a:avLst/>
              </a:prstGeom>
              <a:grpFill/>
            </p:spPr>
            <p:txBody>
              <a:bodyPr wrap="square">
                <a:normAutofit/>
              </a:bodyPr>
              <a:lstStyle/>
              <a:p>
                <a:pPr lvl="0" algn="r">
                  <a:defRPr/>
                </a:pPr>
                <a:r>
                  <a:rPr lang="ko-KR" altLang="en-US" b="1" smtClean="0">
                    <a:solidFill>
                      <a:srgbClr val="383B42"/>
                    </a:solidFill>
                    <a:latin typeface="맑은 고딕 (Body)"/>
                    <a:cs typeface="+mn-ea"/>
                    <a:sym typeface="+mn-lt"/>
                  </a:rPr>
                  <a:t>주변 소음</a:t>
                </a:r>
                <a:endParaRPr lang="zh-CN" altLang="en-US" b="1" dirty="0">
                  <a:solidFill>
                    <a:srgbClr val="383B42"/>
                  </a:solidFill>
                  <a:latin typeface="맑은 고딕 (Body)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85"/>
          <p:cNvGrpSpPr/>
          <p:nvPr/>
        </p:nvGrpSpPr>
        <p:grpSpPr>
          <a:xfrm>
            <a:off x="7049442" y="3431969"/>
            <a:ext cx="2800517" cy="970273"/>
            <a:chOff x="2996221" y="3923919"/>
            <a:chExt cx="4506644" cy="1622730"/>
          </a:xfrm>
        </p:grpSpPr>
        <p:sp>
          <p:nvSpPr>
            <p:cNvPr id="77" name="任意多边形 86"/>
            <p:cNvSpPr/>
            <p:nvPr/>
          </p:nvSpPr>
          <p:spPr>
            <a:xfrm flipH="1">
              <a:off x="2996221" y="3923919"/>
              <a:ext cx="4471309" cy="1532861"/>
            </a:xfrm>
            <a:custGeom>
              <a:avLst/>
              <a:gdLst>
                <a:gd name="connsiteX0" fmla="*/ 0 w 2942897"/>
                <a:gd name="connsiteY0" fmla="*/ 1019503 h 1986455"/>
                <a:gd name="connsiteX1" fmla="*/ 0 w 2942897"/>
                <a:gd name="connsiteY1" fmla="*/ 1019503 h 1986455"/>
                <a:gd name="connsiteX2" fmla="*/ 10510 w 2942897"/>
                <a:gd name="connsiteY2" fmla="*/ 893379 h 1986455"/>
                <a:gd name="connsiteX3" fmla="*/ 493986 w 2942897"/>
                <a:gd name="connsiteY3" fmla="*/ 0 h 1986455"/>
                <a:gd name="connsiteX4" fmla="*/ 1303283 w 2942897"/>
                <a:gd name="connsiteY4" fmla="*/ 1986455 h 1986455"/>
                <a:gd name="connsiteX5" fmla="*/ 1975945 w 2942897"/>
                <a:gd name="connsiteY5" fmla="*/ 63062 h 1986455"/>
                <a:gd name="connsiteX6" fmla="*/ 2480441 w 2942897"/>
                <a:gd name="connsiteY6" fmla="*/ 1807779 h 1986455"/>
                <a:gd name="connsiteX7" fmla="*/ 2942897 w 2942897"/>
                <a:gd name="connsiteY7" fmla="*/ 788275 h 1986455"/>
                <a:gd name="connsiteX8" fmla="*/ 2942897 w 2942897"/>
                <a:gd name="connsiteY8" fmla="*/ 830317 h 1986455"/>
                <a:gd name="connsiteX0" fmla="*/ 42854 w 2985751"/>
                <a:gd name="connsiteY0" fmla="*/ 1019503 h 1986455"/>
                <a:gd name="connsiteX1" fmla="*/ 461 w 2985751"/>
                <a:gd name="connsiteY1" fmla="*/ 1024583 h 1986455"/>
                <a:gd name="connsiteX2" fmla="*/ 53364 w 2985751"/>
                <a:gd name="connsiteY2" fmla="*/ 893379 h 1986455"/>
                <a:gd name="connsiteX3" fmla="*/ 536840 w 2985751"/>
                <a:gd name="connsiteY3" fmla="*/ 0 h 1986455"/>
                <a:gd name="connsiteX4" fmla="*/ 1346137 w 2985751"/>
                <a:gd name="connsiteY4" fmla="*/ 1986455 h 1986455"/>
                <a:gd name="connsiteX5" fmla="*/ 2018799 w 2985751"/>
                <a:gd name="connsiteY5" fmla="*/ 63062 h 1986455"/>
                <a:gd name="connsiteX6" fmla="*/ 2523295 w 2985751"/>
                <a:gd name="connsiteY6" fmla="*/ 1807779 h 1986455"/>
                <a:gd name="connsiteX7" fmla="*/ 2985751 w 2985751"/>
                <a:gd name="connsiteY7" fmla="*/ 788275 h 1986455"/>
                <a:gd name="connsiteX8" fmla="*/ 2985751 w 2985751"/>
                <a:gd name="connsiteY8" fmla="*/ 830317 h 1986455"/>
                <a:gd name="connsiteX0" fmla="*/ 0 w 2942897"/>
                <a:gd name="connsiteY0" fmla="*/ 1019503 h 1986455"/>
                <a:gd name="connsiteX1" fmla="*/ 10510 w 2942897"/>
                <a:gd name="connsiteY1" fmla="*/ 893379 h 1986455"/>
                <a:gd name="connsiteX2" fmla="*/ 493986 w 2942897"/>
                <a:gd name="connsiteY2" fmla="*/ 0 h 1986455"/>
                <a:gd name="connsiteX3" fmla="*/ 1303283 w 2942897"/>
                <a:gd name="connsiteY3" fmla="*/ 1986455 h 1986455"/>
                <a:gd name="connsiteX4" fmla="*/ 1975945 w 2942897"/>
                <a:gd name="connsiteY4" fmla="*/ 63062 h 1986455"/>
                <a:gd name="connsiteX5" fmla="*/ 2480441 w 2942897"/>
                <a:gd name="connsiteY5" fmla="*/ 1807779 h 1986455"/>
                <a:gd name="connsiteX6" fmla="*/ 2942897 w 2942897"/>
                <a:gd name="connsiteY6" fmla="*/ 788275 h 1986455"/>
                <a:gd name="connsiteX7" fmla="*/ 2942897 w 2942897"/>
                <a:gd name="connsiteY7" fmla="*/ 830317 h 1986455"/>
                <a:gd name="connsiteX0" fmla="*/ 0 w 2932387"/>
                <a:gd name="connsiteY0" fmla="*/ 893379 h 1986455"/>
                <a:gd name="connsiteX1" fmla="*/ 483476 w 2932387"/>
                <a:gd name="connsiteY1" fmla="*/ 0 h 1986455"/>
                <a:gd name="connsiteX2" fmla="*/ 1292773 w 2932387"/>
                <a:gd name="connsiteY2" fmla="*/ 1986455 h 1986455"/>
                <a:gd name="connsiteX3" fmla="*/ 1965435 w 2932387"/>
                <a:gd name="connsiteY3" fmla="*/ 63062 h 1986455"/>
                <a:gd name="connsiteX4" fmla="*/ 2469931 w 2932387"/>
                <a:gd name="connsiteY4" fmla="*/ 1807779 h 1986455"/>
                <a:gd name="connsiteX5" fmla="*/ 2932387 w 2932387"/>
                <a:gd name="connsiteY5" fmla="*/ 788275 h 1986455"/>
                <a:gd name="connsiteX6" fmla="*/ 2932387 w 2932387"/>
                <a:gd name="connsiteY6" fmla="*/ 830317 h 1986455"/>
                <a:gd name="connsiteX0" fmla="*/ 0 w 2988911"/>
                <a:gd name="connsiteY0" fmla="*/ 1137219 h 1986455"/>
                <a:gd name="connsiteX1" fmla="*/ 540000 w 2988911"/>
                <a:gd name="connsiteY1" fmla="*/ 0 h 1986455"/>
                <a:gd name="connsiteX2" fmla="*/ 1349297 w 2988911"/>
                <a:gd name="connsiteY2" fmla="*/ 1986455 h 1986455"/>
                <a:gd name="connsiteX3" fmla="*/ 2021959 w 2988911"/>
                <a:gd name="connsiteY3" fmla="*/ 63062 h 1986455"/>
                <a:gd name="connsiteX4" fmla="*/ 2526455 w 2988911"/>
                <a:gd name="connsiteY4" fmla="*/ 1807779 h 1986455"/>
                <a:gd name="connsiteX5" fmla="*/ 2988911 w 2988911"/>
                <a:gd name="connsiteY5" fmla="*/ 788275 h 1986455"/>
                <a:gd name="connsiteX6" fmla="*/ 2988911 w 2988911"/>
                <a:gd name="connsiteY6" fmla="*/ 830317 h 1986455"/>
                <a:gd name="connsiteX0" fmla="*/ 0 w 2988911"/>
                <a:gd name="connsiteY0" fmla="*/ 1617717 h 2466953"/>
                <a:gd name="connsiteX1" fmla="*/ 540000 w 2988911"/>
                <a:gd name="connsiteY1" fmla="*/ 480498 h 2466953"/>
                <a:gd name="connsiteX2" fmla="*/ 1349297 w 2988911"/>
                <a:gd name="connsiteY2" fmla="*/ 2466953 h 2466953"/>
                <a:gd name="connsiteX3" fmla="*/ 1932463 w 2988911"/>
                <a:gd name="connsiteY3" fmla="*/ 0 h 2466953"/>
                <a:gd name="connsiteX4" fmla="*/ 2526455 w 2988911"/>
                <a:gd name="connsiteY4" fmla="*/ 2288277 h 2466953"/>
                <a:gd name="connsiteX5" fmla="*/ 2988911 w 2988911"/>
                <a:gd name="connsiteY5" fmla="*/ 1268773 h 2466953"/>
                <a:gd name="connsiteX6" fmla="*/ 2988911 w 2988911"/>
                <a:gd name="connsiteY6" fmla="*/ 1310815 h 2466953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704"/>
                <a:gd name="connsiteX1" fmla="*/ 540000 w 2988911"/>
                <a:gd name="connsiteY1" fmla="*/ 481217 h 2523704"/>
                <a:gd name="connsiteX2" fmla="*/ 1226828 w 2988911"/>
                <a:gd name="connsiteY2" fmla="*/ 2523552 h 2523704"/>
                <a:gd name="connsiteX3" fmla="*/ 1932463 w 2988911"/>
                <a:gd name="connsiteY3" fmla="*/ 719 h 2523704"/>
                <a:gd name="connsiteX4" fmla="*/ 2526455 w 2988911"/>
                <a:gd name="connsiteY4" fmla="*/ 2288996 h 2523704"/>
                <a:gd name="connsiteX5" fmla="*/ 2988911 w 2988911"/>
                <a:gd name="connsiteY5" fmla="*/ 1269492 h 2523704"/>
                <a:gd name="connsiteX6" fmla="*/ 2988911 w 2988911"/>
                <a:gd name="connsiteY6" fmla="*/ 1311534 h 2523704"/>
                <a:gd name="connsiteX0" fmla="*/ 0 w 2988911"/>
                <a:gd name="connsiteY0" fmla="*/ 1617718 h 2522984"/>
                <a:gd name="connsiteX1" fmla="*/ 540000 w 2988911"/>
                <a:gd name="connsiteY1" fmla="*/ 480499 h 2522984"/>
                <a:gd name="connsiteX2" fmla="*/ 1226828 w 2988911"/>
                <a:gd name="connsiteY2" fmla="*/ 2522834 h 2522984"/>
                <a:gd name="connsiteX3" fmla="*/ 1932463 w 2988911"/>
                <a:gd name="connsiteY3" fmla="*/ 1 h 2522984"/>
                <a:gd name="connsiteX4" fmla="*/ 2526455 w 2988911"/>
                <a:gd name="connsiteY4" fmla="*/ 2288278 h 2522984"/>
                <a:gd name="connsiteX5" fmla="*/ 2988911 w 2988911"/>
                <a:gd name="connsiteY5" fmla="*/ 1268774 h 2522984"/>
                <a:gd name="connsiteX6" fmla="*/ 2988911 w 2988911"/>
                <a:gd name="connsiteY6" fmla="*/ 1310816 h 2522984"/>
                <a:gd name="connsiteX0" fmla="*/ 0 w 2988911"/>
                <a:gd name="connsiteY0" fmla="*/ 1617808 h 2523074"/>
                <a:gd name="connsiteX1" fmla="*/ 540000 w 2988911"/>
                <a:gd name="connsiteY1" fmla="*/ 480589 h 2523074"/>
                <a:gd name="connsiteX2" fmla="*/ 1226828 w 2988911"/>
                <a:gd name="connsiteY2" fmla="*/ 2522924 h 2523074"/>
                <a:gd name="connsiteX3" fmla="*/ 1932463 w 2988911"/>
                <a:gd name="connsiteY3" fmla="*/ 91 h 2523074"/>
                <a:gd name="connsiteX4" fmla="*/ 2526455 w 2988911"/>
                <a:gd name="connsiteY4" fmla="*/ 2288368 h 2523074"/>
                <a:gd name="connsiteX5" fmla="*/ 2988911 w 2988911"/>
                <a:gd name="connsiteY5" fmla="*/ 1268864 h 2523074"/>
                <a:gd name="connsiteX6" fmla="*/ 2988911 w 2988911"/>
                <a:gd name="connsiteY6" fmla="*/ 1310906 h 2523074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310841 h 2523008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7733 h 2522999"/>
                <a:gd name="connsiteX1" fmla="*/ 540000 w 2988911"/>
                <a:gd name="connsiteY1" fmla="*/ 480514 h 2522999"/>
                <a:gd name="connsiteX2" fmla="*/ 1226828 w 2988911"/>
                <a:gd name="connsiteY2" fmla="*/ 2522849 h 2522999"/>
                <a:gd name="connsiteX3" fmla="*/ 1932463 w 2988911"/>
                <a:gd name="connsiteY3" fmla="*/ 16 h 2522999"/>
                <a:gd name="connsiteX4" fmla="*/ 2573558 w 2988911"/>
                <a:gd name="connsiteY4" fmla="*/ 2328933 h 2522999"/>
                <a:gd name="connsiteX5" fmla="*/ 2988911 w 2988911"/>
                <a:gd name="connsiteY5" fmla="*/ 1310831 h 2522999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37097"/>
                <a:gd name="connsiteY0" fmla="*/ 1617791 h 2523058"/>
                <a:gd name="connsiteX1" fmla="*/ 488186 w 2937097"/>
                <a:gd name="connsiteY1" fmla="*/ 480572 h 2523058"/>
                <a:gd name="connsiteX2" fmla="*/ 1175014 w 2937097"/>
                <a:gd name="connsiteY2" fmla="*/ 2522907 h 2523058"/>
                <a:gd name="connsiteX3" fmla="*/ 1880649 w 2937097"/>
                <a:gd name="connsiteY3" fmla="*/ 74 h 2523058"/>
                <a:gd name="connsiteX4" fmla="*/ 2521744 w 2937097"/>
                <a:gd name="connsiteY4" fmla="*/ 2328991 h 2523058"/>
                <a:gd name="connsiteX5" fmla="*/ 2937097 w 2937097"/>
                <a:gd name="connsiteY5" fmla="*/ 1310889 h 2523058"/>
                <a:gd name="connsiteX0" fmla="*/ 0 w 2937097"/>
                <a:gd name="connsiteY0" fmla="*/ 1618044 h 2523312"/>
                <a:gd name="connsiteX1" fmla="*/ 488186 w 2937097"/>
                <a:gd name="connsiteY1" fmla="*/ 480825 h 2523312"/>
                <a:gd name="connsiteX2" fmla="*/ 1175014 w 2937097"/>
                <a:gd name="connsiteY2" fmla="*/ 2523160 h 2523312"/>
                <a:gd name="connsiteX3" fmla="*/ 1880649 w 2937097"/>
                <a:gd name="connsiteY3" fmla="*/ 327 h 2523312"/>
                <a:gd name="connsiteX4" fmla="*/ 2634792 w 2937097"/>
                <a:gd name="connsiteY4" fmla="*/ 2329244 h 2523312"/>
                <a:gd name="connsiteX5" fmla="*/ 2937097 w 2937097"/>
                <a:gd name="connsiteY5" fmla="*/ 1311142 h 2523312"/>
                <a:gd name="connsiteX0" fmla="*/ 0 w 3087828"/>
                <a:gd name="connsiteY0" fmla="*/ 1618044 h 2523312"/>
                <a:gd name="connsiteX1" fmla="*/ 488186 w 3087828"/>
                <a:gd name="connsiteY1" fmla="*/ 480825 h 2523312"/>
                <a:gd name="connsiteX2" fmla="*/ 1175014 w 3087828"/>
                <a:gd name="connsiteY2" fmla="*/ 2523160 h 2523312"/>
                <a:gd name="connsiteX3" fmla="*/ 1880649 w 3087828"/>
                <a:gd name="connsiteY3" fmla="*/ 327 h 2523312"/>
                <a:gd name="connsiteX4" fmla="*/ 2634792 w 3087828"/>
                <a:gd name="connsiteY4" fmla="*/ 2329244 h 2523312"/>
                <a:gd name="connsiteX5" fmla="*/ 3087828 w 3087828"/>
                <a:gd name="connsiteY5" fmla="*/ 1306062 h 2523312"/>
                <a:gd name="connsiteX0" fmla="*/ 0 w 3087828"/>
                <a:gd name="connsiteY0" fmla="*/ 1623123 h 2528390"/>
                <a:gd name="connsiteX1" fmla="*/ 488186 w 3087828"/>
                <a:gd name="connsiteY1" fmla="*/ 485904 h 2528390"/>
                <a:gd name="connsiteX2" fmla="*/ 1175014 w 3087828"/>
                <a:gd name="connsiteY2" fmla="*/ 2528239 h 2528390"/>
                <a:gd name="connsiteX3" fmla="*/ 1899490 w 3087828"/>
                <a:gd name="connsiteY3" fmla="*/ 326 h 2528390"/>
                <a:gd name="connsiteX4" fmla="*/ 2634792 w 3087828"/>
                <a:gd name="connsiteY4" fmla="*/ 2334323 h 2528390"/>
                <a:gd name="connsiteX5" fmla="*/ 3087828 w 3087828"/>
                <a:gd name="connsiteY5" fmla="*/ 1311141 h 2528390"/>
                <a:gd name="connsiteX0" fmla="*/ 0 w 3087828"/>
                <a:gd name="connsiteY0" fmla="*/ 1622841 h 2528108"/>
                <a:gd name="connsiteX1" fmla="*/ 488186 w 3087828"/>
                <a:gd name="connsiteY1" fmla="*/ 485622 h 2528108"/>
                <a:gd name="connsiteX2" fmla="*/ 1175014 w 3087828"/>
                <a:gd name="connsiteY2" fmla="*/ 2527957 h 2528108"/>
                <a:gd name="connsiteX3" fmla="*/ 1899490 w 3087828"/>
                <a:gd name="connsiteY3" fmla="*/ 44 h 2528108"/>
                <a:gd name="connsiteX4" fmla="*/ 2634792 w 3087828"/>
                <a:gd name="connsiteY4" fmla="*/ 2334041 h 2528108"/>
                <a:gd name="connsiteX5" fmla="*/ 3087828 w 3087828"/>
                <a:gd name="connsiteY5" fmla="*/ 1310859 h 2528108"/>
                <a:gd name="connsiteX0" fmla="*/ 0 w 3087828"/>
                <a:gd name="connsiteY0" fmla="*/ 1622812 h 2528078"/>
                <a:gd name="connsiteX1" fmla="*/ 488186 w 3087828"/>
                <a:gd name="connsiteY1" fmla="*/ 485593 h 2528078"/>
                <a:gd name="connsiteX2" fmla="*/ 1175014 w 3087828"/>
                <a:gd name="connsiteY2" fmla="*/ 2527928 h 2528078"/>
                <a:gd name="connsiteX3" fmla="*/ 1899490 w 3087828"/>
                <a:gd name="connsiteY3" fmla="*/ 15 h 2528078"/>
                <a:gd name="connsiteX4" fmla="*/ 2634792 w 3087828"/>
                <a:gd name="connsiteY4" fmla="*/ 2334012 h 2528078"/>
                <a:gd name="connsiteX5" fmla="*/ 3087828 w 3087828"/>
                <a:gd name="connsiteY5" fmla="*/ 1310830 h 2528078"/>
                <a:gd name="connsiteX0" fmla="*/ 0 w 3274587"/>
                <a:gd name="connsiteY0" fmla="*/ 2455932 h 2528078"/>
                <a:gd name="connsiteX1" fmla="*/ 674945 w 3274587"/>
                <a:gd name="connsiteY1" fmla="*/ 485593 h 2528078"/>
                <a:gd name="connsiteX2" fmla="*/ 1361773 w 3274587"/>
                <a:gd name="connsiteY2" fmla="*/ 2527928 h 2528078"/>
                <a:gd name="connsiteX3" fmla="*/ 2086249 w 3274587"/>
                <a:gd name="connsiteY3" fmla="*/ 15 h 2528078"/>
                <a:gd name="connsiteX4" fmla="*/ 2821551 w 3274587"/>
                <a:gd name="connsiteY4" fmla="*/ 2334012 h 2528078"/>
                <a:gd name="connsiteX5" fmla="*/ 3274587 w 3274587"/>
                <a:gd name="connsiteY5" fmla="*/ 1310830 h 2528078"/>
                <a:gd name="connsiteX0" fmla="*/ 0 w 3274587"/>
                <a:gd name="connsiteY0" fmla="*/ 2455932 h 2528078"/>
                <a:gd name="connsiteX1" fmla="*/ 105559 w 3274587"/>
                <a:gd name="connsiteY1" fmla="*/ 2012045 h 2528078"/>
                <a:gd name="connsiteX2" fmla="*/ 674945 w 3274587"/>
                <a:gd name="connsiteY2" fmla="*/ 485593 h 2528078"/>
                <a:gd name="connsiteX3" fmla="*/ 1361773 w 3274587"/>
                <a:gd name="connsiteY3" fmla="*/ 2527928 h 2528078"/>
                <a:gd name="connsiteX4" fmla="*/ 2086249 w 3274587"/>
                <a:gd name="connsiteY4" fmla="*/ 15 h 2528078"/>
                <a:gd name="connsiteX5" fmla="*/ 2821551 w 3274587"/>
                <a:gd name="connsiteY5" fmla="*/ 2334012 h 2528078"/>
                <a:gd name="connsiteX6" fmla="*/ 3274587 w 3274587"/>
                <a:gd name="connsiteY6" fmla="*/ 1310830 h 2528078"/>
                <a:gd name="connsiteX0" fmla="*/ 0 w 3274587"/>
                <a:gd name="connsiteY0" fmla="*/ 2455932 h 2528078"/>
                <a:gd name="connsiteX1" fmla="*/ 150025 w 3274587"/>
                <a:gd name="connsiteY1" fmla="*/ 2296525 h 2528078"/>
                <a:gd name="connsiteX2" fmla="*/ 674945 w 3274587"/>
                <a:gd name="connsiteY2" fmla="*/ 485593 h 2528078"/>
                <a:gd name="connsiteX3" fmla="*/ 1361773 w 3274587"/>
                <a:gd name="connsiteY3" fmla="*/ 2527928 h 2528078"/>
                <a:gd name="connsiteX4" fmla="*/ 2086249 w 3274587"/>
                <a:gd name="connsiteY4" fmla="*/ 15 h 2528078"/>
                <a:gd name="connsiteX5" fmla="*/ 2821551 w 3274587"/>
                <a:gd name="connsiteY5" fmla="*/ 2334012 h 2528078"/>
                <a:gd name="connsiteX6" fmla="*/ 3274587 w 3274587"/>
                <a:gd name="connsiteY6" fmla="*/ 1310830 h 2528078"/>
                <a:gd name="connsiteX0" fmla="*/ 0 w 3434666"/>
                <a:gd name="connsiteY0" fmla="*/ 1805692 h 2528078"/>
                <a:gd name="connsiteX1" fmla="*/ 310104 w 3434666"/>
                <a:gd name="connsiteY1" fmla="*/ 22965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310104 w 3434666"/>
                <a:gd name="connsiteY1" fmla="*/ 22965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97206"/>
                <a:gd name="connsiteY0" fmla="*/ 1434245 h 2528078"/>
                <a:gd name="connsiteX1" fmla="*/ 337071 w 3497206"/>
                <a:gd name="connsiteY1" fmla="*/ 2347325 h 2528078"/>
                <a:gd name="connsiteX2" fmla="*/ 897564 w 3497206"/>
                <a:gd name="connsiteY2" fmla="*/ 485593 h 2528078"/>
                <a:gd name="connsiteX3" fmla="*/ 1584392 w 3497206"/>
                <a:gd name="connsiteY3" fmla="*/ 2527928 h 2528078"/>
                <a:gd name="connsiteX4" fmla="*/ 2308868 w 3497206"/>
                <a:gd name="connsiteY4" fmla="*/ 15 h 2528078"/>
                <a:gd name="connsiteX5" fmla="*/ 3044170 w 3497206"/>
                <a:gd name="connsiteY5" fmla="*/ 2334012 h 2528078"/>
                <a:gd name="connsiteX6" fmla="*/ 3497206 w 3497206"/>
                <a:gd name="connsiteY6" fmla="*/ 1310830 h 252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97206" h="2528078">
                  <a:moveTo>
                    <a:pt x="0" y="1434245"/>
                  </a:moveTo>
                  <a:cubicBezTo>
                    <a:pt x="44273" y="1654904"/>
                    <a:pt x="229026" y="2340435"/>
                    <a:pt x="337071" y="2347325"/>
                  </a:cubicBezTo>
                  <a:cubicBezTo>
                    <a:pt x="614088" y="2349135"/>
                    <a:pt x="688195" y="399613"/>
                    <a:pt x="897564" y="485593"/>
                  </a:cubicBezTo>
                  <a:cubicBezTo>
                    <a:pt x="1150059" y="465331"/>
                    <a:pt x="1317766" y="2522790"/>
                    <a:pt x="1584392" y="2527928"/>
                  </a:cubicBezTo>
                  <a:cubicBezTo>
                    <a:pt x="1894970" y="2550584"/>
                    <a:pt x="1952199" y="7780"/>
                    <a:pt x="2308868" y="15"/>
                  </a:cubicBezTo>
                  <a:cubicBezTo>
                    <a:pt x="2615255" y="-6655"/>
                    <a:pt x="2766097" y="2343413"/>
                    <a:pt x="3044170" y="2334012"/>
                  </a:cubicBezTo>
                  <a:cubicBezTo>
                    <a:pt x="3243796" y="2328961"/>
                    <a:pt x="3443254" y="1555108"/>
                    <a:pt x="3497206" y="1310830"/>
                  </a:cubicBezTo>
                </a:path>
              </a:pathLst>
            </a:custGeom>
            <a:noFill/>
            <a:ln w="57150" cap="rnd">
              <a:gradFill>
                <a:gsLst>
                  <a:gs pos="100000">
                    <a:srgbClr val="FFC000"/>
                  </a:gs>
                  <a:gs pos="0">
                    <a:schemeClr val="accent2"/>
                  </a:gs>
                  <a:gs pos="44000">
                    <a:srgbClr val="FED849"/>
                  </a:gs>
                </a:gsLst>
                <a:lin ang="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56041">
                <a:defRPr/>
              </a:pPr>
              <a:endParaRPr lang="zh-CN" altLang="en-US" sz="2750">
                <a:solidFill>
                  <a:prstClr val="white"/>
                </a:solidFill>
                <a:latin typeface="맑은 고딕 (Body)"/>
                <a:cs typeface="+mn-ea"/>
                <a:sym typeface="+mn-lt"/>
              </a:endParaRPr>
            </a:p>
          </p:txBody>
        </p:sp>
        <p:grpSp>
          <p:nvGrpSpPr>
            <p:cNvPr id="78" name="组合 87"/>
            <p:cNvGrpSpPr/>
            <p:nvPr/>
          </p:nvGrpSpPr>
          <p:grpSpPr>
            <a:xfrm>
              <a:off x="3101802" y="4089230"/>
              <a:ext cx="4401063" cy="1457419"/>
              <a:chOff x="443794" y="3619152"/>
              <a:chExt cx="2712325" cy="599414"/>
            </a:xfrm>
          </p:grpSpPr>
          <p:grpSp>
            <p:nvGrpSpPr>
              <p:cNvPr id="79" name="组合 88"/>
              <p:cNvGrpSpPr/>
              <p:nvPr/>
            </p:nvGrpSpPr>
            <p:grpSpPr>
              <a:xfrm>
                <a:off x="443794" y="3619152"/>
                <a:ext cx="2712325" cy="599414"/>
                <a:chOff x="-902365" y="-2064842"/>
                <a:chExt cx="4054657" cy="3617524"/>
              </a:xfrm>
            </p:grpSpPr>
            <p:sp>
              <p:nvSpPr>
                <p:cNvPr id="81" name="任意多边形 90"/>
                <p:cNvSpPr/>
                <p:nvPr/>
              </p:nvSpPr>
              <p:spPr>
                <a:xfrm>
                  <a:off x="-852286" y="-2064842"/>
                  <a:ext cx="4004578" cy="2475538"/>
                </a:xfrm>
                <a:custGeom>
                  <a:avLst/>
                  <a:gdLst>
                    <a:gd name="connsiteX0" fmla="*/ 0 w 3531476"/>
                    <a:gd name="connsiteY0" fmla="*/ 1219200 h 2364827"/>
                    <a:gd name="connsiteX1" fmla="*/ 273269 w 3531476"/>
                    <a:gd name="connsiteY1" fmla="*/ 5780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364827"/>
                    <a:gd name="connsiteX1" fmla="*/ 372329 w 3531476"/>
                    <a:gd name="connsiteY1" fmla="*/ 4637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219200 w 3531476"/>
                    <a:gd name="connsiteY3" fmla="*/ 12612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463040 w 3531476"/>
                    <a:gd name="connsiteY3" fmla="*/ 11088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077370"/>
                    <a:gd name="connsiteX1" fmla="*/ 372329 w 3531476"/>
                    <a:gd name="connsiteY1" fmla="*/ 463769 h 2077370"/>
                    <a:gd name="connsiteX2" fmla="*/ 801151 w 3531476"/>
                    <a:gd name="connsiteY2" fmla="*/ 2006687 h 2077370"/>
                    <a:gd name="connsiteX3" fmla="*/ 1463040 w 3531476"/>
                    <a:gd name="connsiteY3" fmla="*/ 110884 h 2077370"/>
                    <a:gd name="connsiteX4" fmla="*/ 2318845 w 3531476"/>
                    <a:gd name="connsiteY4" fmla="*/ 2077370 h 2077370"/>
                    <a:gd name="connsiteX5" fmla="*/ 2984938 w 3531476"/>
                    <a:gd name="connsiteY5" fmla="*/ 0 h 2077370"/>
                    <a:gd name="connsiteX6" fmla="*/ 3489434 w 3531476"/>
                    <a:gd name="connsiteY6" fmla="*/ 1271752 h 2077370"/>
                    <a:gd name="connsiteX7" fmla="*/ 3531476 w 3531476"/>
                    <a:gd name="connsiteY7" fmla="*/ 1271752 h 2077370"/>
                    <a:gd name="connsiteX0" fmla="*/ 0 w 3531476"/>
                    <a:gd name="connsiteY0" fmla="*/ 1143000 h 2001170"/>
                    <a:gd name="connsiteX1" fmla="*/ 372329 w 3531476"/>
                    <a:gd name="connsiteY1" fmla="*/ 387569 h 2001170"/>
                    <a:gd name="connsiteX2" fmla="*/ 801151 w 3531476"/>
                    <a:gd name="connsiteY2" fmla="*/ 1930487 h 2001170"/>
                    <a:gd name="connsiteX3" fmla="*/ 1463040 w 3531476"/>
                    <a:gd name="connsiteY3" fmla="*/ 34684 h 2001170"/>
                    <a:gd name="connsiteX4" fmla="*/ 2318845 w 3531476"/>
                    <a:gd name="connsiteY4" fmla="*/ 2001170 h 2001170"/>
                    <a:gd name="connsiteX5" fmla="*/ 3091618 w 3531476"/>
                    <a:gd name="connsiteY5" fmla="*/ 0 h 2001170"/>
                    <a:gd name="connsiteX6" fmla="*/ 3489434 w 3531476"/>
                    <a:gd name="connsiteY6" fmla="*/ 1195552 h 2001170"/>
                    <a:gd name="connsiteX7" fmla="*/ 3531476 w 3531476"/>
                    <a:gd name="connsiteY7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153 h 2001323"/>
                    <a:gd name="connsiteX1" fmla="*/ 372329 w 3489434"/>
                    <a:gd name="connsiteY1" fmla="*/ 387722 h 2001323"/>
                    <a:gd name="connsiteX2" fmla="*/ 801151 w 3489434"/>
                    <a:gd name="connsiteY2" fmla="*/ 1930640 h 2001323"/>
                    <a:gd name="connsiteX3" fmla="*/ 1463040 w 3489434"/>
                    <a:gd name="connsiteY3" fmla="*/ 34837 h 2001323"/>
                    <a:gd name="connsiteX4" fmla="*/ 2318845 w 3489434"/>
                    <a:gd name="connsiteY4" fmla="*/ 2001323 h 2001323"/>
                    <a:gd name="connsiteX5" fmla="*/ 3091618 w 3489434"/>
                    <a:gd name="connsiteY5" fmla="*/ 153 h 2001323"/>
                    <a:gd name="connsiteX6" fmla="*/ 3489434 w 3489434"/>
                    <a:gd name="connsiteY6" fmla="*/ 1195705 h 2001323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16306 w 3505740"/>
                    <a:gd name="connsiteY0" fmla="*/ 1143158 h 2001328"/>
                    <a:gd name="connsiteX1" fmla="*/ 259095 w 3505740"/>
                    <a:gd name="connsiteY1" fmla="*/ 380107 h 2001328"/>
                    <a:gd name="connsiteX2" fmla="*/ 817457 w 3505740"/>
                    <a:gd name="connsiteY2" fmla="*/ 1930645 h 2001328"/>
                    <a:gd name="connsiteX3" fmla="*/ 1479346 w 3505740"/>
                    <a:gd name="connsiteY3" fmla="*/ 34842 h 2001328"/>
                    <a:gd name="connsiteX4" fmla="*/ 2335151 w 3505740"/>
                    <a:gd name="connsiteY4" fmla="*/ 2001328 h 2001328"/>
                    <a:gd name="connsiteX5" fmla="*/ 3107924 w 3505740"/>
                    <a:gd name="connsiteY5" fmla="*/ 158 h 2001328"/>
                    <a:gd name="connsiteX6" fmla="*/ 3505740 w 3505740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000 h 2001170"/>
                    <a:gd name="connsiteX1" fmla="*/ 425669 w 3672314"/>
                    <a:gd name="connsiteY1" fmla="*/ 379949 h 2001170"/>
                    <a:gd name="connsiteX2" fmla="*/ 984031 w 3672314"/>
                    <a:gd name="connsiteY2" fmla="*/ 1930487 h 2001170"/>
                    <a:gd name="connsiteX3" fmla="*/ 1645920 w 3672314"/>
                    <a:gd name="connsiteY3" fmla="*/ 34684 h 2001170"/>
                    <a:gd name="connsiteX4" fmla="*/ 2501725 w 3672314"/>
                    <a:gd name="connsiteY4" fmla="*/ 2001170 h 2001170"/>
                    <a:gd name="connsiteX5" fmla="*/ 3274498 w 3672314"/>
                    <a:gd name="connsiteY5" fmla="*/ 0 h 2001170"/>
                    <a:gd name="connsiteX6" fmla="*/ 3672314 w 3672314"/>
                    <a:gd name="connsiteY6" fmla="*/ 1195552 h 2001170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86614"/>
                    <a:gd name="connsiteY0" fmla="*/ 1143004 h 2001174"/>
                    <a:gd name="connsiteX1" fmla="*/ 425669 w 3786614"/>
                    <a:gd name="connsiteY1" fmla="*/ 379953 h 2001174"/>
                    <a:gd name="connsiteX2" fmla="*/ 984031 w 3786614"/>
                    <a:gd name="connsiteY2" fmla="*/ 1930491 h 2001174"/>
                    <a:gd name="connsiteX3" fmla="*/ 1645920 w 3786614"/>
                    <a:gd name="connsiteY3" fmla="*/ 34688 h 2001174"/>
                    <a:gd name="connsiteX4" fmla="*/ 2501725 w 3786614"/>
                    <a:gd name="connsiteY4" fmla="*/ 2001174 h 2001174"/>
                    <a:gd name="connsiteX5" fmla="*/ 3274498 w 3786614"/>
                    <a:gd name="connsiteY5" fmla="*/ 4 h 2001174"/>
                    <a:gd name="connsiteX6" fmla="*/ 3786614 w 3786614"/>
                    <a:gd name="connsiteY6" fmla="*/ 905996 h 2001174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36593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3 h 2001213"/>
                    <a:gd name="connsiteX1" fmla="*/ 425669 w 3786614"/>
                    <a:gd name="connsiteY1" fmla="*/ 379992 h 2001213"/>
                    <a:gd name="connsiteX2" fmla="*/ 984031 w 3786614"/>
                    <a:gd name="connsiteY2" fmla="*/ 1930530 h 2001213"/>
                    <a:gd name="connsiteX3" fmla="*/ 1645920 w 3786614"/>
                    <a:gd name="connsiteY3" fmla="*/ 34727 h 2001213"/>
                    <a:gd name="connsiteX4" fmla="*/ 2501725 w 3786614"/>
                    <a:gd name="connsiteY4" fmla="*/ 2001213 h 2001213"/>
                    <a:gd name="connsiteX5" fmla="*/ 3365938 w 3786614"/>
                    <a:gd name="connsiteY5" fmla="*/ 43 h 2001213"/>
                    <a:gd name="connsiteX6" fmla="*/ 3786614 w 3786614"/>
                    <a:gd name="connsiteY6" fmla="*/ 906035 h 2001213"/>
                    <a:gd name="connsiteX0" fmla="*/ 0 w 3786614"/>
                    <a:gd name="connsiteY0" fmla="*/ 1143029 h 2001199"/>
                    <a:gd name="connsiteX1" fmla="*/ 425669 w 3786614"/>
                    <a:gd name="connsiteY1" fmla="*/ 379978 h 2001199"/>
                    <a:gd name="connsiteX2" fmla="*/ 984031 w 3786614"/>
                    <a:gd name="connsiteY2" fmla="*/ 1930516 h 2001199"/>
                    <a:gd name="connsiteX3" fmla="*/ 1645920 w 3786614"/>
                    <a:gd name="connsiteY3" fmla="*/ 34713 h 2001199"/>
                    <a:gd name="connsiteX4" fmla="*/ 2501725 w 3786614"/>
                    <a:gd name="connsiteY4" fmla="*/ 2001199 h 2001199"/>
                    <a:gd name="connsiteX5" fmla="*/ 3365938 w 3786614"/>
                    <a:gd name="connsiteY5" fmla="*/ 29 h 2001199"/>
                    <a:gd name="connsiteX6" fmla="*/ 3786614 w 3786614"/>
                    <a:gd name="connsiteY6" fmla="*/ 906021 h 2001199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789530 h 2647700"/>
                    <a:gd name="connsiteX1" fmla="*/ 425669 w 3786614"/>
                    <a:gd name="connsiteY1" fmla="*/ 1026479 h 2647700"/>
                    <a:gd name="connsiteX2" fmla="*/ 984031 w 3786614"/>
                    <a:gd name="connsiteY2" fmla="*/ 2577017 h 2647700"/>
                    <a:gd name="connsiteX3" fmla="*/ 1645920 w 3786614"/>
                    <a:gd name="connsiteY3" fmla="*/ 681214 h 2647700"/>
                    <a:gd name="connsiteX4" fmla="*/ 2501725 w 3786614"/>
                    <a:gd name="connsiteY4" fmla="*/ 2647700 h 2647700"/>
                    <a:gd name="connsiteX5" fmla="*/ 3265887 w 3786614"/>
                    <a:gd name="connsiteY5" fmla="*/ 0 h 2647700"/>
                    <a:gd name="connsiteX6" fmla="*/ 3786614 w 3786614"/>
                    <a:gd name="connsiteY6" fmla="*/ 1552522 h 2647700"/>
                    <a:gd name="connsiteX0" fmla="*/ 0 w 3786614"/>
                    <a:gd name="connsiteY0" fmla="*/ 1789548 h 2647718"/>
                    <a:gd name="connsiteX1" fmla="*/ 425669 w 3786614"/>
                    <a:gd name="connsiteY1" fmla="*/ 1026497 h 2647718"/>
                    <a:gd name="connsiteX2" fmla="*/ 984031 w 3786614"/>
                    <a:gd name="connsiteY2" fmla="*/ 2577035 h 2647718"/>
                    <a:gd name="connsiteX3" fmla="*/ 1645920 w 3786614"/>
                    <a:gd name="connsiteY3" fmla="*/ 681232 h 2647718"/>
                    <a:gd name="connsiteX4" fmla="*/ 2501725 w 3786614"/>
                    <a:gd name="connsiteY4" fmla="*/ 2647718 h 2647718"/>
                    <a:gd name="connsiteX5" fmla="*/ 3265887 w 3786614"/>
                    <a:gd name="connsiteY5" fmla="*/ 18 h 2647718"/>
                    <a:gd name="connsiteX6" fmla="*/ 3786614 w 3786614"/>
                    <a:gd name="connsiteY6" fmla="*/ 1552540 h 2647718"/>
                    <a:gd name="connsiteX0" fmla="*/ 0 w 3786614"/>
                    <a:gd name="connsiteY0" fmla="*/ 1789548 h 2647718"/>
                    <a:gd name="connsiteX1" fmla="*/ 425669 w 3786614"/>
                    <a:gd name="connsiteY1" fmla="*/ 1026497 h 2647718"/>
                    <a:gd name="connsiteX2" fmla="*/ 984031 w 3786614"/>
                    <a:gd name="connsiteY2" fmla="*/ 2577035 h 2647718"/>
                    <a:gd name="connsiteX3" fmla="*/ 1645920 w 3786614"/>
                    <a:gd name="connsiteY3" fmla="*/ 681232 h 2647718"/>
                    <a:gd name="connsiteX4" fmla="*/ 2501725 w 3786614"/>
                    <a:gd name="connsiteY4" fmla="*/ 2647718 h 2647718"/>
                    <a:gd name="connsiteX5" fmla="*/ 3265887 w 3786614"/>
                    <a:gd name="connsiteY5" fmla="*/ 18 h 2647718"/>
                    <a:gd name="connsiteX6" fmla="*/ 3786614 w 3786614"/>
                    <a:gd name="connsiteY6" fmla="*/ 1552540 h 2647718"/>
                    <a:gd name="connsiteX0" fmla="*/ 0 w 4125249"/>
                    <a:gd name="connsiteY0" fmla="*/ 1789539 h 2996447"/>
                    <a:gd name="connsiteX1" fmla="*/ 425669 w 4125249"/>
                    <a:gd name="connsiteY1" fmla="*/ 1026488 h 2996447"/>
                    <a:gd name="connsiteX2" fmla="*/ 984031 w 4125249"/>
                    <a:gd name="connsiteY2" fmla="*/ 2577026 h 2996447"/>
                    <a:gd name="connsiteX3" fmla="*/ 1645920 w 4125249"/>
                    <a:gd name="connsiteY3" fmla="*/ 681223 h 2996447"/>
                    <a:gd name="connsiteX4" fmla="*/ 2501725 w 4125249"/>
                    <a:gd name="connsiteY4" fmla="*/ 2647709 h 2996447"/>
                    <a:gd name="connsiteX5" fmla="*/ 3265887 w 4125249"/>
                    <a:gd name="connsiteY5" fmla="*/ 9 h 2996447"/>
                    <a:gd name="connsiteX6" fmla="*/ 4125249 w 4125249"/>
                    <a:gd name="connsiteY6" fmla="*/ 2996447 h 2996447"/>
                    <a:gd name="connsiteX0" fmla="*/ 0 w 4125249"/>
                    <a:gd name="connsiteY0" fmla="*/ 1791586 h 2998494"/>
                    <a:gd name="connsiteX1" fmla="*/ 425669 w 4125249"/>
                    <a:gd name="connsiteY1" fmla="*/ 1028535 h 2998494"/>
                    <a:gd name="connsiteX2" fmla="*/ 984031 w 4125249"/>
                    <a:gd name="connsiteY2" fmla="*/ 2579073 h 2998494"/>
                    <a:gd name="connsiteX3" fmla="*/ 1645920 w 4125249"/>
                    <a:gd name="connsiteY3" fmla="*/ 683270 h 2998494"/>
                    <a:gd name="connsiteX4" fmla="*/ 2501725 w 4125249"/>
                    <a:gd name="connsiteY4" fmla="*/ 2649756 h 2998494"/>
                    <a:gd name="connsiteX5" fmla="*/ 3265887 w 4125249"/>
                    <a:gd name="connsiteY5" fmla="*/ 2056 h 2998494"/>
                    <a:gd name="connsiteX6" fmla="*/ 3949144 w 4125249"/>
                    <a:gd name="connsiteY6" fmla="*/ 2223153 h 2998494"/>
                    <a:gd name="connsiteX7" fmla="*/ 4125249 w 4125249"/>
                    <a:gd name="connsiteY7" fmla="*/ 2998494 h 2998494"/>
                    <a:gd name="connsiteX0" fmla="*/ 0 w 4502365"/>
                    <a:gd name="connsiteY0" fmla="*/ 1791586 h 2649756"/>
                    <a:gd name="connsiteX1" fmla="*/ 425669 w 4502365"/>
                    <a:gd name="connsiteY1" fmla="*/ 1028535 h 2649756"/>
                    <a:gd name="connsiteX2" fmla="*/ 984031 w 4502365"/>
                    <a:gd name="connsiteY2" fmla="*/ 2579073 h 2649756"/>
                    <a:gd name="connsiteX3" fmla="*/ 1645920 w 4502365"/>
                    <a:gd name="connsiteY3" fmla="*/ 683270 h 2649756"/>
                    <a:gd name="connsiteX4" fmla="*/ 2501725 w 4502365"/>
                    <a:gd name="connsiteY4" fmla="*/ 2649756 h 2649756"/>
                    <a:gd name="connsiteX5" fmla="*/ 3265887 w 4502365"/>
                    <a:gd name="connsiteY5" fmla="*/ 2056 h 2649756"/>
                    <a:gd name="connsiteX6" fmla="*/ 3949144 w 4502365"/>
                    <a:gd name="connsiteY6" fmla="*/ 2223153 h 2649756"/>
                    <a:gd name="connsiteX7" fmla="*/ 4502365 w 4502365"/>
                    <a:gd name="connsiteY7" fmla="*/ 1188211 h 2649756"/>
                    <a:gd name="connsiteX0" fmla="*/ 0 w 4502365"/>
                    <a:gd name="connsiteY0" fmla="*/ 1791586 h 2649756"/>
                    <a:gd name="connsiteX1" fmla="*/ 425669 w 4502365"/>
                    <a:gd name="connsiteY1" fmla="*/ 1028535 h 2649756"/>
                    <a:gd name="connsiteX2" fmla="*/ 984031 w 4502365"/>
                    <a:gd name="connsiteY2" fmla="*/ 2579073 h 2649756"/>
                    <a:gd name="connsiteX3" fmla="*/ 1645920 w 4502365"/>
                    <a:gd name="connsiteY3" fmla="*/ 683270 h 2649756"/>
                    <a:gd name="connsiteX4" fmla="*/ 2501725 w 4502365"/>
                    <a:gd name="connsiteY4" fmla="*/ 2649756 h 2649756"/>
                    <a:gd name="connsiteX5" fmla="*/ 3265887 w 4502365"/>
                    <a:gd name="connsiteY5" fmla="*/ 2056 h 2649756"/>
                    <a:gd name="connsiteX6" fmla="*/ 3949144 w 4502365"/>
                    <a:gd name="connsiteY6" fmla="*/ 2223153 h 2649756"/>
                    <a:gd name="connsiteX7" fmla="*/ 4502365 w 4502365"/>
                    <a:gd name="connsiteY7" fmla="*/ 1188211 h 2649756"/>
                    <a:gd name="connsiteX0" fmla="*/ 0 w 4502365"/>
                    <a:gd name="connsiteY0" fmla="*/ 1791125 h 2649295"/>
                    <a:gd name="connsiteX1" fmla="*/ 425669 w 4502365"/>
                    <a:gd name="connsiteY1" fmla="*/ 1028074 h 2649295"/>
                    <a:gd name="connsiteX2" fmla="*/ 984031 w 4502365"/>
                    <a:gd name="connsiteY2" fmla="*/ 2578612 h 2649295"/>
                    <a:gd name="connsiteX3" fmla="*/ 1645920 w 4502365"/>
                    <a:gd name="connsiteY3" fmla="*/ 682809 h 2649295"/>
                    <a:gd name="connsiteX4" fmla="*/ 2501725 w 4502365"/>
                    <a:gd name="connsiteY4" fmla="*/ 2649295 h 2649295"/>
                    <a:gd name="connsiteX5" fmla="*/ 3265887 w 4502365"/>
                    <a:gd name="connsiteY5" fmla="*/ 1595 h 2649295"/>
                    <a:gd name="connsiteX6" fmla="*/ 3949144 w 4502365"/>
                    <a:gd name="connsiteY6" fmla="*/ 2222692 h 2649295"/>
                    <a:gd name="connsiteX7" fmla="*/ 4502365 w 4502365"/>
                    <a:gd name="connsiteY7" fmla="*/ 1187750 h 2649295"/>
                    <a:gd name="connsiteX0" fmla="*/ 0 w 4502365"/>
                    <a:gd name="connsiteY0" fmla="*/ 1791123 h 2649293"/>
                    <a:gd name="connsiteX1" fmla="*/ 425669 w 4502365"/>
                    <a:gd name="connsiteY1" fmla="*/ 1028072 h 2649293"/>
                    <a:gd name="connsiteX2" fmla="*/ 984031 w 4502365"/>
                    <a:gd name="connsiteY2" fmla="*/ 2578610 h 2649293"/>
                    <a:gd name="connsiteX3" fmla="*/ 1645920 w 4502365"/>
                    <a:gd name="connsiteY3" fmla="*/ 682807 h 2649293"/>
                    <a:gd name="connsiteX4" fmla="*/ 2501725 w 4502365"/>
                    <a:gd name="connsiteY4" fmla="*/ 2649293 h 2649293"/>
                    <a:gd name="connsiteX5" fmla="*/ 3265887 w 4502365"/>
                    <a:gd name="connsiteY5" fmla="*/ 1593 h 2649293"/>
                    <a:gd name="connsiteX6" fmla="*/ 3949144 w 4502365"/>
                    <a:gd name="connsiteY6" fmla="*/ 2222690 h 2649293"/>
                    <a:gd name="connsiteX7" fmla="*/ 4502365 w 4502365"/>
                    <a:gd name="connsiteY7" fmla="*/ 1187748 h 2649293"/>
                    <a:gd name="connsiteX0" fmla="*/ 0 w 4548347"/>
                    <a:gd name="connsiteY0" fmla="*/ 1791123 h 2649293"/>
                    <a:gd name="connsiteX1" fmla="*/ 425669 w 4548347"/>
                    <a:gd name="connsiteY1" fmla="*/ 1028072 h 2649293"/>
                    <a:gd name="connsiteX2" fmla="*/ 984031 w 4548347"/>
                    <a:gd name="connsiteY2" fmla="*/ 2578610 h 2649293"/>
                    <a:gd name="connsiteX3" fmla="*/ 1645920 w 4548347"/>
                    <a:gd name="connsiteY3" fmla="*/ 682807 h 2649293"/>
                    <a:gd name="connsiteX4" fmla="*/ 2501725 w 4548347"/>
                    <a:gd name="connsiteY4" fmla="*/ 2649293 h 2649293"/>
                    <a:gd name="connsiteX5" fmla="*/ 3265887 w 4548347"/>
                    <a:gd name="connsiteY5" fmla="*/ 1593 h 2649293"/>
                    <a:gd name="connsiteX6" fmla="*/ 3949144 w 4548347"/>
                    <a:gd name="connsiteY6" fmla="*/ 2222690 h 2649293"/>
                    <a:gd name="connsiteX7" fmla="*/ 4502365 w 4548347"/>
                    <a:gd name="connsiteY7" fmla="*/ 1187748 h 2649293"/>
                    <a:gd name="connsiteX8" fmla="*/ 4518666 w 4548347"/>
                    <a:gd name="connsiteY8" fmla="*/ 1166692 h 26492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3949144 w 5172847"/>
                    <a:gd name="connsiteY6" fmla="*/ 2222690 h 2664495"/>
                    <a:gd name="connsiteX7" fmla="*/ 4502365 w 5172847"/>
                    <a:gd name="connsiteY7" fmla="*/ 1187748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3949144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3949144 w 5172847"/>
                    <a:gd name="connsiteY6" fmla="*/ 2222690 h 2664495"/>
                    <a:gd name="connsiteX7" fmla="*/ 4687075 w 5172847"/>
                    <a:gd name="connsiteY7" fmla="*/ 1058442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3949144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4033802 w 5172847"/>
                    <a:gd name="connsiteY6" fmla="*/ 2222690 h 2664495"/>
                    <a:gd name="connsiteX7" fmla="*/ 4687075 w 5172847"/>
                    <a:gd name="connsiteY7" fmla="*/ 1058442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4033802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44 h 2664516"/>
                    <a:gd name="connsiteX1" fmla="*/ 425669 w 5172847"/>
                    <a:gd name="connsiteY1" fmla="*/ 1028093 h 2664516"/>
                    <a:gd name="connsiteX2" fmla="*/ 984031 w 5172847"/>
                    <a:gd name="connsiteY2" fmla="*/ 2578631 h 2664516"/>
                    <a:gd name="connsiteX3" fmla="*/ 1645920 w 5172847"/>
                    <a:gd name="connsiteY3" fmla="*/ 682828 h 2664516"/>
                    <a:gd name="connsiteX4" fmla="*/ 2501725 w 5172847"/>
                    <a:gd name="connsiteY4" fmla="*/ 2649314 h 2664516"/>
                    <a:gd name="connsiteX5" fmla="*/ 3265887 w 5172847"/>
                    <a:gd name="connsiteY5" fmla="*/ 1614 h 2664516"/>
                    <a:gd name="connsiteX6" fmla="*/ 4033802 w 5172847"/>
                    <a:gd name="connsiteY6" fmla="*/ 2222711 h 2664516"/>
                    <a:gd name="connsiteX7" fmla="*/ 4687075 w 5172847"/>
                    <a:gd name="connsiteY7" fmla="*/ 1058463 h 2664516"/>
                    <a:gd name="connsiteX8" fmla="*/ 5172847 w 5172847"/>
                    <a:gd name="connsiteY8" fmla="*/ 2664507 h 2664516"/>
                    <a:gd name="connsiteX0" fmla="*/ 0 w 5172847"/>
                    <a:gd name="connsiteY0" fmla="*/ 1791146 h 2664516"/>
                    <a:gd name="connsiteX1" fmla="*/ 425669 w 5172847"/>
                    <a:gd name="connsiteY1" fmla="*/ 1028095 h 2664516"/>
                    <a:gd name="connsiteX2" fmla="*/ 984031 w 5172847"/>
                    <a:gd name="connsiteY2" fmla="*/ 2578633 h 2664516"/>
                    <a:gd name="connsiteX3" fmla="*/ 1645920 w 5172847"/>
                    <a:gd name="connsiteY3" fmla="*/ 682830 h 2664516"/>
                    <a:gd name="connsiteX4" fmla="*/ 2501725 w 5172847"/>
                    <a:gd name="connsiteY4" fmla="*/ 2649316 h 2664516"/>
                    <a:gd name="connsiteX5" fmla="*/ 3265887 w 5172847"/>
                    <a:gd name="connsiteY5" fmla="*/ 1616 h 2664516"/>
                    <a:gd name="connsiteX6" fmla="*/ 4033802 w 5172847"/>
                    <a:gd name="connsiteY6" fmla="*/ 2222713 h 2664516"/>
                    <a:gd name="connsiteX7" fmla="*/ 4687075 w 5172847"/>
                    <a:gd name="connsiteY7" fmla="*/ 1058465 h 2664516"/>
                    <a:gd name="connsiteX8" fmla="*/ 5172847 w 5172847"/>
                    <a:gd name="connsiteY8" fmla="*/ 2664509 h 2664516"/>
                    <a:gd name="connsiteX0" fmla="*/ 0 w 5188239"/>
                    <a:gd name="connsiteY0" fmla="*/ 1791146 h 2649316"/>
                    <a:gd name="connsiteX1" fmla="*/ 425669 w 5188239"/>
                    <a:gd name="connsiteY1" fmla="*/ 1028095 h 2649316"/>
                    <a:gd name="connsiteX2" fmla="*/ 984031 w 5188239"/>
                    <a:gd name="connsiteY2" fmla="*/ 2578633 h 2649316"/>
                    <a:gd name="connsiteX3" fmla="*/ 1645920 w 5188239"/>
                    <a:gd name="connsiteY3" fmla="*/ 682830 h 2649316"/>
                    <a:gd name="connsiteX4" fmla="*/ 2501725 w 5188239"/>
                    <a:gd name="connsiteY4" fmla="*/ 2649316 h 2649316"/>
                    <a:gd name="connsiteX5" fmla="*/ 3265887 w 5188239"/>
                    <a:gd name="connsiteY5" fmla="*/ 1616 h 2649316"/>
                    <a:gd name="connsiteX6" fmla="*/ 4033802 w 5188239"/>
                    <a:gd name="connsiteY6" fmla="*/ 2222713 h 2649316"/>
                    <a:gd name="connsiteX7" fmla="*/ 4687075 w 5188239"/>
                    <a:gd name="connsiteY7" fmla="*/ 1058465 h 2649316"/>
                    <a:gd name="connsiteX8" fmla="*/ 5188239 w 5188239"/>
                    <a:gd name="connsiteY8" fmla="*/ 2610631 h 2649316"/>
                    <a:gd name="connsiteX0" fmla="*/ 0 w 6011736"/>
                    <a:gd name="connsiteY0" fmla="*/ 1791146 h 2649316"/>
                    <a:gd name="connsiteX1" fmla="*/ 425669 w 6011736"/>
                    <a:gd name="connsiteY1" fmla="*/ 1028095 h 2649316"/>
                    <a:gd name="connsiteX2" fmla="*/ 984031 w 6011736"/>
                    <a:gd name="connsiteY2" fmla="*/ 2578633 h 2649316"/>
                    <a:gd name="connsiteX3" fmla="*/ 1645920 w 6011736"/>
                    <a:gd name="connsiteY3" fmla="*/ 682830 h 2649316"/>
                    <a:gd name="connsiteX4" fmla="*/ 2501725 w 6011736"/>
                    <a:gd name="connsiteY4" fmla="*/ 2649316 h 2649316"/>
                    <a:gd name="connsiteX5" fmla="*/ 3265887 w 6011736"/>
                    <a:gd name="connsiteY5" fmla="*/ 1616 h 2649316"/>
                    <a:gd name="connsiteX6" fmla="*/ 4033802 w 6011736"/>
                    <a:gd name="connsiteY6" fmla="*/ 2222713 h 2649316"/>
                    <a:gd name="connsiteX7" fmla="*/ 4687075 w 6011736"/>
                    <a:gd name="connsiteY7" fmla="*/ 1058465 h 2649316"/>
                    <a:gd name="connsiteX8" fmla="*/ 6011736 w 6011736"/>
                    <a:gd name="connsiteY8" fmla="*/ 258908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687075 w 5342163"/>
                    <a:gd name="connsiteY7" fmla="*/ 1058465 h 2649316"/>
                    <a:gd name="connsiteX8" fmla="*/ 5342163 w 5342163"/>
                    <a:gd name="connsiteY8" fmla="*/ 203953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702468 w 5342163"/>
                    <a:gd name="connsiteY7" fmla="*/ 961485 h 2649316"/>
                    <a:gd name="connsiteX8" fmla="*/ 5342163 w 5342163"/>
                    <a:gd name="connsiteY8" fmla="*/ 203953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702468 w 5342163"/>
                    <a:gd name="connsiteY7" fmla="*/ 961485 h 2649316"/>
                    <a:gd name="connsiteX8" fmla="*/ 5342163 w 5342163"/>
                    <a:gd name="connsiteY8" fmla="*/ 2039530 h 2649316"/>
                    <a:gd name="connsiteX0" fmla="*/ 0 w 5476847"/>
                    <a:gd name="connsiteY0" fmla="*/ 1961758 h 2649316"/>
                    <a:gd name="connsiteX1" fmla="*/ 560353 w 5476847"/>
                    <a:gd name="connsiteY1" fmla="*/ 1028095 h 2649316"/>
                    <a:gd name="connsiteX2" fmla="*/ 1118715 w 5476847"/>
                    <a:gd name="connsiteY2" fmla="*/ 2578633 h 2649316"/>
                    <a:gd name="connsiteX3" fmla="*/ 1780604 w 5476847"/>
                    <a:gd name="connsiteY3" fmla="*/ 682830 h 2649316"/>
                    <a:gd name="connsiteX4" fmla="*/ 2636409 w 5476847"/>
                    <a:gd name="connsiteY4" fmla="*/ 2649316 h 2649316"/>
                    <a:gd name="connsiteX5" fmla="*/ 3400571 w 5476847"/>
                    <a:gd name="connsiteY5" fmla="*/ 1616 h 2649316"/>
                    <a:gd name="connsiteX6" fmla="*/ 4168486 w 5476847"/>
                    <a:gd name="connsiteY6" fmla="*/ 2222713 h 2649316"/>
                    <a:gd name="connsiteX7" fmla="*/ 4837152 w 5476847"/>
                    <a:gd name="connsiteY7" fmla="*/ 961485 h 2649316"/>
                    <a:gd name="connsiteX8" fmla="*/ 5476847 w 5476847"/>
                    <a:gd name="connsiteY8" fmla="*/ 2039530 h 2649316"/>
                    <a:gd name="connsiteX0" fmla="*/ 0 w 5380644"/>
                    <a:gd name="connsiteY0" fmla="*/ 2123390 h 2649316"/>
                    <a:gd name="connsiteX1" fmla="*/ 464150 w 5380644"/>
                    <a:gd name="connsiteY1" fmla="*/ 1028095 h 2649316"/>
                    <a:gd name="connsiteX2" fmla="*/ 1022512 w 5380644"/>
                    <a:gd name="connsiteY2" fmla="*/ 2578633 h 2649316"/>
                    <a:gd name="connsiteX3" fmla="*/ 1684401 w 5380644"/>
                    <a:gd name="connsiteY3" fmla="*/ 682830 h 2649316"/>
                    <a:gd name="connsiteX4" fmla="*/ 2540206 w 5380644"/>
                    <a:gd name="connsiteY4" fmla="*/ 2649316 h 2649316"/>
                    <a:gd name="connsiteX5" fmla="*/ 3304368 w 5380644"/>
                    <a:gd name="connsiteY5" fmla="*/ 1616 h 2649316"/>
                    <a:gd name="connsiteX6" fmla="*/ 4072283 w 5380644"/>
                    <a:gd name="connsiteY6" fmla="*/ 2222713 h 2649316"/>
                    <a:gd name="connsiteX7" fmla="*/ 4740949 w 5380644"/>
                    <a:gd name="connsiteY7" fmla="*/ 961485 h 2649316"/>
                    <a:gd name="connsiteX8" fmla="*/ 5380644 w 5380644"/>
                    <a:gd name="connsiteY8" fmla="*/ 2039530 h 2649316"/>
                    <a:gd name="connsiteX0" fmla="*/ 0 w 5380644"/>
                    <a:gd name="connsiteY0" fmla="*/ 2123390 h 2649316"/>
                    <a:gd name="connsiteX1" fmla="*/ 171572 w 5380644"/>
                    <a:gd name="connsiteY1" fmla="*/ 1673165 h 2649316"/>
                    <a:gd name="connsiteX2" fmla="*/ 464150 w 5380644"/>
                    <a:gd name="connsiteY2" fmla="*/ 1028095 h 2649316"/>
                    <a:gd name="connsiteX3" fmla="*/ 1022512 w 5380644"/>
                    <a:gd name="connsiteY3" fmla="*/ 2578633 h 2649316"/>
                    <a:gd name="connsiteX4" fmla="*/ 1684401 w 5380644"/>
                    <a:gd name="connsiteY4" fmla="*/ 682830 h 2649316"/>
                    <a:gd name="connsiteX5" fmla="*/ 2540206 w 5380644"/>
                    <a:gd name="connsiteY5" fmla="*/ 2649316 h 2649316"/>
                    <a:gd name="connsiteX6" fmla="*/ 3304368 w 5380644"/>
                    <a:gd name="connsiteY6" fmla="*/ 1616 h 2649316"/>
                    <a:gd name="connsiteX7" fmla="*/ 4072283 w 5380644"/>
                    <a:gd name="connsiteY7" fmla="*/ 2222713 h 2649316"/>
                    <a:gd name="connsiteX8" fmla="*/ 4740949 w 5380644"/>
                    <a:gd name="connsiteY8" fmla="*/ 961485 h 2649316"/>
                    <a:gd name="connsiteX9" fmla="*/ 5380644 w 5380644"/>
                    <a:gd name="connsiteY9" fmla="*/ 2039530 h 2649316"/>
                    <a:gd name="connsiteX0" fmla="*/ 0 w 5380644"/>
                    <a:gd name="connsiteY0" fmla="*/ 2123390 h 2649316"/>
                    <a:gd name="connsiteX1" fmla="*/ 113850 w 5380644"/>
                    <a:gd name="connsiteY1" fmla="*/ 2256838 h 2649316"/>
                    <a:gd name="connsiteX2" fmla="*/ 464150 w 5380644"/>
                    <a:gd name="connsiteY2" fmla="*/ 1028095 h 2649316"/>
                    <a:gd name="connsiteX3" fmla="*/ 1022512 w 5380644"/>
                    <a:gd name="connsiteY3" fmla="*/ 2578633 h 2649316"/>
                    <a:gd name="connsiteX4" fmla="*/ 1684401 w 5380644"/>
                    <a:gd name="connsiteY4" fmla="*/ 682830 h 2649316"/>
                    <a:gd name="connsiteX5" fmla="*/ 2540206 w 5380644"/>
                    <a:gd name="connsiteY5" fmla="*/ 2649316 h 2649316"/>
                    <a:gd name="connsiteX6" fmla="*/ 3304368 w 5380644"/>
                    <a:gd name="connsiteY6" fmla="*/ 1616 h 2649316"/>
                    <a:gd name="connsiteX7" fmla="*/ 4072283 w 5380644"/>
                    <a:gd name="connsiteY7" fmla="*/ 2222713 h 2649316"/>
                    <a:gd name="connsiteX8" fmla="*/ 4740949 w 5380644"/>
                    <a:gd name="connsiteY8" fmla="*/ 961485 h 2649316"/>
                    <a:gd name="connsiteX9" fmla="*/ 5380644 w 5380644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83260" h="2649316">
                      <a:moveTo>
                        <a:pt x="0" y="1979717"/>
                      </a:moveTo>
                      <a:cubicBezTo>
                        <a:pt x="67076" y="2156109"/>
                        <a:pt x="106237" y="2258672"/>
                        <a:pt x="163554" y="2263572"/>
                      </a:cubicBezTo>
                      <a:cubicBezTo>
                        <a:pt x="318675" y="2271839"/>
                        <a:pt x="400892" y="1032081"/>
                        <a:pt x="566766" y="1028095"/>
                      </a:cubicBezTo>
                      <a:cubicBezTo>
                        <a:pt x="758343" y="1026011"/>
                        <a:pt x="878375" y="2559626"/>
                        <a:pt x="1125128" y="2578633"/>
                      </a:cubicBezTo>
                      <a:cubicBezTo>
                        <a:pt x="1384124" y="2591859"/>
                        <a:pt x="1510979" y="675926"/>
                        <a:pt x="1787017" y="682830"/>
                      </a:cubicBezTo>
                      <a:cubicBezTo>
                        <a:pt x="2064302" y="689765"/>
                        <a:pt x="2394364" y="2646601"/>
                        <a:pt x="2642822" y="2649316"/>
                      </a:cubicBezTo>
                      <a:cubicBezTo>
                        <a:pt x="2884087" y="2645199"/>
                        <a:pt x="3120184" y="22203"/>
                        <a:pt x="3406984" y="1616"/>
                      </a:cubicBezTo>
                      <a:cubicBezTo>
                        <a:pt x="3648220" y="-69484"/>
                        <a:pt x="3839267" y="2229756"/>
                        <a:pt x="4174899" y="2222713"/>
                      </a:cubicBezTo>
                      <a:cubicBezTo>
                        <a:pt x="4402786" y="2226447"/>
                        <a:pt x="4583327" y="961568"/>
                        <a:pt x="4843565" y="961485"/>
                      </a:cubicBezTo>
                      <a:cubicBezTo>
                        <a:pt x="5069322" y="990220"/>
                        <a:pt x="5479864" y="2043916"/>
                        <a:pt x="5483260" y="2039530"/>
                      </a:cubicBezTo>
                    </a:path>
                  </a:pathLst>
                </a:custGeom>
                <a:noFill/>
                <a:ln w="50800" cap="rnd">
                  <a:solidFill>
                    <a:srgbClr val="9DBEFF">
                      <a:alpha val="60000"/>
                    </a:srgb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56041">
                    <a:defRPr/>
                  </a:pPr>
                  <a:endParaRPr lang="zh-CN" altLang="en-US" sz="2750" dirty="0">
                    <a:solidFill>
                      <a:prstClr val="white"/>
                    </a:solidFill>
                    <a:latin typeface="맑은 고딕 (Body)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 91"/>
                <p:cNvSpPr/>
                <p:nvPr/>
              </p:nvSpPr>
              <p:spPr>
                <a:xfrm rot="10800000">
                  <a:off x="-902365" y="-1015978"/>
                  <a:ext cx="4049001" cy="2568660"/>
                </a:xfrm>
                <a:custGeom>
                  <a:avLst/>
                  <a:gdLst>
                    <a:gd name="connsiteX0" fmla="*/ 0 w 3531476"/>
                    <a:gd name="connsiteY0" fmla="*/ 1219200 h 2364827"/>
                    <a:gd name="connsiteX1" fmla="*/ 273269 w 3531476"/>
                    <a:gd name="connsiteY1" fmla="*/ 5780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364827"/>
                    <a:gd name="connsiteX1" fmla="*/ 372329 w 3531476"/>
                    <a:gd name="connsiteY1" fmla="*/ 4637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219200 w 3531476"/>
                    <a:gd name="connsiteY3" fmla="*/ 12612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463040 w 3531476"/>
                    <a:gd name="connsiteY3" fmla="*/ 11088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077370"/>
                    <a:gd name="connsiteX1" fmla="*/ 372329 w 3531476"/>
                    <a:gd name="connsiteY1" fmla="*/ 463769 h 2077370"/>
                    <a:gd name="connsiteX2" fmla="*/ 801151 w 3531476"/>
                    <a:gd name="connsiteY2" fmla="*/ 2006687 h 2077370"/>
                    <a:gd name="connsiteX3" fmla="*/ 1463040 w 3531476"/>
                    <a:gd name="connsiteY3" fmla="*/ 110884 h 2077370"/>
                    <a:gd name="connsiteX4" fmla="*/ 2318845 w 3531476"/>
                    <a:gd name="connsiteY4" fmla="*/ 2077370 h 2077370"/>
                    <a:gd name="connsiteX5" fmla="*/ 2984938 w 3531476"/>
                    <a:gd name="connsiteY5" fmla="*/ 0 h 2077370"/>
                    <a:gd name="connsiteX6" fmla="*/ 3489434 w 3531476"/>
                    <a:gd name="connsiteY6" fmla="*/ 1271752 h 2077370"/>
                    <a:gd name="connsiteX7" fmla="*/ 3531476 w 3531476"/>
                    <a:gd name="connsiteY7" fmla="*/ 1271752 h 2077370"/>
                    <a:gd name="connsiteX0" fmla="*/ 0 w 3531476"/>
                    <a:gd name="connsiteY0" fmla="*/ 1143000 h 2001170"/>
                    <a:gd name="connsiteX1" fmla="*/ 372329 w 3531476"/>
                    <a:gd name="connsiteY1" fmla="*/ 387569 h 2001170"/>
                    <a:gd name="connsiteX2" fmla="*/ 801151 w 3531476"/>
                    <a:gd name="connsiteY2" fmla="*/ 1930487 h 2001170"/>
                    <a:gd name="connsiteX3" fmla="*/ 1463040 w 3531476"/>
                    <a:gd name="connsiteY3" fmla="*/ 34684 h 2001170"/>
                    <a:gd name="connsiteX4" fmla="*/ 2318845 w 3531476"/>
                    <a:gd name="connsiteY4" fmla="*/ 2001170 h 2001170"/>
                    <a:gd name="connsiteX5" fmla="*/ 3091618 w 3531476"/>
                    <a:gd name="connsiteY5" fmla="*/ 0 h 2001170"/>
                    <a:gd name="connsiteX6" fmla="*/ 3489434 w 3531476"/>
                    <a:gd name="connsiteY6" fmla="*/ 1195552 h 2001170"/>
                    <a:gd name="connsiteX7" fmla="*/ 3531476 w 3531476"/>
                    <a:gd name="connsiteY7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153 h 2001323"/>
                    <a:gd name="connsiteX1" fmla="*/ 372329 w 3489434"/>
                    <a:gd name="connsiteY1" fmla="*/ 387722 h 2001323"/>
                    <a:gd name="connsiteX2" fmla="*/ 801151 w 3489434"/>
                    <a:gd name="connsiteY2" fmla="*/ 1930640 h 2001323"/>
                    <a:gd name="connsiteX3" fmla="*/ 1463040 w 3489434"/>
                    <a:gd name="connsiteY3" fmla="*/ 34837 h 2001323"/>
                    <a:gd name="connsiteX4" fmla="*/ 2318845 w 3489434"/>
                    <a:gd name="connsiteY4" fmla="*/ 2001323 h 2001323"/>
                    <a:gd name="connsiteX5" fmla="*/ 3091618 w 3489434"/>
                    <a:gd name="connsiteY5" fmla="*/ 153 h 2001323"/>
                    <a:gd name="connsiteX6" fmla="*/ 3489434 w 3489434"/>
                    <a:gd name="connsiteY6" fmla="*/ 1195705 h 2001323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16306 w 3505740"/>
                    <a:gd name="connsiteY0" fmla="*/ 1143158 h 2001328"/>
                    <a:gd name="connsiteX1" fmla="*/ 259095 w 3505740"/>
                    <a:gd name="connsiteY1" fmla="*/ 380107 h 2001328"/>
                    <a:gd name="connsiteX2" fmla="*/ 817457 w 3505740"/>
                    <a:gd name="connsiteY2" fmla="*/ 1930645 h 2001328"/>
                    <a:gd name="connsiteX3" fmla="*/ 1479346 w 3505740"/>
                    <a:gd name="connsiteY3" fmla="*/ 34842 h 2001328"/>
                    <a:gd name="connsiteX4" fmla="*/ 2335151 w 3505740"/>
                    <a:gd name="connsiteY4" fmla="*/ 2001328 h 2001328"/>
                    <a:gd name="connsiteX5" fmla="*/ 3107924 w 3505740"/>
                    <a:gd name="connsiteY5" fmla="*/ 158 h 2001328"/>
                    <a:gd name="connsiteX6" fmla="*/ 3505740 w 3505740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000 h 2001170"/>
                    <a:gd name="connsiteX1" fmla="*/ 425669 w 3672314"/>
                    <a:gd name="connsiteY1" fmla="*/ 379949 h 2001170"/>
                    <a:gd name="connsiteX2" fmla="*/ 984031 w 3672314"/>
                    <a:gd name="connsiteY2" fmla="*/ 1930487 h 2001170"/>
                    <a:gd name="connsiteX3" fmla="*/ 1645920 w 3672314"/>
                    <a:gd name="connsiteY3" fmla="*/ 34684 h 2001170"/>
                    <a:gd name="connsiteX4" fmla="*/ 2501725 w 3672314"/>
                    <a:gd name="connsiteY4" fmla="*/ 2001170 h 2001170"/>
                    <a:gd name="connsiteX5" fmla="*/ 3274498 w 3672314"/>
                    <a:gd name="connsiteY5" fmla="*/ 0 h 2001170"/>
                    <a:gd name="connsiteX6" fmla="*/ 3672314 w 3672314"/>
                    <a:gd name="connsiteY6" fmla="*/ 1195552 h 2001170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86614"/>
                    <a:gd name="connsiteY0" fmla="*/ 1143004 h 2001174"/>
                    <a:gd name="connsiteX1" fmla="*/ 425669 w 3786614"/>
                    <a:gd name="connsiteY1" fmla="*/ 379953 h 2001174"/>
                    <a:gd name="connsiteX2" fmla="*/ 984031 w 3786614"/>
                    <a:gd name="connsiteY2" fmla="*/ 1930491 h 2001174"/>
                    <a:gd name="connsiteX3" fmla="*/ 1645920 w 3786614"/>
                    <a:gd name="connsiteY3" fmla="*/ 34688 h 2001174"/>
                    <a:gd name="connsiteX4" fmla="*/ 2501725 w 3786614"/>
                    <a:gd name="connsiteY4" fmla="*/ 2001174 h 2001174"/>
                    <a:gd name="connsiteX5" fmla="*/ 3274498 w 3786614"/>
                    <a:gd name="connsiteY5" fmla="*/ 4 h 2001174"/>
                    <a:gd name="connsiteX6" fmla="*/ 3786614 w 3786614"/>
                    <a:gd name="connsiteY6" fmla="*/ 905996 h 2001174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29416 w 3816030"/>
                    <a:gd name="connsiteY0" fmla="*/ 1143044 h 2001214"/>
                    <a:gd name="connsiteX1" fmla="*/ 32151 w 3816030"/>
                    <a:gd name="connsiteY1" fmla="*/ 1150566 h 2001214"/>
                    <a:gd name="connsiteX2" fmla="*/ 455085 w 3816030"/>
                    <a:gd name="connsiteY2" fmla="*/ 379993 h 2001214"/>
                    <a:gd name="connsiteX3" fmla="*/ 1013447 w 3816030"/>
                    <a:gd name="connsiteY3" fmla="*/ 1930531 h 2001214"/>
                    <a:gd name="connsiteX4" fmla="*/ 1675336 w 3816030"/>
                    <a:gd name="connsiteY4" fmla="*/ 34728 h 2001214"/>
                    <a:gd name="connsiteX5" fmla="*/ 2531141 w 3816030"/>
                    <a:gd name="connsiteY5" fmla="*/ 2001214 h 2001214"/>
                    <a:gd name="connsiteX6" fmla="*/ 3303914 w 3816030"/>
                    <a:gd name="connsiteY6" fmla="*/ 44 h 2001214"/>
                    <a:gd name="connsiteX7" fmla="*/ 3816030 w 3816030"/>
                    <a:gd name="connsiteY7" fmla="*/ 906036 h 2001214"/>
                    <a:gd name="connsiteX0" fmla="*/ 0 w 3786614"/>
                    <a:gd name="connsiteY0" fmla="*/ 1143044 h 2001214"/>
                    <a:gd name="connsiteX1" fmla="*/ 185801 w 3786614"/>
                    <a:gd name="connsiteY1" fmla="*/ 1013075 h 2001214"/>
                    <a:gd name="connsiteX2" fmla="*/ 425669 w 3786614"/>
                    <a:gd name="connsiteY2" fmla="*/ 379993 h 2001214"/>
                    <a:gd name="connsiteX3" fmla="*/ 984031 w 3786614"/>
                    <a:gd name="connsiteY3" fmla="*/ 1930531 h 2001214"/>
                    <a:gd name="connsiteX4" fmla="*/ 1645920 w 3786614"/>
                    <a:gd name="connsiteY4" fmla="*/ 34728 h 2001214"/>
                    <a:gd name="connsiteX5" fmla="*/ 2501725 w 3786614"/>
                    <a:gd name="connsiteY5" fmla="*/ 2001214 h 2001214"/>
                    <a:gd name="connsiteX6" fmla="*/ 3274498 w 3786614"/>
                    <a:gd name="connsiteY6" fmla="*/ 44 h 2001214"/>
                    <a:gd name="connsiteX7" fmla="*/ 3786614 w 3786614"/>
                    <a:gd name="connsiteY7" fmla="*/ 906036 h 2001214"/>
                    <a:gd name="connsiteX0" fmla="*/ 0 w 4064370"/>
                    <a:gd name="connsiteY0" fmla="*/ 723699 h 2001214"/>
                    <a:gd name="connsiteX1" fmla="*/ 463557 w 4064370"/>
                    <a:gd name="connsiteY1" fmla="*/ 1013075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184310"/>
                    <a:gd name="connsiteY0" fmla="*/ 572459 h 2001214"/>
                    <a:gd name="connsiteX1" fmla="*/ 406743 w 4184310"/>
                    <a:gd name="connsiteY1" fmla="*/ 1233060 h 2001214"/>
                    <a:gd name="connsiteX2" fmla="*/ 823365 w 4184310"/>
                    <a:gd name="connsiteY2" fmla="*/ 379993 h 2001214"/>
                    <a:gd name="connsiteX3" fmla="*/ 1381727 w 4184310"/>
                    <a:gd name="connsiteY3" fmla="*/ 1930531 h 2001214"/>
                    <a:gd name="connsiteX4" fmla="*/ 2043616 w 4184310"/>
                    <a:gd name="connsiteY4" fmla="*/ 34728 h 2001214"/>
                    <a:gd name="connsiteX5" fmla="*/ 2899421 w 4184310"/>
                    <a:gd name="connsiteY5" fmla="*/ 2001214 h 2001214"/>
                    <a:gd name="connsiteX6" fmla="*/ 3672194 w 4184310"/>
                    <a:gd name="connsiteY6" fmla="*/ 44 h 2001214"/>
                    <a:gd name="connsiteX7" fmla="*/ 4184310 w 4184310"/>
                    <a:gd name="connsiteY7" fmla="*/ 906036 h 2001214"/>
                    <a:gd name="connsiteX0" fmla="*/ 37973 w 4222283"/>
                    <a:gd name="connsiteY0" fmla="*/ 572459 h 2001214"/>
                    <a:gd name="connsiteX1" fmla="*/ 28083 w 4222283"/>
                    <a:gd name="connsiteY1" fmla="*/ 545608 h 2001214"/>
                    <a:gd name="connsiteX2" fmla="*/ 444716 w 4222283"/>
                    <a:gd name="connsiteY2" fmla="*/ 1233060 h 2001214"/>
                    <a:gd name="connsiteX3" fmla="*/ 861338 w 4222283"/>
                    <a:gd name="connsiteY3" fmla="*/ 379993 h 2001214"/>
                    <a:gd name="connsiteX4" fmla="*/ 1419700 w 4222283"/>
                    <a:gd name="connsiteY4" fmla="*/ 1930531 h 2001214"/>
                    <a:gd name="connsiteX5" fmla="*/ 2081589 w 4222283"/>
                    <a:gd name="connsiteY5" fmla="*/ 34728 h 2001214"/>
                    <a:gd name="connsiteX6" fmla="*/ 2937394 w 4222283"/>
                    <a:gd name="connsiteY6" fmla="*/ 2001214 h 2001214"/>
                    <a:gd name="connsiteX7" fmla="*/ 3710167 w 4222283"/>
                    <a:gd name="connsiteY7" fmla="*/ 44 h 2001214"/>
                    <a:gd name="connsiteX8" fmla="*/ 4222283 w 4222283"/>
                    <a:gd name="connsiteY8" fmla="*/ 906036 h 2001214"/>
                    <a:gd name="connsiteX0" fmla="*/ 62 w 4184372"/>
                    <a:gd name="connsiteY0" fmla="*/ 572459 h 2001214"/>
                    <a:gd name="connsiteX1" fmla="*/ 97486 w 4184372"/>
                    <a:gd name="connsiteY1" fmla="*/ 641851 h 2001214"/>
                    <a:gd name="connsiteX2" fmla="*/ 406805 w 4184372"/>
                    <a:gd name="connsiteY2" fmla="*/ 1233060 h 2001214"/>
                    <a:gd name="connsiteX3" fmla="*/ 823427 w 4184372"/>
                    <a:gd name="connsiteY3" fmla="*/ 379993 h 2001214"/>
                    <a:gd name="connsiteX4" fmla="*/ 1381789 w 4184372"/>
                    <a:gd name="connsiteY4" fmla="*/ 1930531 h 2001214"/>
                    <a:gd name="connsiteX5" fmla="*/ 2043678 w 4184372"/>
                    <a:gd name="connsiteY5" fmla="*/ 34728 h 2001214"/>
                    <a:gd name="connsiteX6" fmla="*/ 2899483 w 4184372"/>
                    <a:gd name="connsiteY6" fmla="*/ 2001214 h 2001214"/>
                    <a:gd name="connsiteX7" fmla="*/ 3672256 w 4184372"/>
                    <a:gd name="connsiteY7" fmla="*/ 44 h 2001214"/>
                    <a:gd name="connsiteX8" fmla="*/ 4184372 w 4184372"/>
                    <a:gd name="connsiteY8" fmla="*/ 906036 h 2001214"/>
                    <a:gd name="connsiteX0" fmla="*/ 3 w 4563071"/>
                    <a:gd name="connsiteY0" fmla="*/ 716824 h 2001214"/>
                    <a:gd name="connsiteX1" fmla="*/ 476185 w 4563071"/>
                    <a:gd name="connsiteY1" fmla="*/ 641851 h 2001214"/>
                    <a:gd name="connsiteX2" fmla="*/ 785504 w 4563071"/>
                    <a:gd name="connsiteY2" fmla="*/ 1233060 h 2001214"/>
                    <a:gd name="connsiteX3" fmla="*/ 1202126 w 4563071"/>
                    <a:gd name="connsiteY3" fmla="*/ 379993 h 2001214"/>
                    <a:gd name="connsiteX4" fmla="*/ 1760488 w 4563071"/>
                    <a:gd name="connsiteY4" fmla="*/ 1930531 h 2001214"/>
                    <a:gd name="connsiteX5" fmla="*/ 2422377 w 4563071"/>
                    <a:gd name="connsiteY5" fmla="*/ 34728 h 2001214"/>
                    <a:gd name="connsiteX6" fmla="*/ 3278182 w 4563071"/>
                    <a:gd name="connsiteY6" fmla="*/ 2001214 h 2001214"/>
                    <a:gd name="connsiteX7" fmla="*/ 4050955 w 4563071"/>
                    <a:gd name="connsiteY7" fmla="*/ 44 h 2001214"/>
                    <a:gd name="connsiteX8" fmla="*/ 4563071 w 4563071"/>
                    <a:gd name="connsiteY8" fmla="*/ 906036 h 2001214"/>
                    <a:gd name="connsiteX0" fmla="*/ 5 w 4563073"/>
                    <a:gd name="connsiteY0" fmla="*/ 716824 h 2001214"/>
                    <a:gd name="connsiteX1" fmla="*/ 362559 w 4563073"/>
                    <a:gd name="connsiteY1" fmla="*/ 469988 h 2001214"/>
                    <a:gd name="connsiteX2" fmla="*/ 785506 w 4563073"/>
                    <a:gd name="connsiteY2" fmla="*/ 1233060 h 2001214"/>
                    <a:gd name="connsiteX3" fmla="*/ 1202128 w 4563073"/>
                    <a:gd name="connsiteY3" fmla="*/ 379993 h 2001214"/>
                    <a:gd name="connsiteX4" fmla="*/ 1760490 w 4563073"/>
                    <a:gd name="connsiteY4" fmla="*/ 1930531 h 2001214"/>
                    <a:gd name="connsiteX5" fmla="*/ 2422379 w 4563073"/>
                    <a:gd name="connsiteY5" fmla="*/ 34728 h 2001214"/>
                    <a:gd name="connsiteX6" fmla="*/ 3278184 w 4563073"/>
                    <a:gd name="connsiteY6" fmla="*/ 2001214 h 2001214"/>
                    <a:gd name="connsiteX7" fmla="*/ 4050957 w 4563073"/>
                    <a:gd name="connsiteY7" fmla="*/ 44 h 2001214"/>
                    <a:gd name="connsiteX8" fmla="*/ 4563073 w 4563073"/>
                    <a:gd name="connsiteY8" fmla="*/ 906036 h 2001214"/>
                    <a:gd name="connsiteX0" fmla="*/ 12 w 4563080"/>
                    <a:gd name="connsiteY0" fmla="*/ 716824 h 2001214"/>
                    <a:gd name="connsiteX1" fmla="*/ 362566 w 4563080"/>
                    <a:gd name="connsiteY1" fmla="*/ 469988 h 2001214"/>
                    <a:gd name="connsiteX2" fmla="*/ 785513 w 4563080"/>
                    <a:gd name="connsiteY2" fmla="*/ 1233060 h 2001214"/>
                    <a:gd name="connsiteX3" fmla="*/ 1202135 w 4563080"/>
                    <a:gd name="connsiteY3" fmla="*/ 379993 h 2001214"/>
                    <a:gd name="connsiteX4" fmla="*/ 1760497 w 4563080"/>
                    <a:gd name="connsiteY4" fmla="*/ 1930531 h 2001214"/>
                    <a:gd name="connsiteX5" fmla="*/ 2422386 w 4563080"/>
                    <a:gd name="connsiteY5" fmla="*/ 34728 h 2001214"/>
                    <a:gd name="connsiteX6" fmla="*/ 3278191 w 4563080"/>
                    <a:gd name="connsiteY6" fmla="*/ 2001214 h 2001214"/>
                    <a:gd name="connsiteX7" fmla="*/ 4050964 w 4563080"/>
                    <a:gd name="connsiteY7" fmla="*/ 44 h 2001214"/>
                    <a:gd name="connsiteX8" fmla="*/ 4563080 w 4563080"/>
                    <a:gd name="connsiteY8" fmla="*/ 906036 h 2001214"/>
                    <a:gd name="connsiteX0" fmla="*/ 13 w 4563081"/>
                    <a:gd name="connsiteY0" fmla="*/ 716824 h 2001214"/>
                    <a:gd name="connsiteX1" fmla="*/ 362567 w 4563081"/>
                    <a:gd name="connsiteY1" fmla="*/ 469988 h 2001214"/>
                    <a:gd name="connsiteX2" fmla="*/ 785514 w 4563081"/>
                    <a:gd name="connsiteY2" fmla="*/ 1233060 h 2001214"/>
                    <a:gd name="connsiteX3" fmla="*/ 1202136 w 4563081"/>
                    <a:gd name="connsiteY3" fmla="*/ 379993 h 2001214"/>
                    <a:gd name="connsiteX4" fmla="*/ 1760498 w 4563081"/>
                    <a:gd name="connsiteY4" fmla="*/ 1930531 h 2001214"/>
                    <a:gd name="connsiteX5" fmla="*/ 2422387 w 4563081"/>
                    <a:gd name="connsiteY5" fmla="*/ 34728 h 2001214"/>
                    <a:gd name="connsiteX6" fmla="*/ 3278192 w 4563081"/>
                    <a:gd name="connsiteY6" fmla="*/ 2001214 h 2001214"/>
                    <a:gd name="connsiteX7" fmla="*/ 4050965 w 4563081"/>
                    <a:gd name="connsiteY7" fmla="*/ 44 h 2001214"/>
                    <a:gd name="connsiteX8" fmla="*/ 4563081 w 4563081"/>
                    <a:gd name="connsiteY8" fmla="*/ 906036 h 2001214"/>
                    <a:gd name="connsiteX0" fmla="*/ 44 w 4462110"/>
                    <a:gd name="connsiteY0" fmla="*/ 943683 h 2001214"/>
                    <a:gd name="connsiteX1" fmla="*/ 261596 w 4462110"/>
                    <a:gd name="connsiteY1" fmla="*/ 469988 h 2001214"/>
                    <a:gd name="connsiteX2" fmla="*/ 684543 w 4462110"/>
                    <a:gd name="connsiteY2" fmla="*/ 1233060 h 2001214"/>
                    <a:gd name="connsiteX3" fmla="*/ 1101165 w 4462110"/>
                    <a:gd name="connsiteY3" fmla="*/ 379993 h 2001214"/>
                    <a:gd name="connsiteX4" fmla="*/ 1659527 w 4462110"/>
                    <a:gd name="connsiteY4" fmla="*/ 1930531 h 2001214"/>
                    <a:gd name="connsiteX5" fmla="*/ 2321416 w 4462110"/>
                    <a:gd name="connsiteY5" fmla="*/ 34728 h 2001214"/>
                    <a:gd name="connsiteX6" fmla="*/ 3177221 w 4462110"/>
                    <a:gd name="connsiteY6" fmla="*/ 2001214 h 2001214"/>
                    <a:gd name="connsiteX7" fmla="*/ 3949994 w 4462110"/>
                    <a:gd name="connsiteY7" fmla="*/ 44 h 2001214"/>
                    <a:gd name="connsiteX8" fmla="*/ 4462110 w 4462110"/>
                    <a:gd name="connsiteY8" fmla="*/ 906036 h 2001214"/>
                    <a:gd name="connsiteX0" fmla="*/ 170 w 4424361"/>
                    <a:gd name="connsiteY0" fmla="*/ 758071 h 2001214"/>
                    <a:gd name="connsiteX1" fmla="*/ 223847 w 4424361"/>
                    <a:gd name="connsiteY1" fmla="*/ 469988 h 2001214"/>
                    <a:gd name="connsiteX2" fmla="*/ 646794 w 4424361"/>
                    <a:gd name="connsiteY2" fmla="*/ 1233060 h 2001214"/>
                    <a:gd name="connsiteX3" fmla="*/ 1063416 w 4424361"/>
                    <a:gd name="connsiteY3" fmla="*/ 379993 h 2001214"/>
                    <a:gd name="connsiteX4" fmla="*/ 1621778 w 4424361"/>
                    <a:gd name="connsiteY4" fmla="*/ 1930531 h 2001214"/>
                    <a:gd name="connsiteX5" fmla="*/ 2283667 w 4424361"/>
                    <a:gd name="connsiteY5" fmla="*/ 34728 h 2001214"/>
                    <a:gd name="connsiteX6" fmla="*/ 3139472 w 4424361"/>
                    <a:gd name="connsiteY6" fmla="*/ 2001214 h 2001214"/>
                    <a:gd name="connsiteX7" fmla="*/ 3912245 w 4424361"/>
                    <a:gd name="connsiteY7" fmla="*/ 44 h 2001214"/>
                    <a:gd name="connsiteX8" fmla="*/ 4424361 w 4424361"/>
                    <a:gd name="connsiteY8" fmla="*/ 906036 h 2001214"/>
                    <a:gd name="connsiteX0" fmla="*/ 43 w 4462110"/>
                    <a:gd name="connsiteY0" fmla="*/ 943683 h 2001214"/>
                    <a:gd name="connsiteX1" fmla="*/ 261596 w 4462110"/>
                    <a:gd name="connsiteY1" fmla="*/ 469988 h 2001214"/>
                    <a:gd name="connsiteX2" fmla="*/ 684543 w 4462110"/>
                    <a:gd name="connsiteY2" fmla="*/ 1233060 h 2001214"/>
                    <a:gd name="connsiteX3" fmla="*/ 1101165 w 4462110"/>
                    <a:gd name="connsiteY3" fmla="*/ 379993 h 2001214"/>
                    <a:gd name="connsiteX4" fmla="*/ 1659527 w 4462110"/>
                    <a:gd name="connsiteY4" fmla="*/ 1930531 h 2001214"/>
                    <a:gd name="connsiteX5" fmla="*/ 2321416 w 4462110"/>
                    <a:gd name="connsiteY5" fmla="*/ 34728 h 2001214"/>
                    <a:gd name="connsiteX6" fmla="*/ 3177221 w 4462110"/>
                    <a:gd name="connsiteY6" fmla="*/ 2001214 h 2001214"/>
                    <a:gd name="connsiteX7" fmla="*/ 3949994 w 4462110"/>
                    <a:gd name="connsiteY7" fmla="*/ 44 h 2001214"/>
                    <a:gd name="connsiteX8" fmla="*/ 4462110 w 4462110"/>
                    <a:gd name="connsiteY8" fmla="*/ 906036 h 2001214"/>
                    <a:gd name="connsiteX0" fmla="*/ 72 w 4462139"/>
                    <a:gd name="connsiteY0" fmla="*/ 943683 h 2001214"/>
                    <a:gd name="connsiteX1" fmla="*/ 242687 w 4462139"/>
                    <a:gd name="connsiteY1" fmla="*/ 469988 h 2001214"/>
                    <a:gd name="connsiteX2" fmla="*/ 684572 w 4462139"/>
                    <a:gd name="connsiteY2" fmla="*/ 1233060 h 2001214"/>
                    <a:gd name="connsiteX3" fmla="*/ 1101194 w 4462139"/>
                    <a:gd name="connsiteY3" fmla="*/ 379993 h 2001214"/>
                    <a:gd name="connsiteX4" fmla="*/ 1659556 w 4462139"/>
                    <a:gd name="connsiteY4" fmla="*/ 1930531 h 2001214"/>
                    <a:gd name="connsiteX5" fmla="*/ 2321445 w 4462139"/>
                    <a:gd name="connsiteY5" fmla="*/ 34728 h 2001214"/>
                    <a:gd name="connsiteX6" fmla="*/ 3177250 w 4462139"/>
                    <a:gd name="connsiteY6" fmla="*/ 2001214 h 2001214"/>
                    <a:gd name="connsiteX7" fmla="*/ 3950023 w 4462139"/>
                    <a:gd name="connsiteY7" fmla="*/ 44 h 2001214"/>
                    <a:gd name="connsiteX8" fmla="*/ 4462139 w 4462139"/>
                    <a:gd name="connsiteY8" fmla="*/ 906036 h 2001214"/>
                    <a:gd name="connsiteX0" fmla="*/ 20 w 4462087"/>
                    <a:gd name="connsiteY0" fmla="*/ 943683 h 2001214"/>
                    <a:gd name="connsiteX1" fmla="*/ 242635 w 4462087"/>
                    <a:gd name="connsiteY1" fmla="*/ 469988 h 2001214"/>
                    <a:gd name="connsiteX2" fmla="*/ 684520 w 4462087"/>
                    <a:gd name="connsiteY2" fmla="*/ 1233060 h 2001214"/>
                    <a:gd name="connsiteX3" fmla="*/ 1101142 w 4462087"/>
                    <a:gd name="connsiteY3" fmla="*/ 379993 h 2001214"/>
                    <a:gd name="connsiteX4" fmla="*/ 1659504 w 4462087"/>
                    <a:gd name="connsiteY4" fmla="*/ 1930531 h 2001214"/>
                    <a:gd name="connsiteX5" fmla="*/ 2321393 w 4462087"/>
                    <a:gd name="connsiteY5" fmla="*/ 34728 h 2001214"/>
                    <a:gd name="connsiteX6" fmla="*/ 3177198 w 4462087"/>
                    <a:gd name="connsiteY6" fmla="*/ 2001214 h 2001214"/>
                    <a:gd name="connsiteX7" fmla="*/ 3949971 w 4462087"/>
                    <a:gd name="connsiteY7" fmla="*/ 44 h 2001214"/>
                    <a:gd name="connsiteX8" fmla="*/ 4462087 w 4462087"/>
                    <a:gd name="connsiteY8" fmla="*/ 906036 h 2001214"/>
                    <a:gd name="connsiteX0" fmla="*/ 20 w 4462087"/>
                    <a:gd name="connsiteY0" fmla="*/ 908965 h 1966496"/>
                    <a:gd name="connsiteX1" fmla="*/ 242635 w 4462087"/>
                    <a:gd name="connsiteY1" fmla="*/ 435270 h 1966496"/>
                    <a:gd name="connsiteX2" fmla="*/ 684520 w 4462087"/>
                    <a:gd name="connsiteY2" fmla="*/ 1198342 h 1966496"/>
                    <a:gd name="connsiteX3" fmla="*/ 1101142 w 4462087"/>
                    <a:gd name="connsiteY3" fmla="*/ 345275 h 1966496"/>
                    <a:gd name="connsiteX4" fmla="*/ 1659504 w 4462087"/>
                    <a:gd name="connsiteY4" fmla="*/ 1895813 h 1966496"/>
                    <a:gd name="connsiteX5" fmla="*/ 2321393 w 4462087"/>
                    <a:gd name="connsiteY5" fmla="*/ 10 h 1966496"/>
                    <a:gd name="connsiteX6" fmla="*/ 3177198 w 4462087"/>
                    <a:gd name="connsiteY6" fmla="*/ 1966496 h 1966496"/>
                    <a:gd name="connsiteX7" fmla="*/ 3937322 w 4462087"/>
                    <a:gd name="connsiteY7" fmla="*/ 164688 h 1966496"/>
                    <a:gd name="connsiteX8" fmla="*/ 4462087 w 4462087"/>
                    <a:gd name="connsiteY8" fmla="*/ 871318 h 1966496"/>
                    <a:gd name="connsiteX0" fmla="*/ 20 w 4398844"/>
                    <a:gd name="connsiteY0" fmla="*/ 908965 h 1966496"/>
                    <a:gd name="connsiteX1" fmla="*/ 242635 w 4398844"/>
                    <a:gd name="connsiteY1" fmla="*/ 435270 h 1966496"/>
                    <a:gd name="connsiteX2" fmla="*/ 684520 w 4398844"/>
                    <a:gd name="connsiteY2" fmla="*/ 1198342 h 1966496"/>
                    <a:gd name="connsiteX3" fmla="*/ 1101142 w 4398844"/>
                    <a:gd name="connsiteY3" fmla="*/ 345275 h 1966496"/>
                    <a:gd name="connsiteX4" fmla="*/ 1659504 w 4398844"/>
                    <a:gd name="connsiteY4" fmla="*/ 1895813 h 1966496"/>
                    <a:gd name="connsiteX5" fmla="*/ 2321393 w 4398844"/>
                    <a:gd name="connsiteY5" fmla="*/ 10 h 1966496"/>
                    <a:gd name="connsiteX6" fmla="*/ 3177198 w 4398844"/>
                    <a:gd name="connsiteY6" fmla="*/ 1966496 h 1966496"/>
                    <a:gd name="connsiteX7" fmla="*/ 3937322 w 4398844"/>
                    <a:gd name="connsiteY7" fmla="*/ 164688 h 1966496"/>
                    <a:gd name="connsiteX8" fmla="*/ 4398844 w 4398844"/>
                    <a:gd name="connsiteY8" fmla="*/ 1029432 h 1966496"/>
                    <a:gd name="connsiteX0" fmla="*/ 20 w 4398844"/>
                    <a:gd name="connsiteY0" fmla="*/ 908965 h 1966496"/>
                    <a:gd name="connsiteX1" fmla="*/ 242635 w 4398844"/>
                    <a:gd name="connsiteY1" fmla="*/ 435270 h 1966496"/>
                    <a:gd name="connsiteX2" fmla="*/ 684520 w 4398844"/>
                    <a:gd name="connsiteY2" fmla="*/ 1198342 h 1966496"/>
                    <a:gd name="connsiteX3" fmla="*/ 1101142 w 4398844"/>
                    <a:gd name="connsiteY3" fmla="*/ 345275 h 1966496"/>
                    <a:gd name="connsiteX4" fmla="*/ 1659504 w 4398844"/>
                    <a:gd name="connsiteY4" fmla="*/ 1895813 h 1966496"/>
                    <a:gd name="connsiteX5" fmla="*/ 2321393 w 4398844"/>
                    <a:gd name="connsiteY5" fmla="*/ 10 h 1966496"/>
                    <a:gd name="connsiteX6" fmla="*/ 3177198 w 4398844"/>
                    <a:gd name="connsiteY6" fmla="*/ 1966496 h 1966496"/>
                    <a:gd name="connsiteX7" fmla="*/ 3937322 w 4398844"/>
                    <a:gd name="connsiteY7" fmla="*/ 164688 h 1966496"/>
                    <a:gd name="connsiteX8" fmla="*/ 4398844 w 4398844"/>
                    <a:gd name="connsiteY8" fmla="*/ 1029432 h 1966496"/>
                    <a:gd name="connsiteX0" fmla="*/ 20 w 4422939"/>
                    <a:gd name="connsiteY0" fmla="*/ 908965 h 1966496"/>
                    <a:gd name="connsiteX1" fmla="*/ 242635 w 4422939"/>
                    <a:gd name="connsiteY1" fmla="*/ 435270 h 1966496"/>
                    <a:gd name="connsiteX2" fmla="*/ 684520 w 4422939"/>
                    <a:gd name="connsiteY2" fmla="*/ 1198342 h 1966496"/>
                    <a:gd name="connsiteX3" fmla="*/ 1101142 w 4422939"/>
                    <a:gd name="connsiteY3" fmla="*/ 345275 h 1966496"/>
                    <a:gd name="connsiteX4" fmla="*/ 1659504 w 4422939"/>
                    <a:gd name="connsiteY4" fmla="*/ 1895813 h 1966496"/>
                    <a:gd name="connsiteX5" fmla="*/ 2321393 w 4422939"/>
                    <a:gd name="connsiteY5" fmla="*/ 10 h 1966496"/>
                    <a:gd name="connsiteX6" fmla="*/ 3177198 w 4422939"/>
                    <a:gd name="connsiteY6" fmla="*/ 1966496 h 1966496"/>
                    <a:gd name="connsiteX7" fmla="*/ 3937322 w 4422939"/>
                    <a:gd name="connsiteY7" fmla="*/ 164688 h 1966496"/>
                    <a:gd name="connsiteX8" fmla="*/ 4385497 w 4422939"/>
                    <a:gd name="connsiteY8" fmla="*/ 916484 h 1966496"/>
                    <a:gd name="connsiteX9" fmla="*/ 4398844 w 4422939"/>
                    <a:gd name="connsiteY9" fmla="*/ 1029432 h 1966496"/>
                    <a:gd name="connsiteX0" fmla="*/ 20 w 4866843"/>
                    <a:gd name="connsiteY0" fmla="*/ 908965 h 1966496"/>
                    <a:gd name="connsiteX1" fmla="*/ 242635 w 4866843"/>
                    <a:gd name="connsiteY1" fmla="*/ 435270 h 1966496"/>
                    <a:gd name="connsiteX2" fmla="*/ 684520 w 4866843"/>
                    <a:gd name="connsiteY2" fmla="*/ 1198342 h 1966496"/>
                    <a:gd name="connsiteX3" fmla="*/ 1101142 w 4866843"/>
                    <a:gd name="connsiteY3" fmla="*/ 345275 h 1966496"/>
                    <a:gd name="connsiteX4" fmla="*/ 1659504 w 4866843"/>
                    <a:gd name="connsiteY4" fmla="*/ 1895813 h 1966496"/>
                    <a:gd name="connsiteX5" fmla="*/ 2321393 w 4866843"/>
                    <a:gd name="connsiteY5" fmla="*/ 10 h 1966496"/>
                    <a:gd name="connsiteX6" fmla="*/ 3177198 w 4866843"/>
                    <a:gd name="connsiteY6" fmla="*/ 1966496 h 1966496"/>
                    <a:gd name="connsiteX7" fmla="*/ 3937322 w 4866843"/>
                    <a:gd name="connsiteY7" fmla="*/ 164688 h 1966496"/>
                    <a:gd name="connsiteX8" fmla="*/ 4385497 w 4866843"/>
                    <a:gd name="connsiteY8" fmla="*/ 916484 h 1966496"/>
                    <a:gd name="connsiteX9" fmla="*/ 4866843 w 4866843"/>
                    <a:gd name="connsiteY9" fmla="*/ 1050055 h 1966496"/>
                    <a:gd name="connsiteX0" fmla="*/ 20 w 4866843"/>
                    <a:gd name="connsiteY0" fmla="*/ 908965 h 1966496"/>
                    <a:gd name="connsiteX1" fmla="*/ 242635 w 4866843"/>
                    <a:gd name="connsiteY1" fmla="*/ 435270 h 1966496"/>
                    <a:gd name="connsiteX2" fmla="*/ 684520 w 4866843"/>
                    <a:gd name="connsiteY2" fmla="*/ 1198342 h 1966496"/>
                    <a:gd name="connsiteX3" fmla="*/ 1101142 w 4866843"/>
                    <a:gd name="connsiteY3" fmla="*/ 345275 h 1966496"/>
                    <a:gd name="connsiteX4" fmla="*/ 1659504 w 4866843"/>
                    <a:gd name="connsiteY4" fmla="*/ 1895813 h 1966496"/>
                    <a:gd name="connsiteX5" fmla="*/ 2321393 w 4866843"/>
                    <a:gd name="connsiteY5" fmla="*/ 10 h 1966496"/>
                    <a:gd name="connsiteX6" fmla="*/ 3177198 w 4866843"/>
                    <a:gd name="connsiteY6" fmla="*/ 1966496 h 1966496"/>
                    <a:gd name="connsiteX7" fmla="*/ 3937322 w 4866843"/>
                    <a:gd name="connsiteY7" fmla="*/ 164688 h 1966496"/>
                    <a:gd name="connsiteX8" fmla="*/ 4436092 w 4866843"/>
                    <a:gd name="connsiteY8" fmla="*/ 1074598 h 1966496"/>
                    <a:gd name="connsiteX9" fmla="*/ 4866843 w 4866843"/>
                    <a:gd name="connsiteY9" fmla="*/ 1050055 h 1966496"/>
                    <a:gd name="connsiteX0" fmla="*/ 20 w 4790951"/>
                    <a:gd name="connsiteY0" fmla="*/ 908965 h 1966496"/>
                    <a:gd name="connsiteX1" fmla="*/ 242635 w 4790951"/>
                    <a:gd name="connsiteY1" fmla="*/ 435270 h 1966496"/>
                    <a:gd name="connsiteX2" fmla="*/ 684520 w 4790951"/>
                    <a:gd name="connsiteY2" fmla="*/ 1198342 h 1966496"/>
                    <a:gd name="connsiteX3" fmla="*/ 1101142 w 4790951"/>
                    <a:gd name="connsiteY3" fmla="*/ 345275 h 1966496"/>
                    <a:gd name="connsiteX4" fmla="*/ 1659504 w 4790951"/>
                    <a:gd name="connsiteY4" fmla="*/ 1895813 h 1966496"/>
                    <a:gd name="connsiteX5" fmla="*/ 2321393 w 4790951"/>
                    <a:gd name="connsiteY5" fmla="*/ 10 h 1966496"/>
                    <a:gd name="connsiteX6" fmla="*/ 3177198 w 4790951"/>
                    <a:gd name="connsiteY6" fmla="*/ 1966496 h 1966496"/>
                    <a:gd name="connsiteX7" fmla="*/ 3937322 w 4790951"/>
                    <a:gd name="connsiteY7" fmla="*/ 164688 h 1966496"/>
                    <a:gd name="connsiteX8" fmla="*/ 4436092 w 4790951"/>
                    <a:gd name="connsiteY8" fmla="*/ 1074598 h 1966496"/>
                    <a:gd name="connsiteX9" fmla="*/ 4790951 w 4790951"/>
                    <a:gd name="connsiteY9" fmla="*/ 548216 h 1966496"/>
                    <a:gd name="connsiteX0" fmla="*/ 20 w 4815306"/>
                    <a:gd name="connsiteY0" fmla="*/ 908965 h 1966496"/>
                    <a:gd name="connsiteX1" fmla="*/ 242635 w 4815306"/>
                    <a:gd name="connsiteY1" fmla="*/ 435270 h 1966496"/>
                    <a:gd name="connsiteX2" fmla="*/ 684520 w 4815306"/>
                    <a:gd name="connsiteY2" fmla="*/ 1198342 h 1966496"/>
                    <a:gd name="connsiteX3" fmla="*/ 1101142 w 4815306"/>
                    <a:gd name="connsiteY3" fmla="*/ 345275 h 1966496"/>
                    <a:gd name="connsiteX4" fmla="*/ 1659504 w 4815306"/>
                    <a:gd name="connsiteY4" fmla="*/ 1895813 h 1966496"/>
                    <a:gd name="connsiteX5" fmla="*/ 2321393 w 4815306"/>
                    <a:gd name="connsiteY5" fmla="*/ 10 h 1966496"/>
                    <a:gd name="connsiteX6" fmla="*/ 3177198 w 4815306"/>
                    <a:gd name="connsiteY6" fmla="*/ 1966496 h 1966496"/>
                    <a:gd name="connsiteX7" fmla="*/ 3937322 w 4815306"/>
                    <a:gd name="connsiteY7" fmla="*/ 164688 h 1966496"/>
                    <a:gd name="connsiteX8" fmla="*/ 4436092 w 4815306"/>
                    <a:gd name="connsiteY8" fmla="*/ 1074598 h 1966496"/>
                    <a:gd name="connsiteX9" fmla="*/ 4790951 w 4815306"/>
                    <a:gd name="connsiteY9" fmla="*/ 548216 h 1966496"/>
                    <a:gd name="connsiteX10" fmla="*/ 4783930 w 4815306"/>
                    <a:gd name="connsiteY10" fmla="*/ 524637 h 1966496"/>
                    <a:gd name="connsiteX0" fmla="*/ 20 w 5176040"/>
                    <a:gd name="connsiteY0" fmla="*/ 908965 h 1966496"/>
                    <a:gd name="connsiteX1" fmla="*/ 242635 w 5176040"/>
                    <a:gd name="connsiteY1" fmla="*/ 435270 h 1966496"/>
                    <a:gd name="connsiteX2" fmla="*/ 684520 w 5176040"/>
                    <a:gd name="connsiteY2" fmla="*/ 1198342 h 1966496"/>
                    <a:gd name="connsiteX3" fmla="*/ 1101142 w 5176040"/>
                    <a:gd name="connsiteY3" fmla="*/ 345275 h 1966496"/>
                    <a:gd name="connsiteX4" fmla="*/ 1659504 w 5176040"/>
                    <a:gd name="connsiteY4" fmla="*/ 1895813 h 1966496"/>
                    <a:gd name="connsiteX5" fmla="*/ 2321393 w 5176040"/>
                    <a:gd name="connsiteY5" fmla="*/ 10 h 1966496"/>
                    <a:gd name="connsiteX6" fmla="*/ 3177198 w 5176040"/>
                    <a:gd name="connsiteY6" fmla="*/ 1966496 h 1966496"/>
                    <a:gd name="connsiteX7" fmla="*/ 3937322 w 5176040"/>
                    <a:gd name="connsiteY7" fmla="*/ 164688 h 1966496"/>
                    <a:gd name="connsiteX8" fmla="*/ 4436092 w 5176040"/>
                    <a:gd name="connsiteY8" fmla="*/ 1074598 h 1966496"/>
                    <a:gd name="connsiteX9" fmla="*/ 4790951 w 5176040"/>
                    <a:gd name="connsiteY9" fmla="*/ 548216 h 1966496"/>
                    <a:gd name="connsiteX10" fmla="*/ 5176036 w 5176040"/>
                    <a:gd name="connsiteY10" fmla="*/ 1012727 h 1966496"/>
                    <a:gd name="connsiteX0" fmla="*/ 20 w 5176040"/>
                    <a:gd name="connsiteY0" fmla="*/ 908965 h 1966496"/>
                    <a:gd name="connsiteX1" fmla="*/ 242635 w 5176040"/>
                    <a:gd name="connsiteY1" fmla="*/ 435270 h 1966496"/>
                    <a:gd name="connsiteX2" fmla="*/ 684520 w 5176040"/>
                    <a:gd name="connsiteY2" fmla="*/ 1198342 h 1966496"/>
                    <a:gd name="connsiteX3" fmla="*/ 1101142 w 5176040"/>
                    <a:gd name="connsiteY3" fmla="*/ 345275 h 1966496"/>
                    <a:gd name="connsiteX4" fmla="*/ 1659504 w 5176040"/>
                    <a:gd name="connsiteY4" fmla="*/ 1895813 h 1966496"/>
                    <a:gd name="connsiteX5" fmla="*/ 2321393 w 5176040"/>
                    <a:gd name="connsiteY5" fmla="*/ 10 h 1966496"/>
                    <a:gd name="connsiteX6" fmla="*/ 3177198 w 5176040"/>
                    <a:gd name="connsiteY6" fmla="*/ 1966496 h 1966496"/>
                    <a:gd name="connsiteX7" fmla="*/ 3937322 w 5176040"/>
                    <a:gd name="connsiteY7" fmla="*/ 164688 h 1966496"/>
                    <a:gd name="connsiteX8" fmla="*/ 4436092 w 5176040"/>
                    <a:gd name="connsiteY8" fmla="*/ 1074598 h 1966496"/>
                    <a:gd name="connsiteX9" fmla="*/ 4797276 w 5176040"/>
                    <a:gd name="connsiteY9" fmla="*/ 527592 h 1966496"/>
                    <a:gd name="connsiteX10" fmla="*/ 5176036 w 5176040"/>
                    <a:gd name="connsiteY10" fmla="*/ 1012727 h 1966496"/>
                    <a:gd name="connsiteX0" fmla="*/ 20 w 5176044"/>
                    <a:gd name="connsiteY0" fmla="*/ 908965 h 1966496"/>
                    <a:gd name="connsiteX1" fmla="*/ 242635 w 5176044"/>
                    <a:gd name="connsiteY1" fmla="*/ 435270 h 1966496"/>
                    <a:gd name="connsiteX2" fmla="*/ 684520 w 5176044"/>
                    <a:gd name="connsiteY2" fmla="*/ 1198342 h 1966496"/>
                    <a:gd name="connsiteX3" fmla="*/ 1101142 w 5176044"/>
                    <a:gd name="connsiteY3" fmla="*/ 345275 h 1966496"/>
                    <a:gd name="connsiteX4" fmla="*/ 1659504 w 5176044"/>
                    <a:gd name="connsiteY4" fmla="*/ 1895813 h 1966496"/>
                    <a:gd name="connsiteX5" fmla="*/ 2321393 w 5176044"/>
                    <a:gd name="connsiteY5" fmla="*/ 10 h 1966496"/>
                    <a:gd name="connsiteX6" fmla="*/ 3177198 w 5176044"/>
                    <a:gd name="connsiteY6" fmla="*/ 1966496 h 1966496"/>
                    <a:gd name="connsiteX7" fmla="*/ 3937322 w 5176044"/>
                    <a:gd name="connsiteY7" fmla="*/ 164688 h 1966496"/>
                    <a:gd name="connsiteX8" fmla="*/ 4436092 w 5176044"/>
                    <a:gd name="connsiteY8" fmla="*/ 1074598 h 1966496"/>
                    <a:gd name="connsiteX9" fmla="*/ 4797276 w 5176044"/>
                    <a:gd name="connsiteY9" fmla="*/ 527592 h 1966496"/>
                    <a:gd name="connsiteX10" fmla="*/ 5176036 w 5176044"/>
                    <a:gd name="connsiteY10" fmla="*/ 1012727 h 1966496"/>
                    <a:gd name="connsiteX0" fmla="*/ 20 w 5176044"/>
                    <a:gd name="connsiteY0" fmla="*/ 908965 h 1966496"/>
                    <a:gd name="connsiteX1" fmla="*/ 242635 w 5176044"/>
                    <a:gd name="connsiteY1" fmla="*/ 435270 h 1966496"/>
                    <a:gd name="connsiteX2" fmla="*/ 684520 w 5176044"/>
                    <a:gd name="connsiteY2" fmla="*/ 1198342 h 1966496"/>
                    <a:gd name="connsiteX3" fmla="*/ 1101142 w 5176044"/>
                    <a:gd name="connsiteY3" fmla="*/ 345275 h 1966496"/>
                    <a:gd name="connsiteX4" fmla="*/ 1659504 w 5176044"/>
                    <a:gd name="connsiteY4" fmla="*/ 1895813 h 1966496"/>
                    <a:gd name="connsiteX5" fmla="*/ 2321393 w 5176044"/>
                    <a:gd name="connsiteY5" fmla="*/ 10 h 1966496"/>
                    <a:gd name="connsiteX6" fmla="*/ 3177198 w 5176044"/>
                    <a:gd name="connsiteY6" fmla="*/ 1966496 h 1966496"/>
                    <a:gd name="connsiteX7" fmla="*/ 3937322 w 5176044"/>
                    <a:gd name="connsiteY7" fmla="*/ 164688 h 1966496"/>
                    <a:gd name="connsiteX8" fmla="*/ 4436092 w 5176044"/>
                    <a:gd name="connsiteY8" fmla="*/ 1074598 h 1966496"/>
                    <a:gd name="connsiteX9" fmla="*/ 4797276 w 5176044"/>
                    <a:gd name="connsiteY9" fmla="*/ 527592 h 1966496"/>
                    <a:gd name="connsiteX10" fmla="*/ 5176036 w 5176044"/>
                    <a:gd name="connsiteY10" fmla="*/ 1012727 h 1966496"/>
                    <a:gd name="connsiteX0" fmla="*/ 20 w 5176043"/>
                    <a:gd name="connsiteY0" fmla="*/ 908965 h 1966496"/>
                    <a:gd name="connsiteX1" fmla="*/ 242635 w 5176043"/>
                    <a:gd name="connsiteY1" fmla="*/ 435270 h 1966496"/>
                    <a:gd name="connsiteX2" fmla="*/ 684520 w 5176043"/>
                    <a:gd name="connsiteY2" fmla="*/ 1198342 h 1966496"/>
                    <a:gd name="connsiteX3" fmla="*/ 1101142 w 5176043"/>
                    <a:gd name="connsiteY3" fmla="*/ 345275 h 1966496"/>
                    <a:gd name="connsiteX4" fmla="*/ 1659504 w 5176043"/>
                    <a:gd name="connsiteY4" fmla="*/ 1895813 h 1966496"/>
                    <a:gd name="connsiteX5" fmla="*/ 2321393 w 5176043"/>
                    <a:gd name="connsiteY5" fmla="*/ 10 h 1966496"/>
                    <a:gd name="connsiteX6" fmla="*/ 3177198 w 5176043"/>
                    <a:gd name="connsiteY6" fmla="*/ 1966496 h 1966496"/>
                    <a:gd name="connsiteX7" fmla="*/ 3937322 w 5176043"/>
                    <a:gd name="connsiteY7" fmla="*/ 164688 h 1966496"/>
                    <a:gd name="connsiteX8" fmla="*/ 4436092 w 5176043"/>
                    <a:gd name="connsiteY8" fmla="*/ 1074598 h 1966496"/>
                    <a:gd name="connsiteX9" fmla="*/ 4797276 w 5176043"/>
                    <a:gd name="connsiteY9" fmla="*/ 527592 h 1966496"/>
                    <a:gd name="connsiteX10" fmla="*/ 5176036 w 5176043"/>
                    <a:gd name="connsiteY10" fmla="*/ 1012727 h 1966496"/>
                    <a:gd name="connsiteX0" fmla="*/ 20 w 5204092"/>
                    <a:gd name="connsiteY0" fmla="*/ 908965 h 1966496"/>
                    <a:gd name="connsiteX1" fmla="*/ 242635 w 5204092"/>
                    <a:gd name="connsiteY1" fmla="*/ 435270 h 1966496"/>
                    <a:gd name="connsiteX2" fmla="*/ 684520 w 5204092"/>
                    <a:gd name="connsiteY2" fmla="*/ 1198342 h 1966496"/>
                    <a:gd name="connsiteX3" fmla="*/ 1101142 w 5204092"/>
                    <a:gd name="connsiteY3" fmla="*/ 345275 h 1966496"/>
                    <a:gd name="connsiteX4" fmla="*/ 1659504 w 5204092"/>
                    <a:gd name="connsiteY4" fmla="*/ 1895813 h 1966496"/>
                    <a:gd name="connsiteX5" fmla="*/ 2321393 w 5204092"/>
                    <a:gd name="connsiteY5" fmla="*/ 10 h 1966496"/>
                    <a:gd name="connsiteX6" fmla="*/ 3177198 w 5204092"/>
                    <a:gd name="connsiteY6" fmla="*/ 1966496 h 1966496"/>
                    <a:gd name="connsiteX7" fmla="*/ 3937322 w 5204092"/>
                    <a:gd name="connsiteY7" fmla="*/ 164688 h 1966496"/>
                    <a:gd name="connsiteX8" fmla="*/ 4436092 w 5204092"/>
                    <a:gd name="connsiteY8" fmla="*/ 1074598 h 1966496"/>
                    <a:gd name="connsiteX9" fmla="*/ 4797276 w 5204092"/>
                    <a:gd name="connsiteY9" fmla="*/ 527592 h 1966496"/>
                    <a:gd name="connsiteX10" fmla="*/ 5176036 w 5204092"/>
                    <a:gd name="connsiteY10" fmla="*/ 1012727 h 1966496"/>
                    <a:gd name="connsiteX11" fmla="*/ 5176037 w 5204092"/>
                    <a:gd name="connsiteY11" fmla="*/ 992104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176036 w 5410036"/>
                    <a:gd name="connsiteY10" fmla="*/ 1012727 h 1966496"/>
                    <a:gd name="connsiteX11" fmla="*/ 5410036 w 5410036"/>
                    <a:gd name="connsiteY11" fmla="*/ 847739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176036 w 5410036"/>
                    <a:gd name="connsiteY10" fmla="*/ 1012727 h 1966496"/>
                    <a:gd name="connsiteX11" fmla="*/ 5410036 w 5410036"/>
                    <a:gd name="connsiteY11" fmla="*/ 847739 h 1966496"/>
                    <a:gd name="connsiteX0" fmla="*/ 20 w 5422559"/>
                    <a:gd name="connsiteY0" fmla="*/ 908965 h 1966496"/>
                    <a:gd name="connsiteX1" fmla="*/ 242635 w 5422559"/>
                    <a:gd name="connsiteY1" fmla="*/ 435270 h 1966496"/>
                    <a:gd name="connsiteX2" fmla="*/ 684520 w 5422559"/>
                    <a:gd name="connsiteY2" fmla="*/ 1198342 h 1966496"/>
                    <a:gd name="connsiteX3" fmla="*/ 1101142 w 5422559"/>
                    <a:gd name="connsiteY3" fmla="*/ 345275 h 1966496"/>
                    <a:gd name="connsiteX4" fmla="*/ 1659504 w 5422559"/>
                    <a:gd name="connsiteY4" fmla="*/ 1895813 h 1966496"/>
                    <a:gd name="connsiteX5" fmla="*/ 2321393 w 5422559"/>
                    <a:gd name="connsiteY5" fmla="*/ 10 h 1966496"/>
                    <a:gd name="connsiteX6" fmla="*/ 3177198 w 5422559"/>
                    <a:gd name="connsiteY6" fmla="*/ 1966496 h 1966496"/>
                    <a:gd name="connsiteX7" fmla="*/ 3937322 w 5422559"/>
                    <a:gd name="connsiteY7" fmla="*/ 164688 h 1966496"/>
                    <a:gd name="connsiteX8" fmla="*/ 4436092 w 5422559"/>
                    <a:gd name="connsiteY8" fmla="*/ 1074598 h 1966496"/>
                    <a:gd name="connsiteX9" fmla="*/ 4797276 w 5422559"/>
                    <a:gd name="connsiteY9" fmla="*/ 527592 h 1966496"/>
                    <a:gd name="connsiteX10" fmla="*/ 5264576 w 5422559"/>
                    <a:gd name="connsiteY10" fmla="*/ 1088347 h 1966496"/>
                    <a:gd name="connsiteX11" fmla="*/ 5410036 w 5422559"/>
                    <a:gd name="connsiteY11" fmla="*/ 847739 h 1966496"/>
                    <a:gd name="connsiteX0" fmla="*/ 20 w 5422559"/>
                    <a:gd name="connsiteY0" fmla="*/ 908965 h 1966496"/>
                    <a:gd name="connsiteX1" fmla="*/ 242635 w 5422559"/>
                    <a:gd name="connsiteY1" fmla="*/ 435270 h 1966496"/>
                    <a:gd name="connsiteX2" fmla="*/ 684520 w 5422559"/>
                    <a:gd name="connsiteY2" fmla="*/ 1198342 h 1966496"/>
                    <a:gd name="connsiteX3" fmla="*/ 1101142 w 5422559"/>
                    <a:gd name="connsiteY3" fmla="*/ 345275 h 1966496"/>
                    <a:gd name="connsiteX4" fmla="*/ 1659504 w 5422559"/>
                    <a:gd name="connsiteY4" fmla="*/ 1895813 h 1966496"/>
                    <a:gd name="connsiteX5" fmla="*/ 2321393 w 5422559"/>
                    <a:gd name="connsiteY5" fmla="*/ 10 h 1966496"/>
                    <a:gd name="connsiteX6" fmla="*/ 3177198 w 5422559"/>
                    <a:gd name="connsiteY6" fmla="*/ 1966496 h 1966496"/>
                    <a:gd name="connsiteX7" fmla="*/ 3937322 w 5422559"/>
                    <a:gd name="connsiteY7" fmla="*/ 164688 h 1966496"/>
                    <a:gd name="connsiteX8" fmla="*/ 4436092 w 5422559"/>
                    <a:gd name="connsiteY8" fmla="*/ 1074598 h 1966496"/>
                    <a:gd name="connsiteX9" fmla="*/ 4797276 w 5422559"/>
                    <a:gd name="connsiteY9" fmla="*/ 527592 h 1966496"/>
                    <a:gd name="connsiteX10" fmla="*/ 5264576 w 5422559"/>
                    <a:gd name="connsiteY10" fmla="*/ 1088347 h 1966496"/>
                    <a:gd name="connsiteX11" fmla="*/ 5410036 w 5422559"/>
                    <a:gd name="connsiteY11" fmla="*/ 847739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264576 w 5410036"/>
                    <a:gd name="connsiteY10" fmla="*/ 1088347 h 1966496"/>
                    <a:gd name="connsiteX11" fmla="*/ 5410036 w 5410036"/>
                    <a:gd name="connsiteY11" fmla="*/ 84773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466955" h="1966496">
                      <a:moveTo>
                        <a:pt x="20" y="908965"/>
                      </a:moveTo>
                      <a:cubicBezTo>
                        <a:pt x="-1628" y="904490"/>
                        <a:pt x="99091" y="483284"/>
                        <a:pt x="242635" y="435270"/>
                      </a:cubicBezTo>
                      <a:cubicBezTo>
                        <a:pt x="398803" y="442252"/>
                        <a:pt x="545644" y="1225945"/>
                        <a:pt x="684520" y="1198342"/>
                      </a:cubicBezTo>
                      <a:cubicBezTo>
                        <a:pt x="799654" y="1201783"/>
                        <a:pt x="937593" y="215281"/>
                        <a:pt x="1101142" y="345275"/>
                      </a:cubicBezTo>
                      <a:cubicBezTo>
                        <a:pt x="1350763" y="356661"/>
                        <a:pt x="1356543" y="1876807"/>
                        <a:pt x="1659504" y="1895813"/>
                      </a:cubicBezTo>
                      <a:cubicBezTo>
                        <a:pt x="1981734" y="1909039"/>
                        <a:pt x="1953986" y="-4994"/>
                        <a:pt x="2321393" y="10"/>
                      </a:cubicBezTo>
                      <a:cubicBezTo>
                        <a:pt x="2704106" y="5222"/>
                        <a:pt x="2823350" y="1963781"/>
                        <a:pt x="3177198" y="1966496"/>
                      </a:cubicBezTo>
                      <a:cubicBezTo>
                        <a:pt x="3495749" y="1962379"/>
                        <a:pt x="3664491" y="184045"/>
                        <a:pt x="3937322" y="164688"/>
                      </a:cubicBezTo>
                      <a:cubicBezTo>
                        <a:pt x="4138705" y="-10314"/>
                        <a:pt x="4359172" y="930474"/>
                        <a:pt x="4436092" y="1074598"/>
                      </a:cubicBezTo>
                      <a:cubicBezTo>
                        <a:pt x="4513012" y="1218722"/>
                        <a:pt x="4643269" y="543140"/>
                        <a:pt x="4797276" y="527592"/>
                      </a:cubicBezTo>
                      <a:cubicBezTo>
                        <a:pt x="4950113" y="545925"/>
                        <a:pt x="5142715" y="1077792"/>
                        <a:pt x="5264576" y="1088347"/>
                      </a:cubicBezTo>
                      <a:cubicBezTo>
                        <a:pt x="5341142" y="1089286"/>
                        <a:pt x="5466955" y="826255"/>
                        <a:pt x="5466955" y="821959"/>
                      </a:cubicBezTo>
                    </a:path>
                  </a:pathLst>
                </a:custGeom>
                <a:noFill/>
                <a:ln w="50800" cap="rnd">
                  <a:solidFill>
                    <a:srgbClr val="9DBEFF">
                      <a:alpha val="20000"/>
                    </a:srgb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56041">
                    <a:defRPr/>
                  </a:pPr>
                  <a:endParaRPr lang="zh-CN" altLang="en-US" sz="2750">
                    <a:solidFill>
                      <a:prstClr val="white"/>
                    </a:solidFill>
                    <a:latin typeface="맑은 고딕 (Body)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0" name="任意多边形 89"/>
              <p:cNvSpPr/>
              <p:nvPr/>
            </p:nvSpPr>
            <p:spPr>
              <a:xfrm rot="10800000">
                <a:off x="515891" y="3905417"/>
                <a:ext cx="2628936" cy="247849"/>
              </a:xfrm>
              <a:custGeom>
                <a:avLst/>
                <a:gdLst>
                  <a:gd name="connsiteX0" fmla="*/ 0 w 3531476"/>
                  <a:gd name="connsiteY0" fmla="*/ 1219200 h 2364827"/>
                  <a:gd name="connsiteX1" fmla="*/ 273269 w 3531476"/>
                  <a:gd name="connsiteY1" fmla="*/ 578069 h 2364827"/>
                  <a:gd name="connsiteX2" fmla="*/ 641131 w 3531476"/>
                  <a:gd name="connsiteY2" fmla="*/ 2364827 h 2364827"/>
                  <a:gd name="connsiteX3" fmla="*/ 1219200 w 3531476"/>
                  <a:gd name="connsiteY3" fmla="*/ 126124 h 2364827"/>
                  <a:gd name="connsiteX4" fmla="*/ 2280745 w 3531476"/>
                  <a:gd name="connsiteY4" fmla="*/ 2123090 h 2364827"/>
                  <a:gd name="connsiteX5" fmla="*/ 2984938 w 3531476"/>
                  <a:gd name="connsiteY5" fmla="*/ 0 h 2364827"/>
                  <a:gd name="connsiteX6" fmla="*/ 3489434 w 3531476"/>
                  <a:gd name="connsiteY6" fmla="*/ 1271752 h 2364827"/>
                  <a:gd name="connsiteX7" fmla="*/ 3531476 w 3531476"/>
                  <a:gd name="connsiteY7" fmla="*/ 1271752 h 2364827"/>
                  <a:gd name="connsiteX0" fmla="*/ 0 w 3531476"/>
                  <a:gd name="connsiteY0" fmla="*/ 1219200 h 2364827"/>
                  <a:gd name="connsiteX1" fmla="*/ 372329 w 3531476"/>
                  <a:gd name="connsiteY1" fmla="*/ 463769 h 2364827"/>
                  <a:gd name="connsiteX2" fmla="*/ 641131 w 3531476"/>
                  <a:gd name="connsiteY2" fmla="*/ 2364827 h 2364827"/>
                  <a:gd name="connsiteX3" fmla="*/ 1219200 w 3531476"/>
                  <a:gd name="connsiteY3" fmla="*/ 126124 h 2364827"/>
                  <a:gd name="connsiteX4" fmla="*/ 2280745 w 3531476"/>
                  <a:gd name="connsiteY4" fmla="*/ 2123090 h 2364827"/>
                  <a:gd name="connsiteX5" fmla="*/ 2984938 w 3531476"/>
                  <a:gd name="connsiteY5" fmla="*/ 0 h 2364827"/>
                  <a:gd name="connsiteX6" fmla="*/ 3489434 w 3531476"/>
                  <a:gd name="connsiteY6" fmla="*/ 1271752 h 2364827"/>
                  <a:gd name="connsiteX7" fmla="*/ 3531476 w 3531476"/>
                  <a:gd name="connsiteY7" fmla="*/ 1271752 h 2364827"/>
                  <a:gd name="connsiteX0" fmla="*/ 0 w 3531476"/>
                  <a:gd name="connsiteY0" fmla="*/ 1219200 h 2123090"/>
                  <a:gd name="connsiteX1" fmla="*/ 372329 w 3531476"/>
                  <a:gd name="connsiteY1" fmla="*/ 463769 h 2123090"/>
                  <a:gd name="connsiteX2" fmla="*/ 801151 w 3531476"/>
                  <a:gd name="connsiteY2" fmla="*/ 2006687 h 2123090"/>
                  <a:gd name="connsiteX3" fmla="*/ 1219200 w 3531476"/>
                  <a:gd name="connsiteY3" fmla="*/ 126124 h 2123090"/>
                  <a:gd name="connsiteX4" fmla="*/ 2280745 w 3531476"/>
                  <a:gd name="connsiteY4" fmla="*/ 2123090 h 2123090"/>
                  <a:gd name="connsiteX5" fmla="*/ 2984938 w 3531476"/>
                  <a:gd name="connsiteY5" fmla="*/ 0 h 2123090"/>
                  <a:gd name="connsiteX6" fmla="*/ 3489434 w 3531476"/>
                  <a:gd name="connsiteY6" fmla="*/ 1271752 h 2123090"/>
                  <a:gd name="connsiteX7" fmla="*/ 3531476 w 3531476"/>
                  <a:gd name="connsiteY7" fmla="*/ 1271752 h 2123090"/>
                  <a:gd name="connsiteX0" fmla="*/ 0 w 3531476"/>
                  <a:gd name="connsiteY0" fmla="*/ 1219200 h 2123090"/>
                  <a:gd name="connsiteX1" fmla="*/ 372329 w 3531476"/>
                  <a:gd name="connsiteY1" fmla="*/ 463769 h 2123090"/>
                  <a:gd name="connsiteX2" fmla="*/ 801151 w 3531476"/>
                  <a:gd name="connsiteY2" fmla="*/ 2006687 h 2123090"/>
                  <a:gd name="connsiteX3" fmla="*/ 1463040 w 3531476"/>
                  <a:gd name="connsiteY3" fmla="*/ 110884 h 2123090"/>
                  <a:gd name="connsiteX4" fmla="*/ 2280745 w 3531476"/>
                  <a:gd name="connsiteY4" fmla="*/ 2123090 h 2123090"/>
                  <a:gd name="connsiteX5" fmla="*/ 2984938 w 3531476"/>
                  <a:gd name="connsiteY5" fmla="*/ 0 h 2123090"/>
                  <a:gd name="connsiteX6" fmla="*/ 3489434 w 3531476"/>
                  <a:gd name="connsiteY6" fmla="*/ 1271752 h 2123090"/>
                  <a:gd name="connsiteX7" fmla="*/ 3531476 w 3531476"/>
                  <a:gd name="connsiteY7" fmla="*/ 1271752 h 2123090"/>
                  <a:gd name="connsiteX0" fmla="*/ 0 w 3531476"/>
                  <a:gd name="connsiteY0" fmla="*/ 1219200 h 2077370"/>
                  <a:gd name="connsiteX1" fmla="*/ 372329 w 3531476"/>
                  <a:gd name="connsiteY1" fmla="*/ 463769 h 2077370"/>
                  <a:gd name="connsiteX2" fmla="*/ 801151 w 3531476"/>
                  <a:gd name="connsiteY2" fmla="*/ 2006687 h 2077370"/>
                  <a:gd name="connsiteX3" fmla="*/ 1463040 w 3531476"/>
                  <a:gd name="connsiteY3" fmla="*/ 110884 h 2077370"/>
                  <a:gd name="connsiteX4" fmla="*/ 2318845 w 3531476"/>
                  <a:gd name="connsiteY4" fmla="*/ 2077370 h 2077370"/>
                  <a:gd name="connsiteX5" fmla="*/ 2984938 w 3531476"/>
                  <a:gd name="connsiteY5" fmla="*/ 0 h 2077370"/>
                  <a:gd name="connsiteX6" fmla="*/ 3489434 w 3531476"/>
                  <a:gd name="connsiteY6" fmla="*/ 1271752 h 2077370"/>
                  <a:gd name="connsiteX7" fmla="*/ 3531476 w 3531476"/>
                  <a:gd name="connsiteY7" fmla="*/ 1271752 h 2077370"/>
                  <a:gd name="connsiteX0" fmla="*/ 0 w 3531476"/>
                  <a:gd name="connsiteY0" fmla="*/ 1143000 h 2001170"/>
                  <a:gd name="connsiteX1" fmla="*/ 372329 w 3531476"/>
                  <a:gd name="connsiteY1" fmla="*/ 387569 h 2001170"/>
                  <a:gd name="connsiteX2" fmla="*/ 801151 w 3531476"/>
                  <a:gd name="connsiteY2" fmla="*/ 1930487 h 2001170"/>
                  <a:gd name="connsiteX3" fmla="*/ 1463040 w 3531476"/>
                  <a:gd name="connsiteY3" fmla="*/ 34684 h 2001170"/>
                  <a:gd name="connsiteX4" fmla="*/ 2318845 w 3531476"/>
                  <a:gd name="connsiteY4" fmla="*/ 2001170 h 2001170"/>
                  <a:gd name="connsiteX5" fmla="*/ 3091618 w 3531476"/>
                  <a:gd name="connsiteY5" fmla="*/ 0 h 2001170"/>
                  <a:gd name="connsiteX6" fmla="*/ 3489434 w 3531476"/>
                  <a:gd name="connsiteY6" fmla="*/ 1195552 h 2001170"/>
                  <a:gd name="connsiteX7" fmla="*/ 3531476 w 3531476"/>
                  <a:gd name="connsiteY7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153 h 2001323"/>
                  <a:gd name="connsiteX1" fmla="*/ 372329 w 3489434"/>
                  <a:gd name="connsiteY1" fmla="*/ 387722 h 2001323"/>
                  <a:gd name="connsiteX2" fmla="*/ 801151 w 3489434"/>
                  <a:gd name="connsiteY2" fmla="*/ 1930640 h 2001323"/>
                  <a:gd name="connsiteX3" fmla="*/ 1463040 w 3489434"/>
                  <a:gd name="connsiteY3" fmla="*/ 34837 h 2001323"/>
                  <a:gd name="connsiteX4" fmla="*/ 2318845 w 3489434"/>
                  <a:gd name="connsiteY4" fmla="*/ 2001323 h 2001323"/>
                  <a:gd name="connsiteX5" fmla="*/ 3091618 w 3489434"/>
                  <a:gd name="connsiteY5" fmla="*/ 153 h 2001323"/>
                  <a:gd name="connsiteX6" fmla="*/ 3489434 w 3489434"/>
                  <a:gd name="connsiteY6" fmla="*/ 1195705 h 2001323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16306 w 3505740"/>
                  <a:gd name="connsiteY0" fmla="*/ 1143158 h 2001328"/>
                  <a:gd name="connsiteX1" fmla="*/ 259095 w 3505740"/>
                  <a:gd name="connsiteY1" fmla="*/ 380107 h 2001328"/>
                  <a:gd name="connsiteX2" fmla="*/ 817457 w 3505740"/>
                  <a:gd name="connsiteY2" fmla="*/ 1930645 h 2001328"/>
                  <a:gd name="connsiteX3" fmla="*/ 1479346 w 3505740"/>
                  <a:gd name="connsiteY3" fmla="*/ 34842 h 2001328"/>
                  <a:gd name="connsiteX4" fmla="*/ 2335151 w 3505740"/>
                  <a:gd name="connsiteY4" fmla="*/ 2001328 h 2001328"/>
                  <a:gd name="connsiteX5" fmla="*/ 3107924 w 3505740"/>
                  <a:gd name="connsiteY5" fmla="*/ 158 h 2001328"/>
                  <a:gd name="connsiteX6" fmla="*/ 3505740 w 3505740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000 h 2001170"/>
                  <a:gd name="connsiteX1" fmla="*/ 425669 w 3672314"/>
                  <a:gd name="connsiteY1" fmla="*/ 379949 h 2001170"/>
                  <a:gd name="connsiteX2" fmla="*/ 984031 w 3672314"/>
                  <a:gd name="connsiteY2" fmla="*/ 1930487 h 2001170"/>
                  <a:gd name="connsiteX3" fmla="*/ 1645920 w 3672314"/>
                  <a:gd name="connsiteY3" fmla="*/ 34684 h 2001170"/>
                  <a:gd name="connsiteX4" fmla="*/ 2501725 w 3672314"/>
                  <a:gd name="connsiteY4" fmla="*/ 2001170 h 2001170"/>
                  <a:gd name="connsiteX5" fmla="*/ 3274498 w 3672314"/>
                  <a:gd name="connsiteY5" fmla="*/ 0 h 2001170"/>
                  <a:gd name="connsiteX6" fmla="*/ 3672314 w 3672314"/>
                  <a:gd name="connsiteY6" fmla="*/ 1195552 h 2001170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763754"/>
                  <a:gd name="connsiteY0" fmla="*/ 1143004 h 2001174"/>
                  <a:gd name="connsiteX1" fmla="*/ 425669 w 3763754"/>
                  <a:gd name="connsiteY1" fmla="*/ 379953 h 2001174"/>
                  <a:gd name="connsiteX2" fmla="*/ 984031 w 3763754"/>
                  <a:gd name="connsiteY2" fmla="*/ 1930491 h 2001174"/>
                  <a:gd name="connsiteX3" fmla="*/ 1645920 w 3763754"/>
                  <a:gd name="connsiteY3" fmla="*/ 34688 h 2001174"/>
                  <a:gd name="connsiteX4" fmla="*/ 2501725 w 3763754"/>
                  <a:gd name="connsiteY4" fmla="*/ 2001174 h 2001174"/>
                  <a:gd name="connsiteX5" fmla="*/ 3274498 w 3763754"/>
                  <a:gd name="connsiteY5" fmla="*/ 4 h 2001174"/>
                  <a:gd name="connsiteX6" fmla="*/ 3763754 w 3763754"/>
                  <a:gd name="connsiteY6" fmla="*/ 989816 h 2001174"/>
                  <a:gd name="connsiteX0" fmla="*/ 0 w 3763754"/>
                  <a:gd name="connsiteY0" fmla="*/ 1143004 h 2001174"/>
                  <a:gd name="connsiteX1" fmla="*/ 425669 w 3763754"/>
                  <a:gd name="connsiteY1" fmla="*/ 379953 h 2001174"/>
                  <a:gd name="connsiteX2" fmla="*/ 984031 w 3763754"/>
                  <a:gd name="connsiteY2" fmla="*/ 1930491 h 2001174"/>
                  <a:gd name="connsiteX3" fmla="*/ 1645920 w 3763754"/>
                  <a:gd name="connsiteY3" fmla="*/ 34688 h 2001174"/>
                  <a:gd name="connsiteX4" fmla="*/ 2501725 w 3763754"/>
                  <a:gd name="connsiteY4" fmla="*/ 2001174 h 2001174"/>
                  <a:gd name="connsiteX5" fmla="*/ 3274498 w 3763754"/>
                  <a:gd name="connsiteY5" fmla="*/ 4 h 2001174"/>
                  <a:gd name="connsiteX6" fmla="*/ 3763754 w 3763754"/>
                  <a:gd name="connsiteY6" fmla="*/ 989816 h 2001174"/>
                  <a:gd name="connsiteX0" fmla="*/ 0 w 3786614"/>
                  <a:gd name="connsiteY0" fmla="*/ 1143004 h 2001174"/>
                  <a:gd name="connsiteX1" fmla="*/ 425669 w 3786614"/>
                  <a:gd name="connsiteY1" fmla="*/ 379953 h 2001174"/>
                  <a:gd name="connsiteX2" fmla="*/ 984031 w 3786614"/>
                  <a:gd name="connsiteY2" fmla="*/ 1930491 h 2001174"/>
                  <a:gd name="connsiteX3" fmla="*/ 1645920 w 3786614"/>
                  <a:gd name="connsiteY3" fmla="*/ 34688 h 2001174"/>
                  <a:gd name="connsiteX4" fmla="*/ 2501725 w 3786614"/>
                  <a:gd name="connsiteY4" fmla="*/ 2001174 h 2001174"/>
                  <a:gd name="connsiteX5" fmla="*/ 3274498 w 3786614"/>
                  <a:gd name="connsiteY5" fmla="*/ 4 h 2001174"/>
                  <a:gd name="connsiteX6" fmla="*/ 3786614 w 3786614"/>
                  <a:gd name="connsiteY6" fmla="*/ 905996 h 2001174"/>
                  <a:gd name="connsiteX0" fmla="*/ 0 w 3786614"/>
                  <a:gd name="connsiteY0" fmla="*/ 1143608 h 2001778"/>
                  <a:gd name="connsiteX1" fmla="*/ 425669 w 3786614"/>
                  <a:gd name="connsiteY1" fmla="*/ 380557 h 2001778"/>
                  <a:gd name="connsiteX2" fmla="*/ 984031 w 3786614"/>
                  <a:gd name="connsiteY2" fmla="*/ 1931095 h 2001778"/>
                  <a:gd name="connsiteX3" fmla="*/ 1645920 w 3786614"/>
                  <a:gd name="connsiteY3" fmla="*/ 35292 h 2001778"/>
                  <a:gd name="connsiteX4" fmla="*/ 2501725 w 3786614"/>
                  <a:gd name="connsiteY4" fmla="*/ 2001778 h 2001778"/>
                  <a:gd name="connsiteX5" fmla="*/ 3274498 w 3786614"/>
                  <a:gd name="connsiteY5" fmla="*/ 608 h 2001778"/>
                  <a:gd name="connsiteX6" fmla="*/ 3786614 w 3786614"/>
                  <a:gd name="connsiteY6" fmla="*/ 906600 h 2001778"/>
                  <a:gd name="connsiteX0" fmla="*/ 0 w 3786614"/>
                  <a:gd name="connsiteY0" fmla="*/ 1143608 h 2001778"/>
                  <a:gd name="connsiteX1" fmla="*/ 425669 w 3786614"/>
                  <a:gd name="connsiteY1" fmla="*/ 380557 h 2001778"/>
                  <a:gd name="connsiteX2" fmla="*/ 984031 w 3786614"/>
                  <a:gd name="connsiteY2" fmla="*/ 1931095 h 2001778"/>
                  <a:gd name="connsiteX3" fmla="*/ 1645920 w 3786614"/>
                  <a:gd name="connsiteY3" fmla="*/ 35292 h 2001778"/>
                  <a:gd name="connsiteX4" fmla="*/ 2501725 w 3786614"/>
                  <a:gd name="connsiteY4" fmla="*/ 2001778 h 2001778"/>
                  <a:gd name="connsiteX5" fmla="*/ 3274498 w 3786614"/>
                  <a:gd name="connsiteY5" fmla="*/ 608 h 2001778"/>
                  <a:gd name="connsiteX6" fmla="*/ 3786614 w 3786614"/>
                  <a:gd name="connsiteY6" fmla="*/ 906600 h 2001778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366"/>
                  <a:gd name="connsiteX1" fmla="*/ 425669 w 3786614"/>
                  <a:gd name="connsiteY1" fmla="*/ 379993 h 2001366"/>
                  <a:gd name="connsiteX2" fmla="*/ 984031 w 3786614"/>
                  <a:gd name="connsiteY2" fmla="*/ 1930531 h 2001366"/>
                  <a:gd name="connsiteX3" fmla="*/ 1645920 w 3786614"/>
                  <a:gd name="connsiteY3" fmla="*/ 34728 h 2001366"/>
                  <a:gd name="connsiteX4" fmla="*/ 2501725 w 3786614"/>
                  <a:gd name="connsiteY4" fmla="*/ 2001214 h 2001366"/>
                  <a:gd name="connsiteX5" fmla="*/ 3274498 w 3786614"/>
                  <a:gd name="connsiteY5" fmla="*/ 44 h 2001366"/>
                  <a:gd name="connsiteX6" fmla="*/ 3786614 w 3786614"/>
                  <a:gd name="connsiteY6" fmla="*/ 906036 h 2001366"/>
                  <a:gd name="connsiteX0" fmla="*/ 0 w 3786614"/>
                  <a:gd name="connsiteY0" fmla="*/ 1143044 h 2001366"/>
                  <a:gd name="connsiteX1" fmla="*/ 425669 w 3786614"/>
                  <a:gd name="connsiteY1" fmla="*/ 379993 h 2001366"/>
                  <a:gd name="connsiteX2" fmla="*/ 984031 w 3786614"/>
                  <a:gd name="connsiteY2" fmla="*/ 1930531 h 2001366"/>
                  <a:gd name="connsiteX3" fmla="*/ 1645920 w 3786614"/>
                  <a:gd name="connsiteY3" fmla="*/ 34728 h 2001366"/>
                  <a:gd name="connsiteX4" fmla="*/ 2501725 w 3786614"/>
                  <a:gd name="connsiteY4" fmla="*/ 2001214 h 2001366"/>
                  <a:gd name="connsiteX5" fmla="*/ 3274498 w 3786614"/>
                  <a:gd name="connsiteY5" fmla="*/ 44 h 2001366"/>
                  <a:gd name="connsiteX6" fmla="*/ 3786614 w 3786614"/>
                  <a:gd name="connsiteY6" fmla="*/ 906036 h 2001366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07375"/>
                  <a:gd name="connsiteY0" fmla="*/ 1143041 h 2001211"/>
                  <a:gd name="connsiteX1" fmla="*/ 425669 w 3707375"/>
                  <a:gd name="connsiteY1" fmla="*/ 379990 h 2001211"/>
                  <a:gd name="connsiteX2" fmla="*/ 984031 w 3707375"/>
                  <a:gd name="connsiteY2" fmla="*/ 1930528 h 2001211"/>
                  <a:gd name="connsiteX3" fmla="*/ 1645920 w 3707375"/>
                  <a:gd name="connsiteY3" fmla="*/ 34725 h 2001211"/>
                  <a:gd name="connsiteX4" fmla="*/ 2501725 w 3707375"/>
                  <a:gd name="connsiteY4" fmla="*/ 2001211 h 2001211"/>
                  <a:gd name="connsiteX5" fmla="*/ 3274498 w 3707375"/>
                  <a:gd name="connsiteY5" fmla="*/ 41 h 2001211"/>
                  <a:gd name="connsiteX6" fmla="*/ 3707375 w 3707375"/>
                  <a:gd name="connsiteY6" fmla="*/ 934269 h 2001211"/>
                  <a:gd name="connsiteX0" fmla="*/ 0 w 3707375"/>
                  <a:gd name="connsiteY0" fmla="*/ 1143041 h 2001211"/>
                  <a:gd name="connsiteX1" fmla="*/ 425669 w 3707375"/>
                  <a:gd name="connsiteY1" fmla="*/ 379990 h 2001211"/>
                  <a:gd name="connsiteX2" fmla="*/ 984031 w 3707375"/>
                  <a:gd name="connsiteY2" fmla="*/ 1930528 h 2001211"/>
                  <a:gd name="connsiteX3" fmla="*/ 1645920 w 3707375"/>
                  <a:gd name="connsiteY3" fmla="*/ 34725 h 2001211"/>
                  <a:gd name="connsiteX4" fmla="*/ 2501725 w 3707375"/>
                  <a:gd name="connsiteY4" fmla="*/ 2001211 h 2001211"/>
                  <a:gd name="connsiteX5" fmla="*/ 3274498 w 3707375"/>
                  <a:gd name="connsiteY5" fmla="*/ 41 h 2001211"/>
                  <a:gd name="connsiteX6" fmla="*/ 3707375 w 3707375"/>
                  <a:gd name="connsiteY6" fmla="*/ 934269 h 2001211"/>
                  <a:gd name="connsiteX0" fmla="*/ 0 w 3707375"/>
                  <a:gd name="connsiteY0" fmla="*/ 1157156 h 2015326"/>
                  <a:gd name="connsiteX1" fmla="*/ 425669 w 3707375"/>
                  <a:gd name="connsiteY1" fmla="*/ 394105 h 2015326"/>
                  <a:gd name="connsiteX2" fmla="*/ 984031 w 3707375"/>
                  <a:gd name="connsiteY2" fmla="*/ 1944643 h 2015326"/>
                  <a:gd name="connsiteX3" fmla="*/ 1645920 w 3707375"/>
                  <a:gd name="connsiteY3" fmla="*/ 48840 h 2015326"/>
                  <a:gd name="connsiteX4" fmla="*/ 2501725 w 3707375"/>
                  <a:gd name="connsiteY4" fmla="*/ 2015326 h 2015326"/>
                  <a:gd name="connsiteX5" fmla="*/ 3337889 w 3707375"/>
                  <a:gd name="connsiteY5" fmla="*/ 39 h 2015326"/>
                  <a:gd name="connsiteX6" fmla="*/ 3707375 w 3707375"/>
                  <a:gd name="connsiteY6" fmla="*/ 948384 h 2015326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918678"/>
                  <a:gd name="connsiteY0" fmla="*/ 1157445 h 2015615"/>
                  <a:gd name="connsiteX1" fmla="*/ 425669 w 3918678"/>
                  <a:gd name="connsiteY1" fmla="*/ 394394 h 2015615"/>
                  <a:gd name="connsiteX2" fmla="*/ 984031 w 3918678"/>
                  <a:gd name="connsiteY2" fmla="*/ 1944932 h 2015615"/>
                  <a:gd name="connsiteX3" fmla="*/ 1645920 w 3918678"/>
                  <a:gd name="connsiteY3" fmla="*/ 49129 h 2015615"/>
                  <a:gd name="connsiteX4" fmla="*/ 2501725 w 3918678"/>
                  <a:gd name="connsiteY4" fmla="*/ 2015615 h 2015615"/>
                  <a:gd name="connsiteX5" fmla="*/ 3337889 w 3918678"/>
                  <a:gd name="connsiteY5" fmla="*/ 328 h 2015615"/>
                  <a:gd name="connsiteX6" fmla="*/ 3918678 w 3918678"/>
                  <a:gd name="connsiteY6" fmla="*/ 998087 h 2015615"/>
                  <a:gd name="connsiteX0" fmla="*/ 0 w 3918678"/>
                  <a:gd name="connsiteY0" fmla="*/ 1222051 h 2080221"/>
                  <a:gd name="connsiteX1" fmla="*/ 425669 w 3918678"/>
                  <a:gd name="connsiteY1" fmla="*/ 459000 h 2080221"/>
                  <a:gd name="connsiteX2" fmla="*/ 984031 w 3918678"/>
                  <a:gd name="connsiteY2" fmla="*/ 2009538 h 2080221"/>
                  <a:gd name="connsiteX3" fmla="*/ 1645920 w 3918678"/>
                  <a:gd name="connsiteY3" fmla="*/ 113735 h 2080221"/>
                  <a:gd name="connsiteX4" fmla="*/ 2501725 w 3918678"/>
                  <a:gd name="connsiteY4" fmla="*/ 2080221 h 2080221"/>
                  <a:gd name="connsiteX5" fmla="*/ 3337889 w 3918678"/>
                  <a:gd name="connsiteY5" fmla="*/ 64934 h 2080221"/>
                  <a:gd name="connsiteX6" fmla="*/ 3749311 w 3918678"/>
                  <a:gd name="connsiteY6" fmla="*/ 546139 h 2080221"/>
                  <a:gd name="connsiteX7" fmla="*/ 3918678 w 3918678"/>
                  <a:gd name="connsiteY7" fmla="*/ 1062693 h 2080221"/>
                  <a:gd name="connsiteX0" fmla="*/ 0 w 3918678"/>
                  <a:gd name="connsiteY0" fmla="*/ 1198666 h 2056836"/>
                  <a:gd name="connsiteX1" fmla="*/ 425669 w 3918678"/>
                  <a:gd name="connsiteY1" fmla="*/ 435615 h 2056836"/>
                  <a:gd name="connsiteX2" fmla="*/ 984031 w 3918678"/>
                  <a:gd name="connsiteY2" fmla="*/ 1986153 h 2056836"/>
                  <a:gd name="connsiteX3" fmla="*/ 1645920 w 3918678"/>
                  <a:gd name="connsiteY3" fmla="*/ 90350 h 2056836"/>
                  <a:gd name="connsiteX4" fmla="*/ 2501725 w 3918678"/>
                  <a:gd name="connsiteY4" fmla="*/ 2056836 h 2056836"/>
                  <a:gd name="connsiteX5" fmla="*/ 3337889 w 3918678"/>
                  <a:gd name="connsiteY5" fmla="*/ 41549 h 2056836"/>
                  <a:gd name="connsiteX6" fmla="*/ 3680638 w 3918678"/>
                  <a:gd name="connsiteY6" fmla="*/ 953357 h 2056836"/>
                  <a:gd name="connsiteX7" fmla="*/ 3918678 w 3918678"/>
                  <a:gd name="connsiteY7" fmla="*/ 1039308 h 2056836"/>
                  <a:gd name="connsiteX0" fmla="*/ 0 w 4013764"/>
                  <a:gd name="connsiteY0" fmla="*/ 1198666 h 2056836"/>
                  <a:gd name="connsiteX1" fmla="*/ 425669 w 4013764"/>
                  <a:gd name="connsiteY1" fmla="*/ 435615 h 2056836"/>
                  <a:gd name="connsiteX2" fmla="*/ 984031 w 4013764"/>
                  <a:gd name="connsiteY2" fmla="*/ 1986153 h 2056836"/>
                  <a:gd name="connsiteX3" fmla="*/ 1645920 w 4013764"/>
                  <a:gd name="connsiteY3" fmla="*/ 90350 h 2056836"/>
                  <a:gd name="connsiteX4" fmla="*/ 2501725 w 4013764"/>
                  <a:gd name="connsiteY4" fmla="*/ 2056836 h 2056836"/>
                  <a:gd name="connsiteX5" fmla="*/ 3337889 w 4013764"/>
                  <a:gd name="connsiteY5" fmla="*/ 41549 h 2056836"/>
                  <a:gd name="connsiteX6" fmla="*/ 3680638 w 4013764"/>
                  <a:gd name="connsiteY6" fmla="*/ 953357 h 2056836"/>
                  <a:gd name="connsiteX7" fmla="*/ 4013764 w 4013764"/>
                  <a:gd name="connsiteY7" fmla="*/ 22804 h 2056836"/>
                  <a:gd name="connsiteX0" fmla="*/ 0 w 4013764"/>
                  <a:gd name="connsiteY0" fmla="*/ 1180351 h 2038521"/>
                  <a:gd name="connsiteX1" fmla="*/ 425669 w 4013764"/>
                  <a:gd name="connsiteY1" fmla="*/ 417300 h 2038521"/>
                  <a:gd name="connsiteX2" fmla="*/ 984031 w 4013764"/>
                  <a:gd name="connsiteY2" fmla="*/ 1967838 h 2038521"/>
                  <a:gd name="connsiteX3" fmla="*/ 1645920 w 4013764"/>
                  <a:gd name="connsiteY3" fmla="*/ 72035 h 2038521"/>
                  <a:gd name="connsiteX4" fmla="*/ 2501725 w 4013764"/>
                  <a:gd name="connsiteY4" fmla="*/ 2038521 h 2038521"/>
                  <a:gd name="connsiteX5" fmla="*/ 3337889 w 4013764"/>
                  <a:gd name="connsiteY5" fmla="*/ 23234 h 2038521"/>
                  <a:gd name="connsiteX6" fmla="*/ 3680638 w 4013764"/>
                  <a:gd name="connsiteY6" fmla="*/ 935042 h 2038521"/>
                  <a:gd name="connsiteX7" fmla="*/ 4013764 w 4013764"/>
                  <a:gd name="connsiteY7" fmla="*/ 4489 h 2038521"/>
                  <a:gd name="connsiteX0" fmla="*/ 0 w 4013764"/>
                  <a:gd name="connsiteY0" fmla="*/ 1180351 h 2038521"/>
                  <a:gd name="connsiteX1" fmla="*/ 425669 w 4013764"/>
                  <a:gd name="connsiteY1" fmla="*/ 417300 h 2038521"/>
                  <a:gd name="connsiteX2" fmla="*/ 984031 w 4013764"/>
                  <a:gd name="connsiteY2" fmla="*/ 1967838 h 2038521"/>
                  <a:gd name="connsiteX3" fmla="*/ 1645920 w 4013764"/>
                  <a:gd name="connsiteY3" fmla="*/ 72035 h 2038521"/>
                  <a:gd name="connsiteX4" fmla="*/ 2501725 w 4013764"/>
                  <a:gd name="connsiteY4" fmla="*/ 2038521 h 2038521"/>
                  <a:gd name="connsiteX5" fmla="*/ 3337889 w 4013764"/>
                  <a:gd name="connsiteY5" fmla="*/ 23234 h 2038521"/>
                  <a:gd name="connsiteX6" fmla="*/ 3680638 w 4013764"/>
                  <a:gd name="connsiteY6" fmla="*/ 935042 h 2038521"/>
                  <a:gd name="connsiteX7" fmla="*/ 4013764 w 4013764"/>
                  <a:gd name="connsiteY7" fmla="*/ 4489 h 2038521"/>
                  <a:gd name="connsiteX0" fmla="*/ 0 w 4013764"/>
                  <a:gd name="connsiteY0" fmla="*/ 1180985 h 2039155"/>
                  <a:gd name="connsiteX1" fmla="*/ 425669 w 4013764"/>
                  <a:gd name="connsiteY1" fmla="*/ 417934 h 2039155"/>
                  <a:gd name="connsiteX2" fmla="*/ 984031 w 4013764"/>
                  <a:gd name="connsiteY2" fmla="*/ 1968472 h 2039155"/>
                  <a:gd name="connsiteX3" fmla="*/ 1645920 w 4013764"/>
                  <a:gd name="connsiteY3" fmla="*/ 72669 h 2039155"/>
                  <a:gd name="connsiteX4" fmla="*/ 2501725 w 4013764"/>
                  <a:gd name="connsiteY4" fmla="*/ 2039155 h 2039155"/>
                  <a:gd name="connsiteX5" fmla="*/ 3337889 w 4013764"/>
                  <a:gd name="connsiteY5" fmla="*/ 23868 h 2039155"/>
                  <a:gd name="connsiteX6" fmla="*/ 3680638 w 4013764"/>
                  <a:gd name="connsiteY6" fmla="*/ 935676 h 2039155"/>
                  <a:gd name="connsiteX7" fmla="*/ 4013764 w 4013764"/>
                  <a:gd name="connsiteY7" fmla="*/ 5123 h 2039155"/>
                  <a:gd name="connsiteX0" fmla="*/ 0 w 4013764"/>
                  <a:gd name="connsiteY0" fmla="*/ 1180985 h 2039155"/>
                  <a:gd name="connsiteX1" fmla="*/ 425669 w 4013764"/>
                  <a:gd name="connsiteY1" fmla="*/ 417934 h 2039155"/>
                  <a:gd name="connsiteX2" fmla="*/ 984031 w 4013764"/>
                  <a:gd name="connsiteY2" fmla="*/ 1968472 h 2039155"/>
                  <a:gd name="connsiteX3" fmla="*/ 1645920 w 4013764"/>
                  <a:gd name="connsiteY3" fmla="*/ 72669 h 2039155"/>
                  <a:gd name="connsiteX4" fmla="*/ 2501725 w 4013764"/>
                  <a:gd name="connsiteY4" fmla="*/ 2039155 h 2039155"/>
                  <a:gd name="connsiteX5" fmla="*/ 3337889 w 4013764"/>
                  <a:gd name="connsiteY5" fmla="*/ 23868 h 2039155"/>
                  <a:gd name="connsiteX6" fmla="*/ 3775725 w 4013764"/>
                  <a:gd name="connsiteY6" fmla="*/ 935676 h 2039155"/>
                  <a:gd name="connsiteX7" fmla="*/ 4013764 w 4013764"/>
                  <a:gd name="connsiteY7" fmla="*/ 5123 h 2039155"/>
                  <a:gd name="connsiteX0" fmla="*/ 0 w 4045459"/>
                  <a:gd name="connsiteY0" fmla="*/ 1188009 h 2046179"/>
                  <a:gd name="connsiteX1" fmla="*/ 425669 w 4045459"/>
                  <a:gd name="connsiteY1" fmla="*/ 424958 h 2046179"/>
                  <a:gd name="connsiteX2" fmla="*/ 984031 w 4045459"/>
                  <a:gd name="connsiteY2" fmla="*/ 1975496 h 2046179"/>
                  <a:gd name="connsiteX3" fmla="*/ 1645920 w 4045459"/>
                  <a:gd name="connsiteY3" fmla="*/ 79693 h 2046179"/>
                  <a:gd name="connsiteX4" fmla="*/ 2501725 w 4045459"/>
                  <a:gd name="connsiteY4" fmla="*/ 2046179 h 2046179"/>
                  <a:gd name="connsiteX5" fmla="*/ 3337889 w 4045459"/>
                  <a:gd name="connsiteY5" fmla="*/ 30892 h 2046179"/>
                  <a:gd name="connsiteX6" fmla="*/ 3775725 w 4045459"/>
                  <a:gd name="connsiteY6" fmla="*/ 942700 h 2046179"/>
                  <a:gd name="connsiteX7" fmla="*/ 4045459 w 4045459"/>
                  <a:gd name="connsiteY7" fmla="*/ 5088 h 2046179"/>
                  <a:gd name="connsiteX0" fmla="*/ 0 w 4045459"/>
                  <a:gd name="connsiteY0" fmla="*/ 1182920 h 2041090"/>
                  <a:gd name="connsiteX1" fmla="*/ 425669 w 4045459"/>
                  <a:gd name="connsiteY1" fmla="*/ 419869 h 2041090"/>
                  <a:gd name="connsiteX2" fmla="*/ 984031 w 4045459"/>
                  <a:gd name="connsiteY2" fmla="*/ 1970407 h 2041090"/>
                  <a:gd name="connsiteX3" fmla="*/ 1645920 w 4045459"/>
                  <a:gd name="connsiteY3" fmla="*/ 74604 h 2041090"/>
                  <a:gd name="connsiteX4" fmla="*/ 2501725 w 4045459"/>
                  <a:gd name="connsiteY4" fmla="*/ 2041090 h 2041090"/>
                  <a:gd name="connsiteX5" fmla="*/ 3337889 w 4045459"/>
                  <a:gd name="connsiteY5" fmla="*/ 25803 h 2041090"/>
                  <a:gd name="connsiteX6" fmla="*/ 3775725 w 4045459"/>
                  <a:gd name="connsiteY6" fmla="*/ 937611 h 2041090"/>
                  <a:gd name="connsiteX7" fmla="*/ 4045459 w 4045459"/>
                  <a:gd name="connsiteY7" fmla="*/ -1 h 2041090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5827" h="2078523">
                    <a:moveTo>
                      <a:pt x="0" y="1220353"/>
                    </a:moveTo>
                    <a:cubicBezTo>
                      <a:pt x="159699" y="847956"/>
                      <a:pt x="261576" y="480511"/>
                      <a:pt x="425669" y="457302"/>
                    </a:cubicBezTo>
                    <a:cubicBezTo>
                      <a:pt x="616841" y="468689"/>
                      <a:pt x="754131" y="1988835"/>
                      <a:pt x="984031" y="2007840"/>
                    </a:cubicBezTo>
                    <a:cubicBezTo>
                      <a:pt x="1240506" y="2021066"/>
                      <a:pt x="1388158" y="104835"/>
                      <a:pt x="1645920" y="112037"/>
                    </a:cubicBezTo>
                    <a:cubicBezTo>
                      <a:pt x="1911698" y="119463"/>
                      <a:pt x="2228245" y="2075809"/>
                      <a:pt x="2501725" y="2078523"/>
                    </a:cubicBezTo>
                    <a:cubicBezTo>
                      <a:pt x="2820276" y="2074406"/>
                      <a:pt x="3103164" y="51896"/>
                      <a:pt x="3337889" y="63236"/>
                    </a:cubicBezTo>
                    <a:cubicBezTo>
                      <a:pt x="3496701" y="28846"/>
                      <a:pt x="3630489" y="949932"/>
                      <a:pt x="3775725" y="975044"/>
                    </a:cubicBezTo>
                    <a:cubicBezTo>
                      <a:pt x="3907137" y="986039"/>
                      <a:pt x="4092317" y="295097"/>
                      <a:pt x="4125827" y="0"/>
                    </a:cubicBezTo>
                  </a:path>
                </a:pathLst>
              </a:custGeom>
              <a:noFill/>
              <a:ln w="50800" cap="rnd">
                <a:solidFill>
                  <a:srgbClr val="9DBEFF">
                    <a:alpha val="40000"/>
                  </a:srgb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56041">
                  <a:defRPr/>
                </a:pPr>
                <a:endParaRPr lang="zh-CN" altLang="en-US" sz="2750">
                  <a:solidFill>
                    <a:prstClr val="white"/>
                  </a:solidFill>
                  <a:latin typeface="맑은 고딕 (Body)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92"/>
          <p:cNvGrpSpPr/>
          <p:nvPr/>
        </p:nvGrpSpPr>
        <p:grpSpPr>
          <a:xfrm>
            <a:off x="9810039" y="3596211"/>
            <a:ext cx="2322891" cy="925665"/>
            <a:chOff x="8796531" y="4003944"/>
            <a:chExt cx="5010935" cy="1548125"/>
          </a:xfrm>
        </p:grpSpPr>
        <p:sp>
          <p:nvSpPr>
            <p:cNvPr id="84" name="任意多边形 93"/>
            <p:cNvSpPr/>
            <p:nvPr/>
          </p:nvSpPr>
          <p:spPr>
            <a:xfrm rot="10800000" flipH="1">
              <a:off x="8796531" y="4003944"/>
              <a:ext cx="5010935" cy="1465086"/>
            </a:xfrm>
            <a:custGeom>
              <a:avLst/>
              <a:gdLst>
                <a:gd name="connsiteX0" fmla="*/ 0 w 2942897"/>
                <a:gd name="connsiteY0" fmla="*/ 1019503 h 1986455"/>
                <a:gd name="connsiteX1" fmla="*/ 0 w 2942897"/>
                <a:gd name="connsiteY1" fmla="*/ 1019503 h 1986455"/>
                <a:gd name="connsiteX2" fmla="*/ 10510 w 2942897"/>
                <a:gd name="connsiteY2" fmla="*/ 893379 h 1986455"/>
                <a:gd name="connsiteX3" fmla="*/ 493986 w 2942897"/>
                <a:gd name="connsiteY3" fmla="*/ 0 h 1986455"/>
                <a:gd name="connsiteX4" fmla="*/ 1303283 w 2942897"/>
                <a:gd name="connsiteY4" fmla="*/ 1986455 h 1986455"/>
                <a:gd name="connsiteX5" fmla="*/ 1975945 w 2942897"/>
                <a:gd name="connsiteY5" fmla="*/ 63062 h 1986455"/>
                <a:gd name="connsiteX6" fmla="*/ 2480441 w 2942897"/>
                <a:gd name="connsiteY6" fmla="*/ 1807779 h 1986455"/>
                <a:gd name="connsiteX7" fmla="*/ 2942897 w 2942897"/>
                <a:gd name="connsiteY7" fmla="*/ 788275 h 1986455"/>
                <a:gd name="connsiteX8" fmla="*/ 2942897 w 2942897"/>
                <a:gd name="connsiteY8" fmla="*/ 830317 h 1986455"/>
                <a:gd name="connsiteX0" fmla="*/ 42854 w 2985751"/>
                <a:gd name="connsiteY0" fmla="*/ 1019503 h 1986455"/>
                <a:gd name="connsiteX1" fmla="*/ 461 w 2985751"/>
                <a:gd name="connsiteY1" fmla="*/ 1024583 h 1986455"/>
                <a:gd name="connsiteX2" fmla="*/ 53364 w 2985751"/>
                <a:gd name="connsiteY2" fmla="*/ 893379 h 1986455"/>
                <a:gd name="connsiteX3" fmla="*/ 536840 w 2985751"/>
                <a:gd name="connsiteY3" fmla="*/ 0 h 1986455"/>
                <a:gd name="connsiteX4" fmla="*/ 1346137 w 2985751"/>
                <a:gd name="connsiteY4" fmla="*/ 1986455 h 1986455"/>
                <a:gd name="connsiteX5" fmla="*/ 2018799 w 2985751"/>
                <a:gd name="connsiteY5" fmla="*/ 63062 h 1986455"/>
                <a:gd name="connsiteX6" fmla="*/ 2523295 w 2985751"/>
                <a:gd name="connsiteY6" fmla="*/ 1807779 h 1986455"/>
                <a:gd name="connsiteX7" fmla="*/ 2985751 w 2985751"/>
                <a:gd name="connsiteY7" fmla="*/ 788275 h 1986455"/>
                <a:gd name="connsiteX8" fmla="*/ 2985751 w 2985751"/>
                <a:gd name="connsiteY8" fmla="*/ 830317 h 1986455"/>
                <a:gd name="connsiteX0" fmla="*/ 0 w 2942897"/>
                <a:gd name="connsiteY0" fmla="*/ 1019503 h 1986455"/>
                <a:gd name="connsiteX1" fmla="*/ 10510 w 2942897"/>
                <a:gd name="connsiteY1" fmla="*/ 893379 h 1986455"/>
                <a:gd name="connsiteX2" fmla="*/ 493986 w 2942897"/>
                <a:gd name="connsiteY2" fmla="*/ 0 h 1986455"/>
                <a:gd name="connsiteX3" fmla="*/ 1303283 w 2942897"/>
                <a:gd name="connsiteY3" fmla="*/ 1986455 h 1986455"/>
                <a:gd name="connsiteX4" fmla="*/ 1975945 w 2942897"/>
                <a:gd name="connsiteY4" fmla="*/ 63062 h 1986455"/>
                <a:gd name="connsiteX5" fmla="*/ 2480441 w 2942897"/>
                <a:gd name="connsiteY5" fmla="*/ 1807779 h 1986455"/>
                <a:gd name="connsiteX6" fmla="*/ 2942897 w 2942897"/>
                <a:gd name="connsiteY6" fmla="*/ 788275 h 1986455"/>
                <a:gd name="connsiteX7" fmla="*/ 2942897 w 2942897"/>
                <a:gd name="connsiteY7" fmla="*/ 830317 h 1986455"/>
                <a:gd name="connsiteX0" fmla="*/ 0 w 2932387"/>
                <a:gd name="connsiteY0" fmla="*/ 893379 h 1986455"/>
                <a:gd name="connsiteX1" fmla="*/ 483476 w 2932387"/>
                <a:gd name="connsiteY1" fmla="*/ 0 h 1986455"/>
                <a:gd name="connsiteX2" fmla="*/ 1292773 w 2932387"/>
                <a:gd name="connsiteY2" fmla="*/ 1986455 h 1986455"/>
                <a:gd name="connsiteX3" fmla="*/ 1965435 w 2932387"/>
                <a:gd name="connsiteY3" fmla="*/ 63062 h 1986455"/>
                <a:gd name="connsiteX4" fmla="*/ 2469931 w 2932387"/>
                <a:gd name="connsiteY4" fmla="*/ 1807779 h 1986455"/>
                <a:gd name="connsiteX5" fmla="*/ 2932387 w 2932387"/>
                <a:gd name="connsiteY5" fmla="*/ 788275 h 1986455"/>
                <a:gd name="connsiteX6" fmla="*/ 2932387 w 2932387"/>
                <a:gd name="connsiteY6" fmla="*/ 830317 h 1986455"/>
                <a:gd name="connsiteX0" fmla="*/ 0 w 2988911"/>
                <a:gd name="connsiteY0" fmla="*/ 1137219 h 1986455"/>
                <a:gd name="connsiteX1" fmla="*/ 540000 w 2988911"/>
                <a:gd name="connsiteY1" fmla="*/ 0 h 1986455"/>
                <a:gd name="connsiteX2" fmla="*/ 1349297 w 2988911"/>
                <a:gd name="connsiteY2" fmla="*/ 1986455 h 1986455"/>
                <a:gd name="connsiteX3" fmla="*/ 2021959 w 2988911"/>
                <a:gd name="connsiteY3" fmla="*/ 63062 h 1986455"/>
                <a:gd name="connsiteX4" fmla="*/ 2526455 w 2988911"/>
                <a:gd name="connsiteY4" fmla="*/ 1807779 h 1986455"/>
                <a:gd name="connsiteX5" fmla="*/ 2988911 w 2988911"/>
                <a:gd name="connsiteY5" fmla="*/ 788275 h 1986455"/>
                <a:gd name="connsiteX6" fmla="*/ 2988911 w 2988911"/>
                <a:gd name="connsiteY6" fmla="*/ 830317 h 1986455"/>
                <a:gd name="connsiteX0" fmla="*/ 0 w 2988911"/>
                <a:gd name="connsiteY0" fmla="*/ 1617717 h 2466953"/>
                <a:gd name="connsiteX1" fmla="*/ 540000 w 2988911"/>
                <a:gd name="connsiteY1" fmla="*/ 480498 h 2466953"/>
                <a:gd name="connsiteX2" fmla="*/ 1349297 w 2988911"/>
                <a:gd name="connsiteY2" fmla="*/ 2466953 h 2466953"/>
                <a:gd name="connsiteX3" fmla="*/ 1932463 w 2988911"/>
                <a:gd name="connsiteY3" fmla="*/ 0 h 2466953"/>
                <a:gd name="connsiteX4" fmla="*/ 2526455 w 2988911"/>
                <a:gd name="connsiteY4" fmla="*/ 2288277 h 2466953"/>
                <a:gd name="connsiteX5" fmla="*/ 2988911 w 2988911"/>
                <a:gd name="connsiteY5" fmla="*/ 1268773 h 2466953"/>
                <a:gd name="connsiteX6" fmla="*/ 2988911 w 2988911"/>
                <a:gd name="connsiteY6" fmla="*/ 1310815 h 2466953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552"/>
                <a:gd name="connsiteX1" fmla="*/ 540000 w 2988911"/>
                <a:gd name="connsiteY1" fmla="*/ 481217 h 2523552"/>
                <a:gd name="connsiteX2" fmla="*/ 1226828 w 2988911"/>
                <a:gd name="connsiteY2" fmla="*/ 2523552 h 2523552"/>
                <a:gd name="connsiteX3" fmla="*/ 1932463 w 2988911"/>
                <a:gd name="connsiteY3" fmla="*/ 719 h 2523552"/>
                <a:gd name="connsiteX4" fmla="*/ 2526455 w 2988911"/>
                <a:gd name="connsiteY4" fmla="*/ 2288996 h 2523552"/>
                <a:gd name="connsiteX5" fmla="*/ 2988911 w 2988911"/>
                <a:gd name="connsiteY5" fmla="*/ 1269492 h 2523552"/>
                <a:gd name="connsiteX6" fmla="*/ 2988911 w 2988911"/>
                <a:gd name="connsiteY6" fmla="*/ 1311534 h 2523552"/>
                <a:gd name="connsiteX0" fmla="*/ 0 w 2988911"/>
                <a:gd name="connsiteY0" fmla="*/ 1618436 h 2523704"/>
                <a:gd name="connsiteX1" fmla="*/ 540000 w 2988911"/>
                <a:gd name="connsiteY1" fmla="*/ 481217 h 2523704"/>
                <a:gd name="connsiteX2" fmla="*/ 1226828 w 2988911"/>
                <a:gd name="connsiteY2" fmla="*/ 2523552 h 2523704"/>
                <a:gd name="connsiteX3" fmla="*/ 1932463 w 2988911"/>
                <a:gd name="connsiteY3" fmla="*/ 719 h 2523704"/>
                <a:gd name="connsiteX4" fmla="*/ 2526455 w 2988911"/>
                <a:gd name="connsiteY4" fmla="*/ 2288996 h 2523704"/>
                <a:gd name="connsiteX5" fmla="*/ 2988911 w 2988911"/>
                <a:gd name="connsiteY5" fmla="*/ 1269492 h 2523704"/>
                <a:gd name="connsiteX6" fmla="*/ 2988911 w 2988911"/>
                <a:gd name="connsiteY6" fmla="*/ 1311534 h 2523704"/>
                <a:gd name="connsiteX0" fmla="*/ 0 w 2988911"/>
                <a:gd name="connsiteY0" fmla="*/ 1617718 h 2522984"/>
                <a:gd name="connsiteX1" fmla="*/ 540000 w 2988911"/>
                <a:gd name="connsiteY1" fmla="*/ 480499 h 2522984"/>
                <a:gd name="connsiteX2" fmla="*/ 1226828 w 2988911"/>
                <a:gd name="connsiteY2" fmla="*/ 2522834 h 2522984"/>
                <a:gd name="connsiteX3" fmla="*/ 1932463 w 2988911"/>
                <a:gd name="connsiteY3" fmla="*/ 1 h 2522984"/>
                <a:gd name="connsiteX4" fmla="*/ 2526455 w 2988911"/>
                <a:gd name="connsiteY4" fmla="*/ 2288278 h 2522984"/>
                <a:gd name="connsiteX5" fmla="*/ 2988911 w 2988911"/>
                <a:gd name="connsiteY5" fmla="*/ 1268774 h 2522984"/>
                <a:gd name="connsiteX6" fmla="*/ 2988911 w 2988911"/>
                <a:gd name="connsiteY6" fmla="*/ 1310816 h 2522984"/>
                <a:gd name="connsiteX0" fmla="*/ 0 w 2988911"/>
                <a:gd name="connsiteY0" fmla="*/ 1617808 h 2523074"/>
                <a:gd name="connsiteX1" fmla="*/ 540000 w 2988911"/>
                <a:gd name="connsiteY1" fmla="*/ 480589 h 2523074"/>
                <a:gd name="connsiteX2" fmla="*/ 1226828 w 2988911"/>
                <a:gd name="connsiteY2" fmla="*/ 2522924 h 2523074"/>
                <a:gd name="connsiteX3" fmla="*/ 1932463 w 2988911"/>
                <a:gd name="connsiteY3" fmla="*/ 91 h 2523074"/>
                <a:gd name="connsiteX4" fmla="*/ 2526455 w 2988911"/>
                <a:gd name="connsiteY4" fmla="*/ 2288368 h 2523074"/>
                <a:gd name="connsiteX5" fmla="*/ 2988911 w 2988911"/>
                <a:gd name="connsiteY5" fmla="*/ 1268864 h 2523074"/>
                <a:gd name="connsiteX6" fmla="*/ 2988911 w 2988911"/>
                <a:gd name="connsiteY6" fmla="*/ 1310906 h 2523074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268799 h 2523008"/>
                <a:gd name="connsiteX6" fmla="*/ 2988911 w 2988911"/>
                <a:gd name="connsiteY6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310841 h 2523008"/>
                <a:gd name="connsiteX0" fmla="*/ 0 w 2988911"/>
                <a:gd name="connsiteY0" fmla="*/ 1617743 h 2523008"/>
                <a:gd name="connsiteX1" fmla="*/ 540000 w 2988911"/>
                <a:gd name="connsiteY1" fmla="*/ 480524 h 2523008"/>
                <a:gd name="connsiteX2" fmla="*/ 1226828 w 2988911"/>
                <a:gd name="connsiteY2" fmla="*/ 2522859 h 2523008"/>
                <a:gd name="connsiteX3" fmla="*/ 1932463 w 2988911"/>
                <a:gd name="connsiteY3" fmla="*/ 26 h 2523008"/>
                <a:gd name="connsiteX4" fmla="*/ 2526455 w 2988911"/>
                <a:gd name="connsiteY4" fmla="*/ 2288303 h 2523008"/>
                <a:gd name="connsiteX5" fmla="*/ 2988911 w 2988911"/>
                <a:gd name="connsiteY5" fmla="*/ 1310841 h 2523008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8044 h 2523312"/>
                <a:gd name="connsiteX1" fmla="*/ 540000 w 2988911"/>
                <a:gd name="connsiteY1" fmla="*/ 480825 h 2523312"/>
                <a:gd name="connsiteX2" fmla="*/ 1226828 w 2988911"/>
                <a:gd name="connsiteY2" fmla="*/ 2523160 h 2523312"/>
                <a:gd name="connsiteX3" fmla="*/ 1932463 w 2988911"/>
                <a:gd name="connsiteY3" fmla="*/ 327 h 2523312"/>
                <a:gd name="connsiteX4" fmla="*/ 2573558 w 2988911"/>
                <a:gd name="connsiteY4" fmla="*/ 2329244 h 2523312"/>
                <a:gd name="connsiteX5" fmla="*/ 2988911 w 2988911"/>
                <a:gd name="connsiteY5" fmla="*/ 1311142 h 2523312"/>
                <a:gd name="connsiteX0" fmla="*/ 0 w 2988911"/>
                <a:gd name="connsiteY0" fmla="*/ 1617733 h 2522999"/>
                <a:gd name="connsiteX1" fmla="*/ 540000 w 2988911"/>
                <a:gd name="connsiteY1" fmla="*/ 480514 h 2522999"/>
                <a:gd name="connsiteX2" fmla="*/ 1226828 w 2988911"/>
                <a:gd name="connsiteY2" fmla="*/ 2522849 h 2522999"/>
                <a:gd name="connsiteX3" fmla="*/ 1932463 w 2988911"/>
                <a:gd name="connsiteY3" fmla="*/ 16 h 2522999"/>
                <a:gd name="connsiteX4" fmla="*/ 2573558 w 2988911"/>
                <a:gd name="connsiteY4" fmla="*/ 2328933 h 2522999"/>
                <a:gd name="connsiteX5" fmla="*/ 2988911 w 2988911"/>
                <a:gd name="connsiteY5" fmla="*/ 1310831 h 2522999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88911"/>
                <a:gd name="connsiteY0" fmla="*/ 1617791 h 2523058"/>
                <a:gd name="connsiteX1" fmla="*/ 540000 w 2988911"/>
                <a:gd name="connsiteY1" fmla="*/ 480572 h 2523058"/>
                <a:gd name="connsiteX2" fmla="*/ 1226828 w 2988911"/>
                <a:gd name="connsiteY2" fmla="*/ 2522907 h 2523058"/>
                <a:gd name="connsiteX3" fmla="*/ 1932463 w 2988911"/>
                <a:gd name="connsiteY3" fmla="*/ 74 h 2523058"/>
                <a:gd name="connsiteX4" fmla="*/ 2573558 w 2988911"/>
                <a:gd name="connsiteY4" fmla="*/ 2328991 h 2523058"/>
                <a:gd name="connsiteX5" fmla="*/ 2988911 w 2988911"/>
                <a:gd name="connsiteY5" fmla="*/ 1310889 h 2523058"/>
                <a:gd name="connsiteX0" fmla="*/ 0 w 2937097"/>
                <a:gd name="connsiteY0" fmla="*/ 1617791 h 2523058"/>
                <a:gd name="connsiteX1" fmla="*/ 488186 w 2937097"/>
                <a:gd name="connsiteY1" fmla="*/ 480572 h 2523058"/>
                <a:gd name="connsiteX2" fmla="*/ 1175014 w 2937097"/>
                <a:gd name="connsiteY2" fmla="*/ 2522907 h 2523058"/>
                <a:gd name="connsiteX3" fmla="*/ 1880649 w 2937097"/>
                <a:gd name="connsiteY3" fmla="*/ 74 h 2523058"/>
                <a:gd name="connsiteX4" fmla="*/ 2521744 w 2937097"/>
                <a:gd name="connsiteY4" fmla="*/ 2328991 h 2523058"/>
                <a:gd name="connsiteX5" fmla="*/ 2937097 w 2937097"/>
                <a:gd name="connsiteY5" fmla="*/ 1310889 h 2523058"/>
                <a:gd name="connsiteX0" fmla="*/ 0 w 2937097"/>
                <a:gd name="connsiteY0" fmla="*/ 1618044 h 2523312"/>
                <a:gd name="connsiteX1" fmla="*/ 488186 w 2937097"/>
                <a:gd name="connsiteY1" fmla="*/ 480825 h 2523312"/>
                <a:gd name="connsiteX2" fmla="*/ 1175014 w 2937097"/>
                <a:gd name="connsiteY2" fmla="*/ 2523160 h 2523312"/>
                <a:gd name="connsiteX3" fmla="*/ 1880649 w 2937097"/>
                <a:gd name="connsiteY3" fmla="*/ 327 h 2523312"/>
                <a:gd name="connsiteX4" fmla="*/ 2634792 w 2937097"/>
                <a:gd name="connsiteY4" fmla="*/ 2329244 h 2523312"/>
                <a:gd name="connsiteX5" fmla="*/ 2937097 w 2937097"/>
                <a:gd name="connsiteY5" fmla="*/ 1311142 h 2523312"/>
                <a:gd name="connsiteX0" fmla="*/ 0 w 3087828"/>
                <a:gd name="connsiteY0" fmla="*/ 1618044 h 2523312"/>
                <a:gd name="connsiteX1" fmla="*/ 488186 w 3087828"/>
                <a:gd name="connsiteY1" fmla="*/ 480825 h 2523312"/>
                <a:gd name="connsiteX2" fmla="*/ 1175014 w 3087828"/>
                <a:gd name="connsiteY2" fmla="*/ 2523160 h 2523312"/>
                <a:gd name="connsiteX3" fmla="*/ 1880649 w 3087828"/>
                <a:gd name="connsiteY3" fmla="*/ 327 h 2523312"/>
                <a:gd name="connsiteX4" fmla="*/ 2634792 w 3087828"/>
                <a:gd name="connsiteY4" fmla="*/ 2329244 h 2523312"/>
                <a:gd name="connsiteX5" fmla="*/ 3087828 w 3087828"/>
                <a:gd name="connsiteY5" fmla="*/ 1306062 h 2523312"/>
                <a:gd name="connsiteX0" fmla="*/ 0 w 3087828"/>
                <a:gd name="connsiteY0" fmla="*/ 1623123 h 2528390"/>
                <a:gd name="connsiteX1" fmla="*/ 488186 w 3087828"/>
                <a:gd name="connsiteY1" fmla="*/ 485904 h 2528390"/>
                <a:gd name="connsiteX2" fmla="*/ 1175014 w 3087828"/>
                <a:gd name="connsiteY2" fmla="*/ 2528239 h 2528390"/>
                <a:gd name="connsiteX3" fmla="*/ 1899490 w 3087828"/>
                <a:gd name="connsiteY3" fmla="*/ 326 h 2528390"/>
                <a:gd name="connsiteX4" fmla="*/ 2634792 w 3087828"/>
                <a:gd name="connsiteY4" fmla="*/ 2334323 h 2528390"/>
                <a:gd name="connsiteX5" fmla="*/ 3087828 w 3087828"/>
                <a:gd name="connsiteY5" fmla="*/ 1311141 h 2528390"/>
                <a:gd name="connsiteX0" fmla="*/ 0 w 3087828"/>
                <a:gd name="connsiteY0" fmla="*/ 1622841 h 2528108"/>
                <a:gd name="connsiteX1" fmla="*/ 488186 w 3087828"/>
                <a:gd name="connsiteY1" fmla="*/ 485622 h 2528108"/>
                <a:gd name="connsiteX2" fmla="*/ 1175014 w 3087828"/>
                <a:gd name="connsiteY2" fmla="*/ 2527957 h 2528108"/>
                <a:gd name="connsiteX3" fmla="*/ 1899490 w 3087828"/>
                <a:gd name="connsiteY3" fmla="*/ 44 h 2528108"/>
                <a:gd name="connsiteX4" fmla="*/ 2634792 w 3087828"/>
                <a:gd name="connsiteY4" fmla="*/ 2334041 h 2528108"/>
                <a:gd name="connsiteX5" fmla="*/ 3087828 w 3087828"/>
                <a:gd name="connsiteY5" fmla="*/ 1310859 h 2528108"/>
                <a:gd name="connsiteX0" fmla="*/ 0 w 3087828"/>
                <a:gd name="connsiteY0" fmla="*/ 1622812 h 2528078"/>
                <a:gd name="connsiteX1" fmla="*/ 488186 w 3087828"/>
                <a:gd name="connsiteY1" fmla="*/ 485593 h 2528078"/>
                <a:gd name="connsiteX2" fmla="*/ 1175014 w 3087828"/>
                <a:gd name="connsiteY2" fmla="*/ 2527928 h 2528078"/>
                <a:gd name="connsiteX3" fmla="*/ 1899490 w 3087828"/>
                <a:gd name="connsiteY3" fmla="*/ 15 h 2528078"/>
                <a:gd name="connsiteX4" fmla="*/ 2634792 w 3087828"/>
                <a:gd name="connsiteY4" fmla="*/ 2334012 h 2528078"/>
                <a:gd name="connsiteX5" fmla="*/ 3087828 w 3087828"/>
                <a:gd name="connsiteY5" fmla="*/ 1310830 h 2528078"/>
                <a:gd name="connsiteX0" fmla="*/ 0 w 3274587"/>
                <a:gd name="connsiteY0" fmla="*/ 2455932 h 2528078"/>
                <a:gd name="connsiteX1" fmla="*/ 674945 w 3274587"/>
                <a:gd name="connsiteY1" fmla="*/ 485593 h 2528078"/>
                <a:gd name="connsiteX2" fmla="*/ 1361773 w 3274587"/>
                <a:gd name="connsiteY2" fmla="*/ 2527928 h 2528078"/>
                <a:gd name="connsiteX3" fmla="*/ 2086249 w 3274587"/>
                <a:gd name="connsiteY3" fmla="*/ 15 h 2528078"/>
                <a:gd name="connsiteX4" fmla="*/ 2821551 w 3274587"/>
                <a:gd name="connsiteY4" fmla="*/ 2334012 h 2528078"/>
                <a:gd name="connsiteX5" fmla="*/ 3274587 w 3274587"/>
                <a:gd name="connsiteY5" fmla="*/ 1310830 h 2528078"/>
                <a:gd name="connsiteX0" fmla="*/ 0 w 3274587"/>
                <a:gd name="connsiteY0" fmla="*/ 2455932 h 2528078"/>
                <a:gd name="connsiteX1" fmla="*/ 105559 w 3274587"/>
                <a:gd name="connsiteY1" fmla="*/ 2012045 h 2528078"/>
                <a:gd name="connsiteX2" fmla="*/ 674945 w 3274587"/>
                <a:gd name="connsiteY2" fmla="*/ 485593 h 2528078"/>
                <a:gd name="connsiteX3" fmla="*/ 1361773 w 3274587"/>
                <a:gd name="connsiteY3" fmla="*/ 2527928 h 2528078"/>
                <a:gd name="connsiteX4" fmla="*/ 2086249 w 3274587"/>
                <a:gd name="connsiteY4" fmla="*/ 15 h 2528078"/>
                <a:gd name="connsiteX5" fmla="*/ 2821551 w 3274587"/>
                <a:gd name="connsiteY5" fmla="*/ 2334012 h 2528078"/>
                <a:gd name="connsiteX6" fmla="*/ 3274587 w 3274587"/>
                <a:gd name="connsiteY6" fmla="*/ 1310830 h 2528078"/>
                <a:gd name="connsiteX0" fmla="*/ 0 w 3274587"/>
                <a:gd name="connsiteY0" fmla="*/ 2455932 h 2528078"/>
                <a:gd name="connsiteX1" fmla="*/ 150025 w 3274587"/>
                <a:gd name="connsiteY1" fmla="*/ 2296525 h 2528078"/>
                <a:gd name="connsiteX2" fmla="*/ 674945 w 3274587"/>
                <a:gd name="connsiteY2" fmla="*/ 485593 h 2528078"/>
                <a:gd name="connsiteX3" fmla="*/ 1361773 w 3274587"/>
                <a:gd name="connsiteY3" fmla="*/ 2527928 h 2528078"/>
                <a:gd name="connsiteX4" fmla="*/ 2086249 w 3274587"/>
                <a:gd name="connsiteY4" fmla="*/ 15 h 2528078"/>
                <a:gd name="connsiteX5" fmla="*/ 2821551 w 3274587"/>
                <a:gd name="connsiteY5" fmla="*/ 2334012 h 2528078"/>
                <a:gd name="connsiteX6" fmla="*/ 3274587 w 3274587"/>
                <a:gd name="connsiteY6" fmla="*/ 1310830 h 2528078"/>
                <a:gd name="connsiteX0" fmla="*/ 0 w 3434666"/>
                <a:gd name="connsiteY0" fmla="*/ 1805692 h 2528078"/>
                <a:gd name="connsiteX1" fmla="*/ 310104 w 3434666"/>
                <a:gd name="connsiteY1" fmla="*/ 22965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310104 w 3434666"/>
                <a:gd name="connsiteY1" fmla="*/ 22965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34666"/>
                <a:gd name="connsiteY0" fmla="*/ 1805692 h 2528078"/>
                <a:gd name="connsiteX1" fmla="*/ 274531 w 3434666"/>
                <a:gd name="connsiteY1" fmla="*/ 2347325 h 2528078"/>
                <a:gd name="connsiteX2" fmla="*/ 835024 w 3434666"/>
                <a:gd name="connsiteY2" fmla="*/ 485593 h 2528078"/>
                <a:gd name="connsiteX3" fmla="*/ 1521852 w 3434666"/>
                <a:gd name="connsiteY3" fmla="*/ 2527928 h 2528078"/>
                <a:gd name="connsiteX4" fmla="*/ 2246328 w 3434666"/>
                <a:gd name="connsiteY4" fmla="*/ 15 h 2528078"/>
                <a:gd name="connsiteX5" fmla="*/ 2981630 w 3434666"/>
                <a:gd name="connsiteY5" fmla="*/ 2334012 h 2528078"/>
                <a:gd name="connsiteX6" fmla="*/ 3434666 w 343466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48006"/>
                <a:gd name="connsiteY0" fmla="*/ 1800612 h 2528078"/>
                <a:gd name="connsiteX1" fmla="*/ 287871 w 3448006"/>
                <a:gd name="connsiteY1" fmla="*/ 2347325 h 2528078"/>
                <a:gd name="connsiteX2" fmla="*/ 848364 w 3448006"/>
                <a:gd name="connsiteY2" fmla="*/ 485593 h 2528078"/>
                <a:gd name="connsiteX3" fmla="*/ 1535192 w 3448006"/>
                <a:gd name="connsiteY3" fmla="*/ 2527928 h 2528078"/>
                <a:gd name="connsiteX4" fmla="*/ 2259668 w 3448006"/>
                <a:gd name="connsiteY4" fmla="*/ 15 h 2528078"/>
                <a:gd name="connsiteX5" fmla="*/ 2994970 w 3448006"/>
                <a:gd name="connsiteY5" fmla="*/ 2334012 h 2528078"/>
                <a:gd name="connsiteX6" fmla="*/ 3448006 w 3448006"/>
                <a:gd name="connsiteY6" fmla="*/ 1310830 h 2528078"/>
                <a:gd name="connsiteX0" fmla="*/ 0 w 3497206"/>
                <a:gd name="connsiteY0" fmla="*/ 1434245 h 2528078"/>
                <a:gd name="connsiteX1" fmla="*/ 337071 w 3497206"/>
                <a:gd name="connsiteY1" fmla="*/ 2347325 h 2528078"/>
                <a:gd name="connsiteX2" fmla="*/ 897564 w 3497206"/>
                <a:gd name="connsiteY2" fmla="*/ 485593 h 2528078"/>
                <a:gd name="connsiteX3" fmla="*/ 1584392 w 3497206"/>
                <a:gd name="connsiteY3" fmla="*/ 2527928 h 2528078"/>
                <a:gd name="connsiteX4" fmla="*/ 2308868 w 3497206"/>
                <a:gd name="connsiteY4" fmla="*/ 15 h 2528078"/>
                <a:gd name="connsiteX5" fmla="*/ 3044170 w 3497206"/>
                <a:gd name="connsiteY5" fmla="*/ 2334012 h 2528078"/>
                <a:gd name="connsiteX6" fmla="*/ 3497206 w 3497206"/>
                <a:gd name="connsiteY6" fmla="*/ 1310830 h 252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97206" h="2528078">
                  <a:moveTo>
                    <a:pt x="0" y="1434245"/>
                  </a:moveTo>
                  <a:cubicBezTo>
                    <a:pt x="44273" y="1654904"/>
                    <a:pt x="229026" y="2340435"/>
                    <a:pt x="337071" y="2347325"/>
                  </a:cubicBezTo>
                  <a:cubicBezTo>
                    <a:pt x="614088" y="2349135"/>
                    <a:pt x="688195" y="399613"/>
                    <a:pt x="897564" y="485593"/>
                  </a:cubicBezTo>
                  <a:cubicBezTo>
                    <a:pt x="1150059" y="465331"/>
                    <a:pt x="1317766" y="2522790"/>
                    <a:pt x="1584392" y="2527928"/>
                  </a:cubicBezTo>
                  <a:cubicBezTo>
                    <a:pt x="1894970" y="2550584"/>
                    <a:pt x="1952199" y="7780"/>
                    <a:pt x="2308868" y="15"/>
                  </a:cubicBezTo>
                  <a:cubicBezTo>
                    <a:pt x="2615255" y="-6655"/>
                    <a:pt x="2766097" y="2343413"/>
                    <a:pt x="3044170" y="2334012"/>
                  </a:cubicBezTo>
                  <a:cubicBezTo>
                    <a:pt x="3243796" y="2328961"/>
                    <a:pt x="3443254" y="1555108"/>
                    <a:pt x="3497206" y="1310830"/>
                  </a:cubicBezTo>
                </a:path>
              </a:pathLst>
            </a:custGeom>
            <a:noFill/>
            <a:ln w="57150" cap="rnd">
              <a:gradFill>
                <a:gsLst>
                  <a:gs pos="5000">
                    <a:schemeClr val="accent2"/>
                  </a:gs>
                  <a:gs pos="67000">
                    <a:srgbClr val="FED849"/>
                  </a:gs>
                </a:gsLst>
                <a:lin ang="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56041">
                <a:defRPr/>
              </a:pPr>
              <a:endParaRPr lang="zh-CN" altLang="en-US" sz="2750">
                <a:solidFill>
                  <a:prstClr val="white"/>
                </a:solidFill>
                <a:latin typeface="맑은 고딕 (Body)"/>
                <a:cs typeface="+mn-ea"/>
                <a:sym typeface="+mn-lt"/>
              </a:endParaRPr>
            </a:p>
          </p:txBody>
        </p:sp>
        <p:grpSp>
          <p:nvGrpSpPr>
            <p:cNvPr id="85" name="组合 94"/>
            <p:cNvGrpSpPr/>
            <p:nvPr/>
          </p:nvGrpSpPr>
          <p:grpSpPr>
            <a:xfrm>
              <a:off x="8921911" y="4054965"/>
              <a:ext cx="4677904" cy="1497104"/>
              <a:chOff x="4911949" y="3667492"/>
              <a:chExt cx="3235587" cy="615562"/>
            </a:xfrm>
          </p:grpSpPr>
          <p:grpSp>
            <p:nvGrpSpPr>
              <p:cNvPr id="86" name="组合 95"/>
              <p:cNvGrpSpPr/>
              <p:nvPr/>
            </p:nvGrpSpPr>
            <p:grpSpPr>
              <a:xfrm rot="10800000" flipH="1">
                <a:off x="4911949" y="3667492"/>
                <a:ext cx="3235587" cy="615562"/>
                <a:chOff x="757135" y="3017814"/>
                <a:chExt cx="4996520" cy="3714986"/>
              </a:xfrm>
            </p:grpSpPr>
            <p:sp>
              <p:nvSpPr>
                <p:cNvPr id="88" name="任意多边形 97"/>
                <p:cNvSpPr/>
                <p:nvPr/>
              </p:nvSpPr>
              <p:spPr>
                <a:xfrm>
                  <a:off x="893657" y="3531368"/>
                  <a:ext cx="4004578" cy="2475536"/>
                </a:xfrm>
                <a:custGeom>
                  <a:avLst/>
                  <a:gdLst>
                    <a:gd name="connsiteX0" fmla="*/ 0 w 3531476"/>
                    <a:gd name="connsiteY0" fmla="*/ 1219200 h 2364827"/>
                    <a:gd name="connsiteX1" fmla="*/ 273269 w 3531476"/>
                    <a:gd name="connsiteY1" fmla="*/ 5780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364827"/>
                    <a:gd name="connsiteX1" fmla="*/ 372329 w 3531476"/>
                    <a:gd name="connsiteY1" fmla="*/ 4637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219200 w 3531476"/>
                    <a:gd name="connsiteY3" fmla="*/ 12612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463040 w 3531476"/>
                    <a:gd name="connsiteY3" fmla="*/ 11088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077370"/>
                    <a:gd name="connsiteX1" fmla="*/ 372329 w 3531476"/>
                    <a:gd name="connsiteY1" fmla="*/ 463769 h 2077370"/>
                    <a:gd name="connsiteX2" fmla="*/ 801151 w 3531476"/>
                    <a:gd name="connsiteY2" fmla="*/ 2006687 h 2077370"/>
                    <a:gd name="connsiteX3" fmla="*/ 1463040 w 3531476"/>
                    <a:gd name="connsiteY3" fmla="*/ 110884 h 2077370"/>
                    <a:gd name="connsiteX4" fmla="*/ 2318845 w 3531476"/>
                    <a:gd name="connsiteY4" fmla="*/ 2077370 h 2077370"/>
                    <a:gd name="connsiteX5" fmla="*/ 2984938 w 3531476"/>
                    <a:gd name="connsiteY5" fmla="*/ 0 h 2077370"/>
                    <a:gd name="connsiteX6" fmla="*/ 3489434 w 3531476"/>
                    <a:gd name="connsiteY6" fmla="*/ 1271752 h 2077370"/>
                    <a:gd name="connsiteX7" fmla="*/ 3531476 w 3531476"/>
                    <a:gd name="connsiteY7" fmla="*/ 1271752 h 2077370"/>
                    <a:gd name="connsiteX0" fmla="*/ 0 w 3531476"/>
                    <a:gd name="connsiteY0" fmla="*/ 1143000 h 2001170"/>
                    <a:gd name="connsiteX1" fmla="*/ 372329 w 3531476"/>
                    <a:gd name="connsiteY1" fmla="*/ 387569 h 2001170"/>
                    <a:gd name="connsiteX2" fmla="*/ 801151 w 3531476"/>
                    <a:gd name="connsiteY2" fmla="*/ 1930487 h 2001170"/>
                    <a:gd name="connsiteX3" fmla="*/ 1463040 w 3531476"/>
                    <a:gd name="connsiteY3" fmla="*/ 34684 h 2001170"/>
                    <a:gd name="connsiteX4" fmla="*/ 2318845 w 3531476"/>
                    <a:gd name="connsiteY4" fmla="*/ 2001170 h 2001170"/>
                    <a:gd name="connsiteX5" fmla="*/ 3091618 w 3531476"/>
                    <a:gd name="connsiteY5" fmla="*/ 0 h 2001170"/>
                    <a:gd name="connsiteX6" fmla="*/ 3489434 w 3531476"/>
                    <a:gd name="connsiteY6" fmla="*/ 1195552 h 2001170"/>
                    <a:gd name="connsiteX7" fmla="*/ 3531476 w 3531476"/>
                    <a:gd name="connsiteY7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153 h 2001323"/>
                    <a:gd name="connsiteX1" fmla="*/ 372329 w 3489434"/>
                    <a:gd name="connsiteY1" fmla="*/ 387722 h 2001323"/>
                    <a:gd name="connsiteX2" fmla="*/ 801151 w 3489434"/>
                    <a:gd name="connsiteY2" fmla="*/ 1930640 h 2001323"/>
                    <a:gd name="connsiteX3" fmla="*/ 1463040 w 3489434"/>
                    <a:gd name="connsiteY3" fmla="*/ 34837 h 2001323"/>
                    <a:gd name="connsiteX4" fmla="*/ 2318845 w 3489434"/>
                    <a:gd name="connsiteY4" fmla="*/ 2001323 h 2001323"/>
                    <a:gd name="connsiteX5" fmla="*/ 3091618 w 3489434"/>
                    <a:gd name="connsiteY5" fmla="*/ 153 h 2001323"/>
                    <a:gd name="connsiteX6" fmla="*/ 3489434 w 3489434"/>
                    <a:gd name="connsiteY6" fmla="*/ 1195705 h 2001323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16306 w 3505740"/>
                    <a:gd name="connsiteY0" fmla="*/ 1143158 h 2001328"/>
                    <a:gd name="connsiteX1" fmla="*/ 259095 w 3505740"/>
                    <a:gd name="connsiteY1" fmla="*/ 380107 h 2001328"/>
                    <a:gd name="connsiteX2" fmla="*/ 817457 w 3505740"/>
                    <a:gd name="connsiteY2" fmla="*/ 1930645 h 2001328"/>
                    <a:gd name="connsiteX3" fmla="*/ 1479346 w 3505740"/>
                    <a:gd name="connsiteY3" fmla="*/ 34842 h 2001328"/>
                    <a:gd name="connsiteX4" fmla="*/ 2335151 w 3505740"/>
                    <a:gd name="connsiteY4" fmla="*/ 2001328 h 2001328"/>
                    <a:gd name="connsiteX5" fmla="*/ 3107924 w 3505740"/>
                    <a:gd name="connsiteY5" fmla="*/ 158 h 2001328"/>
                    <a:gd name="connsiteX6" fmla="*/ 3505740 w 3505740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000 h 2001170"/>
                    <a:gd name="connsiteX1" fmla="*/ 425669 w 3672314"/>
                    <a:gd name="connsiteY1" fmla="*/ 379949 h 2001170"/>
                    <a:gd name="connsiteX2" fmla="*/ 984031 w 3672314"/>
                    <a:gd name="connsiteY2" fmla="*/ 1930487 h 2001170"/>
                    <a:gd name="connsiteX3" fmla="*/ 1645920 w 3672314"/>
                    <a:gd name="connsiteY3" fmla="*/ 34684 h 2001170"/>
                    <a:gd name="connsiteX4" fmla="*/ 2501725 w 3672314"/>
                    <a:gd name="connsiteY4" fmla="*/ 2001170 h 2001170"/>
                    <a:gd name="connsiteX5" fmla="*/ 3274498 w 3672314"/>
                    <a:gd name="connsiteY5" fmla="*/ 0 h 2001170"/>
                    <a:gd name="connsiteX6" fmla="*/ 3672314 w 3672314"/>
                    <a:gd name="connsiteY6" fmla="*/ 1195552 h 2001170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86614"/>
                    <a:gd name="connsiteY0" fmla="*/ 1143004 h 2001174"/>
                    <a:gd name="connsiteX1" fmla="*/ 425669 w 3786614"/>
                    <a:gd name="connsiteY1" fmla="*/ 379953 h 2001174"/>
                    <a:gd name="connsiteX2" fmla="*/ 984031 w 3786614"/>
                    <a:gd name="connsiteY2" fmla="*/ 1930491 h 2001174"/>
                    <a:gd name="connsiteX3" fmla="*/ 1645920 w 3786614"/>
                    <a:gd name="connsiteY3" fmla="*/ 34688 h 2001174"/>
                    <a:gd name="connsiteX4" fmla="*/ 2501725 w 3786614"/>
                    <a:gd name="connsiteY4" fmla="*/ 2001174 h 2001174"/>
                    <a:gd name="connsiteX5" fmla="*/ 3274498 w 3786614"/>
                    <a:gd name="connsiteY5" fmla="*/ 4 h 2001174"/>
                    <a:gd name="connsiteX6" fmla="*/ 3786614 w 3786614"/>
                    <a:gd name="connsiteY6" fmla="*/ 905996 h 2001174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36593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3 h 2001213"/>
                    <a:gd name="connsiteX1" fmla="*/ 425669 w 3786614"/>
                    <a:gd name="connsiteY1" fmla="*/ 379992 h 2001213"/>
                    <a:gd name="connsiteX2" fmla="*/ 984031 w 3786614"/>
                    <a:gd name="connsiteY2" fmla="*/ 1930530 h 2001213"/>
                    <a:gd name="connsiteX3" fmla="*/ 1645920 w 3786614"/>
                    <a:gd name="connsiteY3" fmla="*/ 34727 h 2001213"/>
                    <a:gd name="connsiteX4" fmla="*/ 2501725 w 3786614"/>
                    <a:gd name="connsiteY4" fmla="*/ 2001213 h 2001213"/>
                    <a:gd name="connsiteX5" fmla="*/ 3365938 w 3786614"/>
                    <a:gd name="connsiteY5" fmla="*/ 43 h 2001213"/>
                    <a:gd name="connsiteX6" fmla="*/ 3786614 w 3786614"/>
                    <a:gd name="connsiteY6" fmla="*/ 906035 h 2001213"/>
                    <a:gd name="connsiteX0" fmla="*/ 0 w 3786614"/>
                    <a:gd name="connsiteY0" fmla="*/ 1143029 h 2001199"/>
                    <a:gd name="connsiteX1" fmla="*/ 425669 w 3786614"/>
                    <a:gd name="connsiteY1" fmla="*/ 379978 h 2001199"/>
                    <a:gd name="connsiteX2" fmla="*/ 984031 w 3786614"/>
                    <a:gd name="connsiteY2" fmla="*/ 1930516 h 2001199"/>
                    <a:gd name="connsiteX3" fmla="*/ 1645920 w 3786614"/>
                    <a:gd name="connsiteY3" fmla="*/ 34713 h 2001199"/>
                    <a:gd name="connsiteX4" fmla="*/ 2501725 w 3786614"/>
                    <a:gd name="connsiteY4" fmla="*/ 2001199 h 2001199"/>
                    <a:gd name="connsiteX5" fmla="*/ 3365938 w 3786614"/>
                    <a:gd name="connsiteY5" fmla="*/ 29 h 2001199"/>
                    <a:gd name="connsiteX6" fmla="*/ 3786614 w 3786614"/>
                    <a:gd name="connsiteY6" fmla="*/ 906021 h 2001199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143000 h 2001170"/>
                    <a:gd name="connsiteX1" fmla="*/ 425669 w 3786614"/>
                    <a:gd name="connsiteY1" fmla="*/ 379949 h 2001170"/>
                    <a:gd name="connsiteX2" fmla="*/ 984031 w 3786614"/>
                    <a:gd name="connsiteY2" fmla="*/ 1930487 h 2001170"/>
                    <a:gd name="connsiteX3" fmla="*/ 1645920 w 3786614"/>
                    <a:gd name="connsiteY3" fmla="*/ 34684 h 2001170"/>
                    <a:gd name="connsiteX4" fmla="*/ 2501725 w 3786614"/>
                    <a:gd name="connsiteY4" fmla="*/ 2001170 h 2001170"/>
                    <a:gd name="connsiteX5" fmla="*/ 3365938 w 3786614"/>
                    <a:gd name="connsiteY5" fmla="*/ 0 h 2001170"/>
                    <a:gd name="connsiteX6" fmla="*/ 3786614 w 3786614"/>
                    <a:gd name="connsiteY6" fmla="*/ 905992 h 2001170"/>
                    <a:gd name="connsiteX0" fmla="*/ 0 w 3786614"/>
                    <a:gd name="connsiteY0" fmla="*/ 1789530 h 2647700"/>
                    <a:gd name="connsiteX1" fmla="*/ 425669 w 3786614"/>
                    <a:gd name="connsiteY1" fmla="*/ 1026479 h 2647700"/>
                    <a:gd name="connsiteX2" fmla="*/ 984031 w 3786614"/>
                    <a:gd name="connsiteY2" fmla="*/ 2577017 h 2647700"/>
                    <a:gd name="connsiteX3" fmla="*/ 1645920 w 3786614"/>
                    <a:gd name="connsiteY3" fmla="*/ 681214 h 2647700"/>
                    <a:gd name="connsiteX4" fmla="*/ 2501725 w 3786614"/>
                    <a:gd name="connsiteY4" fmla="*/ 2647700 h 2647700"/>
                    <a:gd name="connsiteX5" fmla="*/ 3265887 w 3786614"/>
                    <a:gd name="connsiteY5" fmla="*/ 0 h 2647700"/>
                    <a:gd name="connsiteX6" fmla="*/ 3786614 w 3786614"/>
                    <a:gd name="connsiteY6" fmla="*/ 1552522 h 2647700"/>
                    <a:gd name="connsiteX0" fmla="*/ 0 w 3786614"/>
                    <a:gd name="connsiteY0" fmla="*/ 1789548 h 2647718"/>
                    <a:gd name="connsiteX1" fmla="*/ 425669 w 3786614"/>
                    <a:gd name="connsiteY1" fmla="*/ 1026497 h 2647718"/>
                    <a:gd name="connsiteX2" fmla="*/ 984031 w 3786614"/>
                    <a:gd name="connsiteY2" fmla="*/ 2577035 h 2647718"/>
                    <a:gd name="connsiteX3" fmla="*/ 1645920 w 3786614"/>
                    <a:gd name="connsiteY3" fmla="*/ 681232 h 2647718"/>
                    <a:gd name="connsiteX4" fmla="*/ 2501725 w 3786614"/>
                    <a:gd name="connsiteY4" fmla="*/ 2647718 h 2647718"/>
                    <a:gd name="connsiteX5" fmla="*/ 3265887 w 3786614"/>
                    <a:gd name="connsiteY5" fmla="*/ 18 h 2647718"/>
                    <a:gd name="connsiteX6" fmla="*/ 3786614 w 3786614"/>
                    <a:gd name="connsiteY6" fmla="*/ 1552540 h 2647718"/>
                    <a:gd name="connsiteX0" fmla="*/ 0 w 3786614"/>
                    <a:gd name="connsiteY0" fmla="*/ 1789548 h 2647718"/>
                    <a:gd name="connsiteX1" fmla="*/ 425669 w 3786614"/>
                    <a:gd name="connsiteY1" fmla="*/ 1026497 h 2647718"/>
                    <a:gd name="connsiteX2" fmla="*/ 984031 w 3786614"/>
                    <a:gd name="connsiteY2" fmla="*/ 2577035 h 2647718"/>
                    <a:gd name="connsiteX3" fmla="*/ 1645920 w 3786614"/>
                    <a:gd name="connsiteY3" fmla="*/ 681232 h 2647718"/>
                    <a:gd name="connsiteX4" fmla="*/ 2501725 w 3786614"/>
                    <a:gd name="connsiteY4" fmla="*/ 2647718 h 2647718"/>
                    <a:gd name="connsiteX5" fmla="*/ 3265887 w 3786614"/>
                    <a:gd name="connsiteY5" fmla="*/ 18 h 2647718"/>
                    <a:gd name="connsiteX6" fmla="*/ 3786614 w 3786614"/>
                    <a:gd name="connsiteY6" fmla="*/ 1552540 h 2647718"/>
                    <a:gd name="connsiteX0" fmla="*/ 0 w 4125249"/>
                    <a:gd name="connsiteY0" fmla="*/ 1789539 h 2996447"/>
                    <a:gd name="connsiteX1" fmla="*/ 425669 w 4125249"/>
                    <a:gd name="connsiteY1" fmla="*/ 1026488 h 2996447"/>
                    <a:gd name="connsiteX2" fmla="*/ 984031 w 4125249"/>
                    <a:gd name="connsiteY2" fmla="*/ 2577026 h 2996447"/>
                    <a:gd name="connsiteX3" fmla="*/ 1645920 w 4125249"/>
                    <a:gd name="connsiteY3" fmla="*/ 681223 h 2996447"/>
                    <a:gd name="connsiteX4" fmla="*/ 2501725 w 4125249"/>
                    <a:gd name="connsiteY4" fmla="*/ 2647709 h 2996447"/>
                    <a:gd name="connsiteX5" fmla="*/ 3265887 w 4125249"/>
                    <a:gd name="connsiteY5" fmla="*/ 9 h 2996447"/>
                    <a:gd name="connsiteX6" fmla="*/ 4125249 w 4125249"/>
                    <a:gd name="connsiteY6" fmla="*/ 2996447 h 2996447"/>
                    <a:gd name="connsiteX0" fmla="*/ 0 w 4125249"/>
                    <a:gd name="connsiteY0" fmla="*/ 1791586 h 2998494"/>
                    <a:gd name="connsiteX1" fmla="*/ 425669 w 4125249"/>
                    <a:gd name="connsiteY1" fmla="*/ 1028535 h 2998494"/>
                    <a:gd name="connsiteX2" fmla="*/ 984031 w 4125249"/>
                    <a:gd name="connsiteY2" fmla="*/ 2579073 h 2998494"/>
                    <a:gd name="connsiteX3" fmla="*/ 1645920 w 4125249"/>
                    <a:gd name="connsiteY3" fmla="*/ 683270 h 2998494"/>
                    <a:gd name="connsiteX4" fmla="*/ 2501725 w 4125249"/>
                    <a:gd name="connsiteY4" fmla="*/ 2649756 h 2998494"/>
                    <a:gd name="connsiteX5" fmla="*/ 3265887 w 4125249"/>
                    <a:gd name="connsiteY5" fmla="*/ 2056 h 2998494"/>
                    <a:gd name="connsiteX6" fmla="*/ 3949144 w 4125249"/>
                    <a:gd name="connsiteY6" fmla="*/ 2223153 h 2998494"/>
                    <a:gd name="connsiteX7" fmla="*/ 4125249 w 4125249"/>
                    <a:gd name="connsiteY7" fmla="*/ 2998494 h 2998494"/>
                    <a:gd name="connsiteX0" fmla="*/ 0 w 4502365"/>
                    <a:gd name="connsiteY0" fmla="*/ 1791586 h 2649756"/>
                    <a:gd name="connsiteX1" fmla="*/ 425669 w 4502365"/>
                    <a:gd name="connsiteY1" fmla="*/ 1028535 h 2649756"/>
                    <a:gd name="connsiteX2" fmla="*/ 984031 w 4502365"/>
                    <a:gd name="connsiteY2" fmla="*/ 2579073 h 2649756"/>
                    <a:gd name="connsiteX3" fmla="*/ 1645920 w 4502365"/>
                    <a:gd name="connsiteY3" fmla="*/ 683270 h 2649756"/>
                    <a:gd name="connsiteX4" fmla="*/ 2501725 w 4502365"/>
                    <a:gd name="connsiteY4" fmla="*/ 2649756 h 2649756"/>
                    <a:gd name="connsiteX5" fmla="*/ 3265887 w 4502365"/>
                    <a:gd name="connsiteY5" fmla="*/ 2056 h 2649756"/>
                    <a:gd name="connsiteX6" fmla="*/ 3949144 w 4502365"/>
                    <a:gd name="connsiteY6" fmla="*/ 2223153 h 2649756"/>
                    <a:gd name="connsiteX7" fmla="*/ 4502365 w 4502365"/>
                    <a:gd name="connsiteY7" fmla="*/ 1188211 h 2649756"/>
                    <a:gd name="connsiteX0" fmla="*/ 0 w 4502365"/>
                    <a:gd name="connsiteY0" fmla="*/ 1791586 h 2649756"/>
                    <a:gd name="connsiteX1" fmla="*/ 425669 w 4502365"/>
                    <a:gd name="connsiteY1" fmla="*/ 1028535 h 2649756"/>
                    <a:gd name="connsiteX2" fmla="*/ 984031 w 4502365"/>
                    <a:gd name="connsiteY2" fmla="*/ 2579073 h 2649756"/>
                    <a:gd name="connsiteX3" fmla="*/ 1645920 w 4502365"/>
                    <a:gd name="connsiteY3" fmla="*/ 683270 h 2649756"/>
                    <a:gd name="connsiteX4" fmla="*/ 2501725 w 4502365"/>
                    <a:gd name="connsiteY4" fmla="*/ 2649756 h 2649756"/>
                    <a:gd name="connsiteX5" fmla="*/ 3265887 w 4502365"/>
                    <a:gd name="connsiteY5" fmla="*/ 2056 h 2649756"/>
                    <a:gd name="connsiteX6" fmla="*/ 3949144 w 4502365"/>
                    <a:gd name="connsiteY6" fmla="*/ 2223153 h 2649756"/>
                    <a:gd name="connsiteX7" fmla="*/ 4502365 w 4502365"/>
                    <a:gd name="connsiteY7" fmla="*/ 1188211 h 2649756"/>
                    <a:gd name="connsiteX0" fmla="*/ 0 w 4502365"/>
                    <a:gd name="connsiteY0" fmla="*/ 1791125 h 2649295"/>
                    <a:gd name="connsiteX1" fmla="*/ 425669 w 4502365"/>
                    <a:gd name="connsiteY1" fmla="*/ 1028074 h 2649295"/>
                    <a:gd name="connsiteX2" fmla="*/ 984031 w 4502365"/>
                    <a:gd name="connsiteY2" fmla="*/ 2578612 h 2649295"/>
                    <a:gd name="connsiteX3" fmla="*/ 1645920 w 4502365"/>
                    <a:gd name="connsiteY3" fmla="*/ 682809 h 2649295"/>
                    <a:gd name="connsiteX4" fmla="*/ 2501725 w 4502365"/>
                    <a:gd name="connsiteY4" fmla="*/ 2649295 h 2649295"/>
                    <a:gd name="connsiteX5" fmla="*/ 3265887 w 4502365"/>
                    <a:gd name="connsiteY5" fmla="*/ 1595 h 2649295"/>
                    <a:gd name="connsiteX6" fmla="*/ 3949144 w 4502365"/>
                    <a:gd name="connsiteY6" fmla="*/ 2222692 h 2649295"/>
                    <a:gd name="connsiteX7" fmla="*/ 4502365 w 4502365"/>
                    <a:gd name="connsiteY7" fmla="*/ 1187750 h 2649295"/>
                    <a:gd name="connsiteX0" fmla="*/ 0 w 4502365"/>
                    <a:gd name="connsiteY0" fmla="*/ 1791123 h 2649293"/>
                    <a:gd name="connsiteX1" fmla="*/ 425669 w 4502365"/>
                    <a:gd name="connsiteY1" fmla="*/ 1028072 h 2649293"/>
                    <a:gd name="connsiteX2" fmla="*/ 984031 w 4502365"/>
                    <a:gd name="connsiteY2" fmla="*/ 2578610 h 2649293"/>
                    <a:gd name="connsiteX3" fmla="*/ 1645920 w 4502365"/>
                    <a:gd name="connsiteY3" fmla="*/ 682807 h 2649293"/>
                    <a:gd name="connsiteX4" fmla="*/ 2501725 w 4502365"/>
                    <a:gd name="connsiteY4" fmla="*/ 2649293 h 2649293"/>
                    <a:gd name="connsiteX5" fmla="*/ 3265887 w 4502365"/>
                    <a:gd name="connsiteY5" fmla="*/ 1593 h 2649293"/>
                    <a:gd name="connsiteX6" fmla="*/ 3949144 w 4502365"/>
                    <a:gd name="connsiteY6" fmla="*/ 2222690 h 2649293"/>
                    <a:gd name="connsiteX7" fmla="*/ 4502365 w 4502365"/>
                    <a:gd name="connsiteY7" fmla="*/ 1187748 h 2649293"/>
                    <a:gd name="connsiteX0" fmla="*/ 0 w 4548347"/>
                    <a:gd name="connsiteY0" fmla="*/ 1791123 h 2649293"/>
                    <a:gd name="connsiteX1" fmla="*/ 425669 w 4548347"/>
                    <a:gd name="connsiteY1" fmla="*/ 1028072 h 2649293"/>
                    <a:gd name="connsiteX2" fmla="*/ 984031 w 4548347"/>
                    <a:gd name="connsiteY2" fmla="*/ 2578610 h 2649293"/>
                    <a:gd name="connsiteX3" fmla="*/ 1645920 w 4548347"/>
                    <a:gd name="connsiteY3" fmla="*/ 682807 h 2649293"/>
                    <a:gd name="connsiteX4" fmla="*/ 2501725 w 4548347"/>
                    <a:gd name="connsiteY4" fmla="*/ 2649293 h 2649293"/>
                    <a:gd name="connsiteX5" fmla="*/ 3265887 w 4548347"/>
                    <a:gd name="connsiteY5" fmla="*/ 1593 h 2649293"/>
                    <a:gd name="connsiteX6" fmla="*/ 3949144 w 4548347"/>
                    <a:gd name="connsiteY6" fmla="*/ 2222690 h 2649293"/>
                    <a:gd name="connsiteX7" fmla="*/ 4502365 w 4548347"/>
                    <a:gd name="connsiteY7" fmla="*/ 1187748 h 2649293"/>
                    <a:gd name="connsiteX8" fmla="*/ 4518666 w 4548347"/>
                    <a:gd name="connsiteY8" fmla="*/ 1166692 h 26492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3949144 w 5172847"/>
                    <a:gd name="connsiteY6" fmla="*/ 2222690 h 2664495"/>
                    <a:gd name="connsiteX7" fmla="*/ 4502365 w 5172847"/>
                    <a:gd name="connsiteY7" fmla="*/ 1187748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3949144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3949144 w 5172847"/>
                    <a:gd name="connsiteY6" fmla="*/ 2222690 h 2664495"/>
                    <a:gd name="connsiteX7" fmla="*/ 4687075 w 5172847"/>
                    <a:gd name="connsiteY7" fmla="*/ 1058442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3949144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23 h 2664495"/>
                    <a:gd name="connsiteX1" fmla="*/ 425669 w 5172847"/>
                    <a:gd name="connsiteY1" fmla="*/ 1028072 h 2664495"/>
                    <a:gd name="connsiteX2" fmla="*/ 984031 w 5172847"/>
                    <a:gd name="connsiteY2" fmla="*/ 2578610 h 2664495"/>
                    <a:gd name="connsiteX3" fmla="*/ 1645920 w 5172847"/>
                    <a:gd name="connsiteY3" fmla="*/ 682807 h 2664495"/>
                    <a:gd name="connsiteX4" fmla="*/ 2501725 w 5172847"/>
                    <a:gd name="connsiteY4" fmla="*/ 2649293 h 2664495"/>
                    <a:gd name="connsiteX5" fmla="*/ 3265887 w 5172847"/>
                    <a:gd name="connsiteY5" fmla="*/ 1593 h 2664495"/>
                    <a:gd name="connsiteX6" fmla="*/ 4033802 w 5172847"/>
                    <a:gd name="connsiteY6" fmla="*/ 2222690 h 2664495"/>
                    <a:gd name="connsiteX7" fmla="*/ 4687075 w 5172847"/>
                    <a:gd name="connsiteY7" fmla="*/ 1058442 h 2664495"/>
                    <a:gd name="connsiteX8" fmla="*/ 5172847 w 5172847"/>
                    <a:gd name="connsiteY8" fmla="*/ 2664486 h 2664495"/>
                    <a:gd name="connsiteX0" fmla="*/ 0 w 5172847"/>
                    <a:gd name="connsiteY0" fmla="*/ 1791123 h 2664493"/>
                    <a:gd name="connsiteX1" fmla="*/ 425669 w 5172847"/>
                    <a:gd name="connsiteY1" fmla="*/ 1028072 h 2664493"/>
                    <a:gd name="connsiteX2" fmla="*/ 984031 w 5172847"/>
                    <a:gd name="connsiteY2" fmla="*/ 2578610 h 2664493"/>
                    <a:gd name="connsiteX3" fmla="*/ 1645920 w 5172847"/>
                    <a:gd name="connsiteY3" fmla="*/ 682807 h 2664493"/>
                    <a:gd name="connsiteX4" fmla="*/ 2501725 w 5172847"/>
                    <a:gd name="connsiteY4" fmla="*/ 2649293 h 2664493"/>
                    <a:gd name="connsiteX5" fmla="*/ 3265887 w 5172847"/>
                    <a:gd name="connsiteY5" fmla="*/ 1593 h 2664493"/>
                    <a:gd name="connsiteX6" fmla="*/ 4033802 w 5172847"/>
                    <a:gd name="connsiteY6" fmla="*/ 2222690 h 2664493"/>
                    <a:gd name="connsiteX7" fmla="*/ 4687075 w 5172847"/>
                    <a:gd name="connsiteY7" fmla="*/ 1058442 h 2664493"/>
                    <a:gd name="connsiteX8" fmla="*/ 5172847 w 5172847"/>
                    <a:gd name="connsiteY8" fmla="*/ 2664486 h 2664493"/>
                    <a:gd name="connsiteX0" fmla="*/ 0 w 5172847"/>
                    <a:gd name="connsiteY0" fmla="*/ 1791144 h 2664516"/>
                    <a:gd name="connsiteX1" fmla="*/ 425669 w 5172847"/>
                    <a:gd name="connsiteY1" fmla="*/ 1028093 h 2664516"/>
                    <a:gd name="connsiteX2" fmla="*/ 984031 w 5172847"/>
                    <a:gd name="connsiteY2" fmla="*/ 2578631 h 2664516"/>
                    <a:gd name="connsiteX3" fmla="*/ 1645920 w 5172847"/>
                    <a:gd name="connsiteY3" fmla="*/ 682828 h 2664516"/>
                    <a:gd name="connsiteX4" fmla="*/ 2501725 w 5172847"/>
                    <a:gd name="connsiteY4" fmla="*/ 2649314 h 2664516"/>
                    <a:gd name="connsiteX5" fmla="*/ 3265887 w 5172847"/>
                    <a:gd name="connsiteY5" fmla="*/ 1614 h 2664516"/>
                    <a:gd name="connsiteX6" fmla="*/ 4033802 w 5172847"/>
                    <a:gd name="connsiteY6" fmla="*/ 2222711 h 2664516"/>
                    <a:gd name="connsiteX7" fmla="*/ 4687075 w 5172847"/>
                    <a:gd name="connsiteY7" fmla="*/ 1058463 h 2664516"/>
                    <a:gd name="connsiteX8" fmla="*/ 5172847 w 5172847"/>
                    <a:gd name="connsiteY8" fmla="*/ 2664507 h 2664516"/>
                    <a:gd name="connsiteX0" fmla="*/ 0 w 5172847"/>
                    <a:gd name="connsiteY0" fmla="*/ 1791146 h 2664516"/>
                    <a:gd name="connsiteX1" fmla="*/ 425669 w 5172847"/>
                    <a:gd name="connsiteY1" fmla="*/ 1028095 h 2664516"/>
                    <a:gd name="connsiteX2" fmla="*/ 984031 w 5172847"/>
                    <a:gd name="connsiteY2" fmla="*/ 2578633 h 2664516"/>
                    <a:gd name="connsiteX3" fmla="*/ 1645920 w 5172847"/>
                    <a:gd name="connsiteY3" fmla="*/ 682830 h 2664516"/>
                    <a:gd name="connsiteX4" fmla="*/ 2501725 w 5172847"/>
                    <a:gd name="connsiteY4" fmla="*/ 2649316 h 2664516"/>
                    <a:gd name="connsiteX5" fmla="*/ 3265887 w 5172847"/>
                    <a:gd name="connsiteY5" fmla="*/ 1616 h 2664516"/>
                    <a:gd name="connsiteX6" fmla="*/ 4033802 w 5172847"/>
                    <a:gd name="connsiteY6" fmla="*/ 2222713 h 2664516"/>
                    <a:gd name="connsiteX7" fmla="*/ 4687075 w 5172847"/>
                    <a:gd name="connsiteY7" fmla="*/ 1058465 h 2664516"/>
                    <a:gd name="connsiteX8" fmla="*/ 5172847 w 5172847"/>
                    <a:gd name="connsiteY8" fmla="*/ 2664509 h 2664516"/>
                    <a:gd name="connsiteX0" fmla="*/ 0 w 5188239"/>
                    <a:gd name="connsiteY0" fmla="*/ 1791146 h 2649316"/>
                    <a:gd name="connsiteX1" fmla="*/ 425669 w 5188239"/>
                    <a:gd name="connsiteY1" fmla="*/ 1028095 h 2649316"/>
                    <a:gd name="connsiteX2" fmla="*/ 984031 w 5188239"/>
                    <a:gd name="connsiteY2" fmla="*/ 2578633 h 2649316"/>
                    <a:gd name="connsiteX3" fmla="*/ 1645920 w 5188239"/>
                    <a:gd name="connsiteY3" fmla="*/ 682830 h 2649316"/>
                    <a:gd name="connsiteX4" fmla="*/ 2501725 w 5188239"/>
                    <a:gd name="connsiteY4" fmla="*/ 2649316 h 2649316"/>
                    <a:gd name="connsiteX5" fmla="*/ 3265887 w 5188239"/>
                    <a:gd name="connsiteY5" fmla="*/ 1616 h 2649316"/>
                    <a:gd name="connsiteX6" fmla="*/ 4033802 w 5188239"/>
                    <a:gd name="connsiteY6" fmla="*/ 2222713 h 2649316"/>
                    <a:gd name="connsiteX7" fmla="*/ 4687075 w 5188239"/>
                    <a:gd name="connsiteY7" fmla="*/ 1058465 h 2649316"/>
                    <a:gd name="connsiteX8" fmla="*/ 5188239 w 5188239"/>
                    <a:gd name="connsiteY8" fmla="*/ 2610631 h 2649316"/>
                    <a:gd name="connsiteX0" fmla="*/ 0 w 6011736"/>
                    <a:gd name="connsiteY0" fmla="*/ 1791146 h 2649316"/>
                    <a:gd name="connsiteX1" fmla="*/ 425669 w 6011736"/>
                    <a:gd name="connsiteY1" fmla="*/ 1028095 h 2649316"/>
                    <a:gd name="connsiteX2" fmla="*/ 984031 w 6011736"/>
                    <a:gd name="connsiteY2" fmla="*/ 2578633 h 2649316"/>
                    <a:gd name="connsiteX3" fmla="*/ 1645920 w 6011736"/>
                    <a:gd name="connsiteY3" fmla="*/ 682830 h 2649316"/>
                    <a:gd name="connsiteX4" fmla="*/ 2501725 w 6011736"/>
                    <a:gd name="connsiteY4" fmla="*/ 2649316 h 2649316"/>
                    <a:gd name="connsiteX5" fmla="*/ 3265887 w 6011736"/>
                    <a:gd name="connsiteY5" fmla="*/ 1616 h 2649316"/>
                    <a:gd name="connsiteX6" fmla="*/ 4033802 w 6011736"/>
                    <a:gd name="connsiteY6" fmla="*/ 2222713 h 2649316"/>
                    <a:gd name="connsiteX7" fmla="*/ 4687075 w 6011736"/>
                    <a:gd name="connsiteY7" fmla="*/ 1058465 h 2649316"/>
                    <a:gd name="connsiteX8" fmla="*/ 6011736 w 6011736"/>
                    <a:gd name="connsiteY8" fmla="*/ 258908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687075 w 5342163"/>
                    <a:gd name="connsiteY7" fmla="*/ 1058465 h 2649316"/>
                    <a:gd name="connsiteX8" fmla="*/ 5342163 w 5342163"/>
                    <a:gd name="connsiteY8" fmla="*/ 203953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702468 w 5342163"/>
                    <a:gd name="connsiteY7" fmla="*/ 961485 h 2649316"/>
                    <a:gd name="connsiteX8" fmla="*/ 5342163 w 5342163"/>
                    <a:gd name="connsiteY8" fmla="*/ 2039530 h 2649316"/>
                    <a:gd name="connsiteX0" fmla="*/ 0 w 5342163"/>
                    <a:gd name="connsiteY0" fmla="*/ 1791146 h 2649316"/>
                    <a:gd name="connsiteX1" fmla="*/ 425669 w 5342163"/>
                    <a:gd name="connsiteY1" fmla="*/ 1028095 h 2649316"/>
                    <a:gd name="connsiteX2" fmla="*/ 984031 w 5342163"/>
                    <a:gd name="connsiteY2" fmla="*/ 2578633 h 2649316"/>
                    <a:gd name="connsiteX3" fmla="*/ 1645920 w 5342163"/>
                    <a:gd name="connsiteY3" fmla="*/ 682830 h 2649316"/>
                    <a:gd name="connsiteX4" fmla="*/ 2501725 w 5342163"/>
                    <a:gd name="connsiteY4" fmla="*/ 2649316 h 2649316"/>
                    <a:gd name="connsiteX5" fmla="*/ 3265887 w 5342163"/>
                    <a:gd name="connsiteY5" fmla="*/ 1616 h 2649316"/>
                    <a:gd name="connsiteX6" fmla="*/ 4033802 w 5342163"/>
                    <a:gd name="connsiteY6" fmla="*/ 2222713 h 2649316"/>
                    <a:gd name="connsiteX7" fmla="*/ 4702468 w 5342163"/>
                    <a:gd name="connsiteY7" fmla="*/ 961485 h 2649316"/>
                    <a:gd name="connsiteX8" fmla="*/ 5342163 w 5342163"/>
                    <a:gd name="connsiteY8" fmla="*/ 2039530 h 2649316"/>
                    <a:gd name="connsiteX0" fmla="*/ 0 w 5476847"/>
                    <a:gd name="connsiteY0" fmla="*/ 1961758 h 2649316"/>
                    <a:gd name="connsiteX1" fmla="*/ 560353 w 5476847"/>
                    <a:gd name="connsiteY1" fmla="*/ 1028095 h 2649316"/>
                    <a:gd name="connsiteX2" fmla="*/ 1118715 w 5476847"/>
                    <a:gd name="connsiteY2" fmla="*/ 2578633 h 2649316"/>
                    <a:gd name="connsiteX3" fmla="*/ 1780604 w 5476847"/>
                    <a:gd name="connsiteY3" fmla="*/ 682830 h 2649316"/>
                    <a:gd name="connsiteX4" fmla="*/ 2636409 w 5476847"/>
                    <a:gd name="connsiteY4" fmla="*/ 2649316 h 2649316"/>
                    <a:gd name="connsiteX5" fmla="*/ 3400571 w 5476847"/>
                    <a:gd name="connsiteY5" fmla="*/ 1616 h 2649316"/>
                    <a:gd name="connsiteX6" fmla="*/ 4168486 w 5476847"/>
                    <a:gd name="connsiteY6" fmla="*/ 2222713 h 2649316"/>
                    <a:gd name="connsiteX7" fmla="*/ 4837152 w 5476847"/>
                    <a:gd name="connsiteY7" fmla="*/ 961485 h 2649316"/>
                    <a:gd name="connsiteX8" fmla="*/ 5476847 w 5476847"/>
                    <a:gd name="connsiteY8" fmla="*/ 2039530 h 2649316"/>
                    <a:gd name="connsiteX0" fmla="*/ 0 w 5380644"/>
                    <a:gd name="connsiteY0" fmla="*/ 2123390 h 2649316"/>
                    <a:gd name="connsiteX1" fmla="*/ 464150 w 5380644"/>
                    <a:gd name="connsiteY1" fmla="*/ 1028095 h 2649316"/>
                    <a:gd name="connsiteX2" fmla="*/ 1022512 w 5380644"/>
                    <a:gd name="connsiteY2" fmla="*/ 2578633 h 2649316"/>
                    <a:gd name="connsiteX3" fmla="*/ 1684401 w 5380644"/>
                    <a:gd name="connsiteY3" fmla="*/ 682830 h 2649316"/>
                    <a:gd name="connsiteX4" fmla="*/ 2540206 w 5380644"/>
                    <a:gd name="connsiteY4" fmla="*/ 2649316 h 2649316"/>
                    <a:gd name="connsiteX5" fmla="*/ 3304368 w 5380644"/>
                    <a:gd name="connsiteY5" fmla="*/ 1616 h 2649316"/>
                    <a:gd name="connsiteX6" fmla="*/ 4072283 w 5380644"/>
                    <a:gd name="connsiteY6" fmla="*/ 2222713 h 2649316"/>
                    <a:gd name="connsiteX7" fmla="*/ 4740949 w 5380644"/>
                    <a:gd name="connsiteY7" fmla="*/ 961485 h 2649316"/>
                    <a:gd name="connsiteX8" fmla="*/ 5380644 w 5380644"/>
                    <a:gd name="connsiteY8" fmla="*/ 2039530 h 2649316"/>
                    <a:gd name="connsiteX0" fmla="*/ 0 w 5380644"/>
                    <a:gd name="connsiteY0" fmla="*/ 2123390 h 2649316"/>
                    <a:gd name="connsiteX1" fmla="*/ 171572 w 5380644"/>
                    <a:gd name="connsiteY1" fmla="*/ 1673165 h 2649316"/>
                    <a:gd name="connsiteX2" fmla="*/ 464150 w 5380644"/>
                    <a:gd name="connsiteY2" fmla="*/ 1028095 h 2649316"/>
                    <a:gd name="connsiteX3" fmla="*/ 1022512 w 5380644"/>
                    <a:gd name="connsiteY3" fmla="*/ 2578633 h 2649316"/>
                    <a:gd name="connsiteX4" fmla="*/ 1684401 w 5380644"/>
                    <a:gd name="connsiteY4" fmla="*/ 682830 h 2649316"/>
                    <a:gd name="connsiteX5" fmla="*/ 2540206 w 5380644"/>
                    <a:gd name="connsiteY5" fmla="*/ 2649316 h 2649316"/>
                    <a:gd name="connsiteX6" fmla="*/ 3304368 w 5380644"/>
                    <a:gd name="connsiteY6" fmla="*/ 1616 h 2649316"/>
                    <a:gd name="connsiteX7" fmla="*/ 4072283 w 5380644"/>
                    <a:gd name="connsiteY7" fmla="*/ 2222713 h 2649316"/>
                    <a:gd name="connsiteX8" fmla="*/ 4740949 w 5380644"/>
                    <a:gd name="connsiteY8" fmla="*/ 961485 h 2649316"/>
                    <a:gd name="connsiteX9" fmla="*/ 5380644 w 5380644"/>
                    <a:gd name="connsiteY9" fmla="*/ 2039530 h 2649316"/>
                    <a:gd name="connsiteX0" fmla="*/ 0 w 5380644"/>
                    <a:gd name="connsiteY0" fmla="*/ 2123390 h 2649316"/>
                    <a:gd name="connsiteX1" fmla="*/ 113850 w 5380644"/>
                    <a:gd name="connsiteY1" fmla="*/ 2256838 h 2649316"/>
                    <a:gd name="connsiteX2" fmla="*/ 464150 w 5380644"/>
                    <a:gd name="connsiteY2" fmla="*/ 1028095 h 2649316"/>
                    <a:gd name="connsiteX3" fmla="*/ 1022512 w 5380644"/>
                    <a:gd name="connsiteY3" fmla="*/ 2578633 h 2649316"/>
                    <a:gd name="connsiteX4" fmla="*/ 1684401 w 5380644"/>
                    <a:gd name="connsiteY4" fmla="*/ 682830 h 2649316"/>
                    <a:gd name="connsiteX5" fmla="*/ 2540206 w 5380644"/>
                    <a:gd name="connsiteY5" fmla="*/ 2649316 h 2649316"/>
                    <a:gd name="connsiteX6" fmla="*/ 3304368 w 5380644"/>
                    <a:gd name="connsiteY6" fmla="*/ 1616 h 2649316"/>
                    <a:gd name="connsiteX7" fmla="*/ 4072283 w 5380644"/>
                    <a:gd name="connsiteY7" fmla="*/ 2222713 h 2649316"/>
                    <a:gd name="connsiteX8" fmla="*/ 4740949 w 5380644"/>
                    <a:gd name="connsiteY8" fmla="*/ 961485 h 2649316"/>
                    <a:gd name="connsiteX9" fmla="*/ 5380644 w 5380644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216466 w 5483260"/>
                    <a:gd name="connsiteY1" fmla="*/ 2256838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  <a:gd name="connsiteX0" fmla="*/ 0 w 5483260"/>
                    <a:gd name="connsiteY0" fmla="*/ 1979717 h 2649316"/>
                    <a:gd name="connsiteX1" fmla="*/ 163554 w 5483260"/>
                    <a:gd name="connsiteY1" fmla="*/ 2263572 h 2649316"/>
                    <a:gd name="connsiteX2" fmla="*/ 566766 w 5483260"/>
                    <a:gd name="connsiteY2" fmla="*/ 1028095 h 2649316"/>
                    <a:gd name="connsiteX3" fmla="*/ 1125128 w 5483260"/>
                    <a:gd name="connsiteY3" fmla="*/ 2578633 h 2649316"/>
                    <a:gd name="connsiteX4" fmla="*/ 1787017 w 5483260"/>
                    <a:gd name="connsiteY4" fmla="*/ 682830 h 2649316"/>
                    <a:gd name="connsiteX5" fmla="*/ 2642822 w 5483260"/>
                    <a:gd name="connsiteY5" fmla="*/ 2649316 h 2649316"/>
                    <a:gd name="connsiteX6" fmla="*/ 3406984 w 5483260"/>
                    <a:gd name="connsiteY6" fmla="*/ 1616 h 2649316"/>
                    <a:gd name="connsiteX7" fmla="*/ 4174899 w 5483260"/>
                    <a:gd name="connsiteY7" fmla="*/ 2222713 h 2649316"/>
                    <a:gd name="connsiteX8" fmla="*/ 4843565 w 5483260"/>
                    <a:gd name="connsiteY8" fmla="*/ 961485 h 2649316"/>
                    <a:gd name="connsiteX9" fmla="*/ 5483260 w 5483260"/>
                    <a:gd name="connsiteY9" fmla="*/ 2039530 h 264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83260" h="2649316">
                      <a:moveTo>
                        <a:pt x="0" y="1979717"/>
                      </a:moveTo>
                      <a:cubicBezTo>
                        <a:pt x="67076" y="2156109"/>
                        <a:pt x="106237" y="2258672"/>
                        <a:pt x="163554" y="2263572"/>
                      </a:cubicBezTo>
                      <a:cubicBezTo>
                        <a:pt x="318675" y="2271839"/>
                        <a:pt x="400892" y="1032081"/>
                        <a:pt x="566766" y="1028095"/>
                      </a:cubicBezTo>
                      <a:cubicBezTo>
                        <a:pt x="758343" y="1026011"/>
                        <a:pt x="878375" y="2559626"/>
                        <a:pt x="1125128" y="2578633"/>
                      </a:cubicBezTo>
                      <a:cubicBezTo>
                        <a:pt x="1384124" y="2591859"/>
                        <a:pt x="1510979" y="675926"/>
                        <a:pt x="1787017" y="682830"/>
                      </a:cubicBezTo>
                      <a:cubicBezTo>
                        <a:pt x="2064302" y="689765"/>
                        <a:pt x="2394364" y="2646601"/>
                        <a:pt x="2642822" y="2649316"/>
                      </a:cubicBezTo>
                      <a:cubicBezTo>
                        <a:pt x="2884087" y="2645199"/>
                        <a:pt x="3120184" y="22203"/>
                        <a:pt x="3406984" y="1616"/>
                      </a:cubicBezTo>
                      <a:cubicBezTo>
                        <a:pt x="3648220" y="-69484"/>
                        <a:pt x="3839267" y="2229756"/>
                        <a:pt x="4174899" y="2222713"/>
                      </a:cubicBezTo>
                      <a:cubicBezTo>
                        <a:pt x="4402786" y="2226447"/>
                        <a:pt x="4583327" y="961568"/>
                        <a:pt x="4843565" y="961485"/>
                      </a:cubicBezTo>
                      <a:cubicBezTo>
                        <a:pt x="5069322" y="990220"/>
                        <a:pt x="5479864" y="2043916"/>
                        <a:pt x="5483260" y="2039530"/>
                      </a:cubicBezTo>
                    </a:path>
                  </a:pathLst>
                </a:custGeom>
                <a:noFill/>
                <a:ln w="63500" cap="rnd">
                  <a:solidFill>
                    <a:srgbClr val="9DBEFF">
                      <a:alpha val="5000"/>
                    </a:srgb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56041">
                    <a:defRPr/>
                  </a:pPr>
                  <a:endParaRPr lang="zh-CN" altLang="en-US" sz="2750" dirty="0">
                    <a:solidFill>
                      <a:prstClr val="white"/>
                    </a:solidFill>
                    <a:latin typeface="맑은 고딕 (Body)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 98"/>
                <p:cNvSpPr/>
                <p:nvPr/>
              </p:nvSpPr>
              <p:spPr>
                <a:xfrm rot="10800000">
                  <a:off x="757135" y="3017814"/>
                  <a:ext cx="4996520" cy="3714986"/>
                </a:xfrm>
                <a:custGeom>
                  <a:avLst/>
                  <a:gdLst>
                    <a:gd name="connsiteX0" fmla="*/ 0 w 3531476"/>
                    <a:gd name="connsiteY0" fmla="*/ 1219200 h 2364827"/>
                    <a:gd name="connsiteX1" fmla="*/ 273269 w 3531476"/>
                    <a:gd name="connsiteY1" fmla="*/ 5780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364827"/>
                    <a:gd name="connsiteX1" fmla="*/ 372329 w 3531476"/>
                    <a:gd name="connsiteY1" fmla="*/ 463769 h 2364827"/>
                    <a:gd name="connsiteX2" fmla="*/ 641131 w 3531476"/>
                    <a:gd name="connsiteY2" fmla="*/ 2364827 h 2364827"/>
                    <a:gd name="connsiteX3" fmla="*/ 1219200 w 3531476"/>
                    <a:gd name="connsiteY3" fmla="*/ 126124 h 2364827"/>
                    <a:gd name="connsiteX4" fmla="*/ 2280745 w 3531476"/>
                    <a:gd name="connsiteY4" fmla="*/ 2123090 h 2364827"/>
                    <a:gd name="connsiteX5" fmla="*/ 2984938 w 3531476"/>
                    <a:gd name="connsiteY5" fmla="*/ 0 h 2364827"/>
                    <a:gd name="connsiteX6" fmla="*/ 3489434 w 3531476"/>
                    <a:gd name="connsiteY6" fmla="*/ 1271752 h 2364827"/>
                    <a:gd name="connsiteX7" fmla="*/ 3531476 w 3531476"/>
                    <a:gd name="connsiteY7" fmla="*/ 1271752 h 2364827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219200 w 3531476"/>
                    <a:gd name="connsiteY3" fmla="*/ 12612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123090"/>
                    <a:gd name="connsiteX1" fmla="*/ 372329 w 3531476"/>
                    <a:gd name="connsiteY1" fmla="*/ 463769 h 2123090"/>
                    <a:gd name="connsiteX2" fmla="*/ 801151 w 3531476"/>
                    <a:gd name="connsiteY2" fmla="*/ 2006687 h 2123090"/>
                    <a:gd name="connsiteX3" fmla="*/ 1463040 w 3531476"/>
                    <a:gd name="connsiteY3" fmla="*/ 110884 h 2123090"/>
                    <a:gd name="connsiteX4" fmla="*/ 2280745 w 3531476"/>
                    <a:gd name="connsiteY4" fmla="*/ 2123090 h 2123090"/>
                    <a:gd name="connsiteX5" fmla="*/ 2984938 w 3531476"/>
                    <a:gd name="connsiteY5" fmla="*/ 0 h 2123090"/>
                    <a:gd name="connsiteX6" fmla="*/ 3489434 w 3531476"/>
                    <a:gd name="connsiteY6" fmla="*/ 1271752 h 2123090"/>
                    <a:gd name="connsiteX7" fmla="*/ 3531476 w 3531476"/>
                    <a:gd name="connsiteY7" fmla="*/ 1271752 h 2123090"/>
                    <a:gd name="connsiteX0" fmla="*/ 0 w 3531476"/>
                    <a:gd name="connsiteY0" fmla="*/ 1219200 h 2077370"/>
                    <a:gd name="connsiteX1" fmla="*/ 372329 w 3531476"/>
                    <a:gd name="connsiteY1" fmla="*/ 463769 h 2077370"/>
                    <a:gd name="connsiteX2" fmla="*/ 801151 w 3531476"/>
                    <a:gd name="connsiteY2" fmla="*/ 2006687 h 2077370"/>
                    <a:gd name="connsiteX3" fmla="*/ 1463040 w 3531476"/>
                    <a:gd name="connsiteY3" fmla="*/ 110884 h 2077370"/>
                    <a:gd name="connsiteX4" fmla="*/ 2318845 w 3531476"/>
                    <a:gd name="connsiteY4" fmla="*/ 2077370 h 2077370"/>
                    <a:gd name="connsiteX5" fmla="*/ 2984938 w 3531476"/>
                    <a:gd name="connsiteY5" fmla="*/ 0 h 2077370"/>
                    <a:gd name="connsiteX6" fmla="*/ 3489434 w 3531476"/>
                    <a:gd name="connsiteY6" fmla="*/ 1271752 h 2077370"/>
                    <a:gd name="connsiteX7" fmla="*/ 3531476 w 3531476"/>
                    <a:gd name="connsiteY7" fmla="*/ 1271752 h 2077370"/>
                    <a:gd name="connsiteX0" fmla="*/ 0 w 3531476"/>
                    <a:gd name="connsiteY0" fmla="*/ 1143000 h 2001170"/>
                    <a:gd name="connsiteX1" fmla="*/ 372329 w 3531476"/>
                    <a:gd name="connsiteY1" fmla="*/ 387569 h 2001170"/>
                    <a:gd name="connsiteX2" fmla="*/ 801151 w 3531476"/>
                    <a:gd name="connsiteY2" fmla="*/ 1930487 h 2001170"/>
                    <a:gd name="connsiteX3" fmla="*/ 1463040 w 3531476"/>
                    <a:gd name="connsiteY3" fmla="*/ 34684 h 2001170"/>
                    <a:gd name="connsiteX4" fmla="*/ 2318845 w 3531476"/>
                    <a:gd name="connsiteY4" fmla="*/ 2001170 h 2001170"/>
                    <a:gd name="connsiteX5" fmla="*/ 3091618 w 3531476"/>
                    <a:gd name="connsiteY5" fmla="*/ 0 h 2001170"/>
                    <a:gd name="connsiteX6" fmla="*/ 3489434 w 3531476"/>
                    <a:gd name="connsiteY6" fmla="*/ 1195552 h 2001170"/>
                    <a:gd name="connsiteX7" fmla="*/ 3531476 w 3531476"/>
                    <a:gd name="connsiteY7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000 h 2001170"/>
                    <a:gd name="connsiteX1" fmla="*/ 372329 w 3489434"/>
                    <a:gd name="connsiteY1" fmla="*/ 387569 h 2001170"/>
                    <a:gd name="connsiteX2" fmla="*/ 801151 w 3489434"/>
                    <a:gd name="connsiteY2" fmla="*/ 1930487 h 2001170"/>
                    <a:gd name="connsiteX3" fmla="*/ 1463040 w 3489434"/>
                    <a:gd name="connsiteY3" fmla="*/ 34684 h 2001170"/>
                    <a:gd name="connsiteX4" fmla="*/ 2318845 w 3489434"/>
                    <a:gd name="connsiteY4" fmla="*/ 2001170 h 2001170"/>
                    <a:gd name="connsiteX5" fmla="*/ 3091618 w 3489434"/>
                    <a:gd name="connsiteY5" fmla="*/ 0 h 2001170"/>
                    <a:gd name="connsiteX6" fmla="*/ 3489434 w 3489434"/>
                    <a:gd name="connsiteY6" fmla="*/ 1195552 h 2001170"/>
                    <a:gd name="connsiteX0" fmla="*/ 0 w 3489434"/>
                    <a:gd name="connsiteY0" fmla="*/ 1143153 h 2001323"/>
                    <a:gd name="connsiteX1" fmla="*/ 372329 w 3489434"/>
                    <a:gd name="connsiteY1" fmla="*/ 387722 h 2001323"/>
                    <a:gd name="connsiteX2" fmla="*/ 801151 w 3489434"/>
                    <a:gd name="connsiteY2" fmla="*/ 1930640 h 2001323"/>
                    <a:gd name="connsiteX3" fmla="*/ 1463040 w 3489434"/>
                    <a:gd name="connsiteY3" fmla="*/ 34837 h 2001323"/>
                    <a:gd name="connsiteX4" fmla="*/ 2318845 w 3489434"/>
                    <a:gd name="connsiteY4" fmla="*/ 2001323 h 2001323"/>
                    <a:gd name="connsiteX5" fmla="*/ 3091618 w 3489434"/>
                    <a:gd name="connsiteY5" fmla="*/ 153 h 2001323"/>
                    <a:gd name="connsiteX6" fmla="*/ 3489434 w 3489434"/>
                    <a:gd name="connsiteY6" fmla="*/ 1195705 h 2001323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0 w 3489434"/>
                    <a:gd name="connsiteY0" fmla="*/ 1143158 h 2001328"/>
                    <a:gd name="connsiteX1" fmla="*/ 372329 w 3489434"/>
                    <a:gd name="connsiteY1" fmla="*/ 387727 h 2001328"/>
                    <a:gd name="connsiteX2" fmla="*/ 801151 w 3489434"/>
                    <a:gd name="connsiteY2" fmla="*/ 1930645 h 2001328"/>
                    <a:gd name="connsiteX3" fmla="*/ 1463040 w 3489434"/>
                    <a:gd name="connsiteY3" fmla="*/ 34842 h 2001328"/>
                    <a:gd name="connsiteX4" fmla="*/ 2318845 w 3489434"/>
                    <a:gd name="connsiteY4" fmla="*/ 2001328 h 2001328"/>
                    <a:gd name="connsiteX5" fmla="*/ 3091618 w 3489434"/>
                    <a:gd name="connsiteY5" fmla="*/ 158 h 2001328"/>
                    <a:gd name="connsiteX6" fmla="*/ 3489434 w 3489434"/>
                    <a:gd name="connsiteY6" fmla="*/ 1195710 h 2001328"/>
                    <a:gd name="connsiteX0" fmla="*/ 16306 w 3505740"/>
                    <a:gd name="connsiteY0" fmla="*/ 1143158 h 2001328"/>
                    <a:gd name="connsiteX1" fmla="*/ 259095 w 3505740"/>
                    <a:gd name="connsiteY1" fmla="*/ 380107 h 2001328"/>
                    <a:gd name="connsiteX2" fmla="*/ 817457 w 3505740"/>
                    <a:gd name="connsiteY2" fmla="*/ 1930645 h 2001328"/>
                    <a:gd name="connsiteX3" fmla="*/ 1479346 w 3505740"/>
                    <a:gd name="connsiteY3" fmla="*/ 34842 h 2001328"/>
                    <a:gd name="connsiteX4" fmla="*/ 2335151 w 3505740"/>
                    <a:gd name="connsiteY4" fmla="*/ 2001328 h 2001328"/>
                    <a:gd name="connsiteX5" fmla="*/ 3107924 w 3505740"/>
                    <a:gd name="connsiteY5" fmla="*/ 158 h 2001328"/>
                    <a:gd name="connsiteX6" fmla="*/ 3505740 w 3505740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158 h 2001328"/>
                    <a:gd name="connsiteX1" fmla="*/ 425669 w 3672314"/>
                    <a:gd name="connsiteY1" fmla="*/ 380107 h 2001328"/>
                    <a:gd name="connsiteX2" fmla="*/ 984031 w 3672314"/>
                    <a:gd name="connsiteY2" fmla="*/ 1930645 h 2001328"/>
                    <a:gd name="connsiteX3" fmla="*/ 1645920 w 3672314"/>
                    <a:gd name="connsiteY3" fmla="*/ 34842 h 2001328"/>
                    <a:gd name="connsiteX4" fmla="*/ 2501725 w 3672314"/>
                    <a:gd name="connsiteY4" fmla="*/ 2001328 h 2001328"/>
                    <a:gd name="connsiteX5" fmla="*/ 3274498 w 3672314"/>
                    <a:gd name="connsiteY5" fmla="*/ 158 h 2001328"/>
                    <a:gd name="connsiteX6" fmla="*/ 3672314 w 3672314"/>
                    <a:gd name="connsiteY6" fmla="*/ 1195710 h 2001328"/>
                    <a:gd name="connsiteX0" fmla="*/ 0 w 3672314"/>
                    <a:gd name="connsiteY0" fmla="*/ 1143000 h 2001170"/>
                    <a:gd name="connsiteX1" fmla="*/ 425669 w 3672314"/>
                    <a:gd name="connsiteY1" fmla="*/ 379949 h 2001170"/>
                    <a:gd name="connsiteX2" fmla="*/ 984031 w 3672314"/>
                    <a:gd name="connsiteY2" fmla="*/ 1930487 h 2001170"/>
                    <a:gd name="connsiteX3" fmla="*/ 1645920 w 3672314"/>
                    <a:gd name="connsiteY3" fmla="*/ 34684 h 2001170"/>
                    <a:gd name="connsiteX4" fmla="*/ 2501725 w 3672314"/>
                    <a:gd name="connsiteY4" fmla="*/ 2001170 h 2001170"/>
                    <a:gd name="connsiteX5" fmla="*/ 3274498 w 3672314"/>
                    <a:gd name="connsiteY5" fmla="*/ 0 h 2001170"/>
                    <a:gd name="connsiteX6" fmla="*/ 3672314 w 3672314"/>
                    <a:gd name="connsiteY6" fmla="*/ 1195552 h 2001170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672314"/>
                    <a:gd name="connsiteY0" fmla="*/ 1143004 h 2001174"/>
                    <a:gd name="connsiteX1" fmla="*/ 425669 w 3672314"/>
                    <a:gd name="connsiteY1" fmla="*/ 379953 h 2001174"/>
                    <a:gd name="connsiteX2" fmla="*/ 984031 w 3672314"/>
                    <a:gd name="connsiteY2" fmla="*/ 1930491 h 2001174"/>
                    <a:gd name="connsiteX3" fmla="*/ 1645920 w 3672314"/>
                    <a:gd name="connsiteY3" fmla="*/ 34688 h 2001174"/>
                    <a:gd name="connsiteX4" fmla="*/ 2501725 w 3672314"/>
                    <a:gd name="connsiteY4" fmla="*/ 2001174 h 2001174"/>
                    <a:gd name="connsiteX5" fmla="*/ 3274498 w 3672314"/>
                    <a:gd name="connsiteY5" fmla="*/ 4 h 2001174"/>
                    <a:gd name="connsiteX6" fmla="*/ 3672314 w 3672314"/>
                    <a:gd name="connsiteY6" fmla="*/ 119555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63754"/>
                    <a:gd name="connsiteY0" fmla="*/ 1143004 h 2001174"/>
                    <a:gd name="connsiteX1" fmla="*/ 425669 w 3763754"/>
                    <a:gd name="connsiteY1" fmla="*/ 379953 h 2001174"/>
                    <a:gd name="connsiteX2" fmla="*/ 984031 w 3763754"/>
                    <a:gd name="connsiteY2" fmla="*/ 1930491 h 2001174"/>
                    <a:gd name="connsiteX3" fmla="*/ 1645920 w 3763754"/>
                    <a:gd name="connsiteY3" fmla="*/ 34688 h 2001174"/>
                    <a:gd name="connsiteX4" fmla="*/ 2501725 w 3763754"/>
                    <a:gd name="connsiteY4" fmla="*/ 2001174 h 2001174"/>
                    <a:gd name="connsiteX5" fmla="*/ 3274498 w 3763754"/>
                    <a:gd name="connsiteY5" fmla="*/ 4 h 2001174"/>
                    <a:gd name="connsiteX6" fmla="*/ 3763754 w 3763754"/>
                    <a:gd name="connsiteY6" fmla="*/ 989816 h 2001174"/>
                    <a:gd name="connsiteX0" fmla="*/ 0 w 3786614"/>
                    <a:gd name="connsiteY0" fmla="*/ 1143004 h 2001174"/>
                    <a:gd name="connsiteX1" fmla="*/ 425669 w 3786614"/>
                    <a:gd name="connsiteY1" fmla="*/ 379953 h 2001174"/>
                    <a:gd name="connsiteX2" fmla="*/ 984031 w 3786614"/>
                    <a:gd name="connsiteY2" fmla="*/ 1930491 h 2001174"/>
                    <a:gd name="connsiteX3" fmla="*/ 1645920 w 3786614"/>
                    <a:gd name="connsiteY3" fmla="*/ 34688 h 2001174"/>
                    <a:gd name="connsiteX4" fmla="*/ 2501725 w 3786614"/>
                    <a:gd name="connsiteY4" fmla="*/ 2001174 h 2001174"/>
                    <a:gd name="connsiteX5" fmla="*/ 3274498 w 3786614"/>
                    <a:gd name="connsiteY5" fmla="*/ 4 h 2001174"/>
                    <a:gd name="connsiteX6" fmla="*/ 3786614 w 3786614"/>
                    <a:gd name="connsiteY6" fmla="*/ 905996 h 2001174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608 h 2001778"/>
                    <a:gd name="connsiteX1" fmla="*/ 425669 w 3786614"/>
                    <a:gd name="connsiteY1" fmla="*/ 380557 h 2001778"/>
                    <a:gd name="connsiteX2" fmla="*/ 984031 w 3786614"/>
                    <a:gd name="connsiteY2" fmla="*/ 1931095 h 2001778"/>
                    <a:gd name="connsiteX3" fmla="*/ 1645920 w 3786614"/>
                    <a:gd name="connsiteY3" fmla="*/ 35292 h 2001778"/>
                    <a:gd name="connsiteX4" fmla="*/ 2501725 w 3786614"/>
                    <a:gd name="connsiteY4" fmla="*/ 2001778 h 2001778"/>
                    <a:gd name="connsiteX5" fmla="*/ 3274498 w 3786614"/>
                    <a:gd name="connsiteY5" fmla="*/ 608 h 2001778"/>
                    <a:gd name="connsiteX6" fmla="*/ 3786614 w 3786614"/>
                    <a:gd name="connsiteY6" fmla="*/ 906600 h 2001778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366"/>
                    <a:gd name="connsiteX1" fmla="*/ 425669 w 3786614"/>
                    <a:gd name="connsiteY1" fmla="*/ 379993 h 2001366"/>
                    <a:gd name="connsiteX2" fmla="*/ 984031 w 3786614"/>
                    <a:gd name="connsiteY2" fmla="*/ 1930531 h 2001366"/>
                    <a:gd name="connsiteX3" fmla="*/ 1645920 w 3786614"/>
                    <a:gd name="connsiteY3" fmla="*/ 34728 h 2001366"/>
                    <a:gd name="connsiteX4" fmla="*/ 2501725 w 3786614"/>
                    <a:gd name="connsiteY4" fmla="*/ 2001214 h 2001366"/>
                    <a:gd name="connsiteX5" fmla="*/ 3274498 w 3786614"/>
                    <a:gd name="connsiteY5" fmla="*/ 44 h 2001366"/>
                    <a:gd name="connsiteX6" fmla="*/ 3786614 w 3786614"/>
                    <a:gd name="connsiteY6" fmla="*/ 906036 h 2001366"/>
                    <a:gd name="connsiteX0" fmla="*/ 0 w 3786614"/>
                    <a:gd name="connsiteY0" fmla="*/ 1143044 h 2001214"/>
                    <a:gd name="connsiteX1" fmla="*/ 425669 w 3786614"/>
                    <a:gd name="connsiteY1" fmla="*/ 379993 h 2001214"/>
                    <a:gd name="connsiteX2" fmla="*/ 984031 w 3786614"/>
                    <a:gd name="connsiteY2" fmla="*/ 1930531 h 2001214"/>
                    <a:gd name="connsiteX3" fmla="*/ 1645920 w 3786614"/>
                    <a:gd name="connsiteY3" fmla="*/ 34728 h 2001214"/>
                    <a:gd name="connsiteX4" fmla="*/ 2501725 w 3786614"/>
                    <a:gd name="connsiteY4" fmla="*/ 2001214 h 2001214"/>
                    <a:gd name="connsiteX5" fmla="*/ 3274498 w 3786614"/>
                    <a:gd name="connsiteY5" fmla="*/ 44 h 2001214"/>
                    <a:gd name="connsiteX6" fmla="*/ 3786614 w 3786614"/>
                    <a:gd name="connsiteY6" fmla="*/ 906036 h 2001214"/>
                    <a:gd name="connsiteX0" fmla="*/ 29416 w 3816030"/>
                    <a:gd name="connsiteY0" fmla="*/ 1143044 h 2001214"/>
                    <a:gd name="connsiteX1" fmla="*/ 32151 w 3816030"/>
                    <a:gd name="connsiteY1" fmla="*/ 1150566 h 2001214"/>
                    <a:gd name="connsiteX2" fmla="*/ 455085 w 3816030"/>
                    <a:gd name="connsiteY2" fmla="*/ 379993 h 2001214"/>
                    <a:gd name="connsiteX3" fmla="*/ 1013447 w 3816030"/>
                    <a:gd name="connsiteY3" fmla="*/ 1930531 h 2001214"/>
                    <a:gd name="connsiteX4" fmla="*/ 1675336 w 3816030"/>
                    <a:gd name="connsiteY4" fmla="*/ 34728 h 2001214"/>
                    <a:gd name="connsiteX5" fmla="*/ 2531141 w 3816030"/>
                    <a:gd name="connsiteY5" fmla="*/ 2001214 h 2001214"/>
                    <a:gd name="connsiteX6" fmla="*/ 3303914 w 3816030"/>
                    <a:gd name="connsiteY6" fmla="*/ 44 h 2001214"/>
                    <a:gd name="connsiteX7" fmla="*/ 3816030 w 3816030"/>
                    <a:gd name="connsiteY7" fmla="*/ 906036 h 2001214"/>
                    <a:gd name="connsiteX0" fmla="*/ 0 w 3786614"/>
                    <a:gd name="connsiteY0" fmla="*/ 1143044 h 2001214"/>
                    <a:gd name="connsiteX1" fmla="*/ 185801 w 3786614"/>
                    <a:gd name="connsiteY1" fmla="*/ 1013075 h 2001214"/>
                    <a:gd name="connsiteX2" fmla="*/ 425669 w 3786614"/>
                    <a:gd name="connsiteY2" fmla="*/ 379993 h 2001214"/>
                    <a:gd name="connsiteX3" fmla="*/ 984031 w 3786614"/>
                    <a:gd name="connsiteY3" fmla="*/ 1930531 h 2001214"/>
                    <a:gd name="connsiteX4" fmla="*/ 1645920 w 3786614"/>
                    <a:gd name="connsiteY4" fmla="*/ 34728 h 2001214"/>
                    <a:gd name="connsiteX5" fmla="*/ 2501725 w 3786614"/>
                    <a:gd name="connsiteY5" fmla="*/ 2001214 h 2001214"/>
                    <a:gd name="connsiteX6" fmla="*/ 3274498 w 3786614"/>
                    <a:gd name="connsiteY6" fmla="*/ 44 h 2001214"/>
                    <a:gd name="connsiteX7" fmla="*/ 3786614 w 3786614"/>
                    <a:gd name="connsiteY7" fmla="*/ 906036 h 2001214"/>
                    <a:gd name="connsiteX0" fmla="*/ 0 w 4064370"/>
                    <a:gd name="connsiteY0" fmla="*/ 723699 h 2001214"/>
                    <a:gd name="connsiteX1" fmla="*/ 463557 w 4064370"/>
                    <a:gd name="connsiteY1" fmla="*/ 1013075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064370"/>
                    <a:gd name="connsiteY0" fmla="*/ 723699 h 2001214"/>
                    <a:gd name="connsiteX1" fmla="*/ 286803 w 4064370"/>
                    <a:gd name="connsiteY1" fmla="*/ 1233060 h 2001214"/>
                    <a:gd name="connsiteX2" fmla="*/ 703425 w 4064370"/>
                    <a:gd name="connsiteY2" fmla="*/ 379993 h 2001214"/>
                    <a:gd name="connsiteX3" fmla="*/ 1261787 w 4064370"/>
                    <a:gd name="connsiteY3" fmla="*/ 1930531 h 2001214"/>
                    <a:gd name="connsiteX4" fmla="*/ 1923676 w 4064370"/>
                    <a:gd name="connsiteY4" fmla="*/ 34728 h 2001214"/>
                    <a:gd name="connsiteX5" fmla="*/ 2779481 w 4064370"/>
                    <a:gd name="connsiteY5" fmla="*/ 2001214 h 2001214"/>
                    <a:gd name="connsiteX6" fmla="*/ 3552254 w 4064370"/>
                    <a:gd name="connsiteY6" fmla="*/ 44 h 2001214"/>
                    <a:gd name="connsiteX7" fmla="*/ 4064370 w 4064370"/>
                    <a:gd name="connsiteY7" fmla="*/ 906036 h 2001214"/>
                    <a:gd name="connsiteX0" fmla="*/ 0 w 4184310"/>
                    <a:gd name="connsiteY0" fmla="*/ 572459 h 2001214"/>
                    <a:gd name="connsiteX1" fmla="*/ 406743 w 4184310"/>
                    <a:gd name="connsiteY1" fmla="*/ 1233060 h 2001214"/>
                    <a:gd name="connsiteX2" fmla="*/ 823365 w 4184310"/>
                    <a:gd name="connsiteY2" fmla="*/ 379993 h 2001214"/>
                    <a:gd name="connsiteX3" fmla="*/ 1381727 w 4184310"/>
                    <a:gd name="connsiteY3" fmla="*/ 1930531 h 2001214"/>
                    <a:gd name="connsiteX4" fmla="*/ 2043616 w 4184310"/>
                    <a:gd name="connsiteY4" fmla="*/ 34728 h 2001214"/>
                    <a:gd name="connsiteX5" fmla="*/ 2899421 w 4184310"/>
                    <a:gd name="connsiteY5" fmla="*/ 2001214 h 2001214"/>
                    <a:gd name="connsiteX6" fmla="*/ 3672194 w 4184310"/>
                    <a:gd name="connsiteY6" fmla="*/ 44 h 2001214"/>
                    <a:gd name="connsiteX7" fmla="*/ 4184310 w 4184310"/>
                    <a:gd name="connsiteY7" fmla="*/ 906036 h 2001214"/>
                    <a:gd name="connsiteX0" fmla="*/ 37973 w 4222283"/>
                    <a:gd name="connsiteY0" fmla="*/ 572459 h 2001214"/>
                    <a:gd name="connsiteX1" fmla="*/ 28083 w 4222283"/>
                    <a:gd name="connsiteY1" fmla="*/ 545608 h 2001214"/>
                    <a:gd name="connsiteX2" fmla="*/ 444716 w 4222283"/>
                    <a:gd name="connsiteY2" fmla="*/ 1233060 h 2001214"/>
                    <a:gd name="connsiteX3" fmla="*/ 861338 w 4222283"/>
                    <a:gd name="connsiteY3" fmla="*/ 379993 h 2001214"/>
                    <a:gd name="connsiteX4" fmla="*/ 1419700 w 4222283"/>
                    <a:gd name="connsiteY4" fmla="*/ 1930531 h 2001214"/>
                    <a:gd name="connsiteX5" fmla="*/ 2081589 w 4222283"/>
                    <a:gd name="connsiteY5" fmla="*/ 34728 h 2001214"/>
                    <a:gd name="connsiteX6" fmla="*/ 2937394 w 4222283"/>
                    <a:gd name="connsiteY6" fmla="*/ 2001214 h 2001214"/>
                    <a:gd name="connsiteX7" fmla="*/ 3710167 w 4222283"/>
                    <a:gd name="connsiteY7" fmla="*/ 44 h 2001214"/>
                    <a:gd name="connsiteX8" fmla="*/ 4222283 w 4222283"/>
                    <a:gd name="connsiteY8" fmla="*/ 906036 h 2001214"/>
                    <a:gd name="connsiteX0" fmla="*/ 62 w 4184372"/>
                    <a:gd name="connsiteY0" fmla="*/ 572459 h 2001214"/>
                    <a:gd name="connsiteX1" fmla="*/ 97486 w 4184372"/>
                    <a:gd name="connsiteY1" fmla="*/ 641851 h 2001214"/>
                    <a:gd name="connsiteX2" fmla="*/ 406805 w 4184372"/>
                    <a:gd name="connsiteY2" fmla="*/ 1233060 h 2001214"/>
                    <a:gd name="connsiteX3" fmla="*/ 823427 w 4184372"/>
                    <a:gd name="connsiteY3" fmla="*/ 379993 h 2001214"/>
                    <a:gd name="connsiteX4" fmla="*/ 1381789 w 4184372"/>
                    <a:gd name="connsiteY4" fmla="*/ 1930531 h 2001214"/>
                    <a:gd name="connsiteX5" fmla="*/ 2043678 w 4184372"/>
                    <a:gd name="connsiteY5" fmla="*/ 34728 h 2001214"/>
                    <a:gd name="connsiteX6" fmla="*/ 2899483 w 4184372"/>
                    <a:gd name="connsiteY6" fmla="*/ 2001214 h 2001214"/>
                    <a:gd name="connsiteX7" fmla="*/ 3672256 w 4184372"/>
                    <a:gd name="connsiteY7" fmla="*/ 44 h 2001214"/>
                    <a:gd name="connsiteX8" fmla="*/ 4184372 w 4184372"/>
                    <a:gd name="connsiteY8" fmla="*/ 906036 h 2001214"/>
                    <a:gd name="connsiteX0" fmla="*/ 3 w 4563071"/>
                    <a:gd name="connsiteY0" fmla="*/ 716824 h 2001214"/>
                    <a:gd name="connsiteX1" fmla="*/ 476185 w 4563071"/>
                    <a:gd name="connsiteY1" fmla="*/ 641851 h 2001214"/>
                    <a:gd name="connsiteX2" fmla="*/ 785504 w 4563071"/>
                    <a:gd name="connsiteY2" fmla="*/ 1233060 h 2001214"/>
                    <a:gd name="connsiteX3" fmla="*/ 1202126 w 4563071"/>
                    <a:gd name="connsiteY3" fmla="*/ 379993 h 2001214"/>
                    <a:gd name="connsiteX4" fmla="*/ 1760488 w 4563071"/>
                    <a:gd name="connsiteY4" fmla="*/ 1930531 h 2001214"/>
                    <a:gd name="connsiteX5" fmla="*/ 2422377 w 4563071"/>
                    <a:gd name="connsiteY5" fmla="*/ 34728 h 2001214"/>
                    <a:gd name="connsiteX6" fmla="*/ 3278182 w 4563071"/>
                    <a:gd name="connsiteY6" fmla="*/ 2001214 h 2001214"/>
                    <a:gd name="connsiteX7" fmla="*/ 4050955 w 4563071"/>
                    <a:gd name="connsiteY7" fmla="*/ 44 h 2001214"/>
                    <a:gd name="connsiteX8" fmla="*/ 4563071 w 4563071"/>
                    <a:gd name="connsiteY8" fmla="*/ 906036 h 2001214"/>
                    <a:gd name="connsiteX0" fmla="*/ 5 w 4563073"/>
                    <a:gd name="connsiteY0" fmla="*/ 716824 h 2001214"/>
                    <a:gd name="connsiteX1" fmla="*/ 362559 w 4563073"/>
                    <a:gd name="connsiteY1" fmla="*/ 469988 h 2001214"/>
                    <a:gd name="connsiteX2" fmla="*/ 785506 w 4563073"/>
                    <a:gd name="connsiteY2" fmla="*/ 1233060 h 2001214"/>
                    <a:gd name="connsiteX3" fmla="*/ 1202128 w 4563073"/>
                    <a:gd name="connsiteY3" fmla="*/ 379993 h 2001214"/>
                    <a:gd name="connsiteX4" fmla="*/ 1760490 w 4563073"/>
                    <a:gd name="connsiteY4" fmla="*/ 1930531 h 2001214"/>
                    <a:gd name="connsiteX5" fmla="*/ 2422379 w 4563073"/>
                    <a:gd name="connsiteY5" fmla="*/ 34728 h 2001214"/>
                    <a:gd name="connsiteX6" fmla="*/ 3278184 w 4563073"/>
                    <a:gd name="connsiteY6" fmla="*/ 2001214 h 2001214"/>
                    <a:gd name="connsiteX7" fmla="*/ 4050957 w 4563073"/>
                    <a:gd name="connsiteY7" fmla="*/ 44 h 2001214"/>
                    <a:gd name="connsiteX8" fmla="*/ 4563073 w 4563073"/>
                    <a:gd name="connsiteY8" fmla="*/ 906036 h 2001214"/>
                    <a:gd name="connsiteX0" fmla="*/ 12 w 4563080"/>
                    <a:gd name="connsiteY0" fmla="*/ 716824 h 2001214"/>
                    <a:gd name="connsiteX1" fmla="*/ 362566 w 4563080"/>
                    <a:gd name="connsiteY1" fmla="*/ 469988 h 2001214"/>
                    <a:gd name="connsiteX2" fmla="*/ 785513 w 4563080"/>
                    <a:gd name="connsiteY2" fmla="*/ 1233060 h 2001214"/>
                    <a:gd name="connsiteX3" fmla="*/ 1202135 w 4563080"/>
                    <a:gd name="connsiteY3" fmla="*/ 379993 h 2001214"/>
                    <a:gd name="connsiteX4" fmla="*/ 1760497 w 4563080"/>
                    <a:gd name="connsiteY4" fmla="*/ 1930531 h 2001214"/>
                    <a:gd name="connsiteX5" fmla="*/ 2422386 w 4563080"/>
                    <a:gd name="connsiteY5" fmla="*/ 34728 h 2001214"/>
                    <a:gd name="connsiteX6" fmla="*/ 3278191 w 4563080"/>
                    <a:gd name="connsiteY6" fmla="*/ 2001214 h 2001214"/>
                    <a:gd name="connsiteX7" fmla="*/ 4050964 w 4563080"/>
                    <a:gd name="connsiteY7" fmla="*/ 44 h 2001214"/>
                    <a:gd name="connsiteX8" fmla="*/ 4563080 w 4563080"/>
                    <a:gd name="connsiteY8" fmla="*/ 906036 h 2001214"/>
                    <a:gd name="connsiteX0" fmla="*/ 13 w 4563081"/>
                    <a:gd name="connsiteY0" fmla="*/ 716824 h 2001214"/>
                    <a:gd name="connsiteX1" fmla="*/ 362567 w 4563081"/>
                    <a:gd name="connsiteY1" fmla="*/ 469988 h 2001214"/>
                    <a:gd name="connsiteX2" fmla="*/ 785514 w 4563081"/>
                    <a:gd name="connsiteY2" fmla="*/ 1233060 h 2001214"/>
                    <a:gd name="connsiteX3" fmla="*/ 1202136 w 4563081"/>
                    <a:gd name="connsiteY3" fmla="*/ 379993 h 2001214"/>
                    <a:gd name="connsiteX4" fmla="*/ 1760498 w 4563081"/>
                    <a:gd name="connsiteY4" fmla="*/ 1930531 h 2001214"/>
                    <a:gd name="connsiteX5" fmla="*/ 2422387 w 4563081"/>
                    <a:gd name="connsiteY5" fmla="*/ 34728 h 2001214"/>
                    <a:gd name="connsiteX6" fmla="*/ 3278192 w 4563081"/>
                    <a:gd name="connsiteY6" fmla="*/ 2001214 h 2001214"/>
                    <a:gd name="connsiteX7" fmla="*/ 4050965 w 4563081"/>
                    <a:gd name="connsiteY7" fmla="*/ 44 h 2001214"/>
                    <a:gd name="connsiteX8" fmla="*/ 4563081 w 4563081"/>
                    <a:gd name="connsiteY8" fmla="*/ 906036 h 2001214"/>
                    <a:gd name="connsiteX0" fmla="*/ 44 w 4462110"/>
                    <a:gd name="connsiteY0" fmla="*/ 943683 h 2001214"/>
                    <a:gd name="connsiteX1" fmla="*/ 261596 w 4462110"/>
                    <a:gd name="connsiteY1" fmla="*/ 469988 h 2001214"/>
                    <a:gd name="connsiteX2" fmla="*/ 684543 w 4462110"/>
                    <a:gd name="connsiteY2" fmla="*/ 1233060 h 2001214"/>
                    <a:gd name="connsiteX3" fmla="*/ 1101165 w 4462110"/>
                    <a:gd name="connsiteY3" fmla="*/ 379993 h 2001214"/>
                    <a:gd name="connsiteX4" fmla="*/ 1659527 w 4462110"/>
                    <a:gd name="connsiteY4" fmla="*/ 1930531 h 2001214"/>
                    <a:gd name="connsiteX5" fmla="*/ 2321416 w 4462110"/>
                    <a:gd name="connsiteY5" fmla="*/ 34728 h 2001214"/>
                    <a:gd name="connsiteX6" fmla="*/ 3177221 w 4462110"/>
                    <a:gd name="connsiteY6" fmla="*/ 2001214 h 2001214"/>
                    <a:gd name="connsiteX7" fmla="*/ 3949994 w 4462110"/>
                    <a:gd name="connsiteY7" fmla="*/ 44 h 2001214"/>
                    <a:gd name="connsiteX8" fmla="*/ 4462110 w 4462110"/>
                    <a:gd name="connsiteY8" fmla="*/ 906036 h 2001214"/>
                    <a:gd name="connsiteX0" fmla="*/ 170 w 4424361"/>
                    <a:gd name="connsiteY0" fmla="*/ 758071 h 2001214"/>
                    <a:gd name="connsiteX1" fmla="*/ 223847 w 4424361"/>
                    <a:gd name="connsiteY1" fmla="*/ 469988 h 2001214"/>
                    <a:gd name="connsiteX2" fmla="*/ 646794 w 4424361"/>
                    <a:gd name="connsiteY2" fmla="*/ 1233060 h 2001214"/>
                    <a:gd name="connsiteX3" fmla="*/ 1063416 w 4424361"/>
                    <a:gd name="connsiteY3" fmla="*/ 379993 h 2001214"/>
                    <a:gd name="connsiteX4" fmla="*/ 1621778 w 4424361"/>
                    <a:gd name="connsiteY4" fmla="*/ 1930531 h 2001214"/>
                    <a:gd name="connsiteX5" fmla="*/ 2283667 w 4424361"/>
                    <a:gd name="connsiteY5" fmla="*/ 34728 h 2001214"/>
                    <a:gd name="connsiteX6" fmla="*/ 3139472 w 4424361"/>
                    <a:gd name="connsiteY6" fmla="*/ 2001214 h 2001214"/>
                    <a:gd name="connsiteX7" fmla="*/ 3912245 w 4424361"/>
                    <a:gd name="connsiteY7" fmla="*/ 44 h 2001214"/>
                    <a:gd name="connsiteX8" fmla="*/ 4424361 w 4424361"/>
                    <a:gd name="connsiteY8" fmla="*/ 906036 h 2001214"/>
                    <a:gd name="connsiteX0" fmla="*/ 43 w 4462110"/>
                    <a:gd name="connsiteY0" fmla="*/ 943683 h 2001214"/>
                    <a:gd name="connsiteX1" fmla="*/ 261596 w 4462110"/>
                    <a:gd name="connsiteY1" fmla="*/ 469988 h 2001214"/>
                    <a:gd name="connsiteX2" fmla="*/ 684543 w 4462110"/>
                    <a:gd name="connsiteY2" fmla="*/ 1233060 h 2001214"/>
                    <a:gd name="connsiteX3" fmla="*/ 1101165 w 4462110"/>
                    <a:gd name="connsiteY3" fmla="*/ 379993 h 2001214"/>
                    <a:gd name="connsiteX4" fmla="*/ 1659527 w 4462110"/>
                    <a:gd name="connsiteY4" fmla="*/ 1930531 h 2001214"/>
                    <a:gd name="connsiteX5" fmla="*/ 2321416 w 4462110"/>
                    <a:gd name="connsiteY5" fmla="*/ 34728 h 2001214"/>
                    <a:gd name="connsiteX6" fmla="*/ 3177221 w 4462110"/>
                    <a:gd name="connsiteY6" fmla="*/ 2001214 h 2001214"/>
                    <a:gd name="connsiteX7" fmla="*/ 3949994 w 4462110"/>
                    <a:gd name="connsiteY7" fmla="*/ 44 h 2001214"/>
                    <a:gd name="connsiteX8" fmla="*/ 4462110 w 4462110"/>
                    <a:gd name="connsiteY8" fmla="*/ 906036 h 2001214"/>
                    <a:gd name="connsiteX0" fmla="*/ 72 w 4462139"/>
                    <a:gd name="connsiteY0" fmla="*/ 943683 h 2001214"/>
                    <a:gd name="connsiteX1" fmla="*/ 242687 w 4462139"/>
                    <a:gd name="connsiteY1" fmla="*/ 469988 h 2001214"/>
                    <a:gd name="connsiteX2" fmla="*/ 684572 w 4462139"/>
                    <a:gd name="connsiteY2" fmla="*/ 1233060 h 2001214"/>
                    <a:gd name="connsiteX3" fmla="*/ 1101194 w 4462139"/>
                    <a:gd name="connsiteY3" fmla="*/ 379993 h 2001214"/>
                    <a:gd name="connsiteX4" fmla="*/ 1659556 w 4462139"/>
                    <a:gd name="connsiteY4" fmla="*/ 1930531 h 2001214"/>
                    <a:gd name="connsiteX5" fmla="*/ 2321445 w 4462139"/>
                    <a:gd name="connsiteY5" fmla="*/ 34728 h 2001214"/>
                    <a:gd name="connsiteX6" fmla="*/ 3177250 w 4462139"/>
                    <a:gd name="connsiteY6" fmla="*/ 2001214 h 2001214"/>
                    <a:gd name="connsiteX7" fmla="*/ 3950023 w 4462139"/>
                    <a:gd name="connsiteY7" fmla="*/ 44 h 2001214"/>
                    <a:gd name="connsiteX8" fmla="*/ 4462139 w 4462139"/>
                    <a:gd name="connsiteY8" fmla="*/ 906036 h 2001214"/>
                    <a:gd name="connsiteX0" fmla="*/ 20 w 4462087"/>
                    <a:gd name="connsiteY0" fmla="*/ 943683 h 2001214"/>
                    <a:gd name="connsiteX1" fmla="*/ 242635 w 4462087"/>
                    <a:gd name="connsiteY1" fmla="*/ 469988 h 2001214"/>
                    <a:gd name="connsiteX2" fmla="*/ 684520 w 4462087"/>
                    <a:gd name="connsiteY2" fmla="*/ 1233060 h 2001214"/>
                    <a:gd name="connsiteX3" fmla="*/ 1101142 w 4462087"/>
                    <a:gd name="connsiteY3" fmla="*/ 379993 h 2001214"/>
                    <a:gd name="connsiteX4" fmla="*/ 1659504 w 4462087"/>
                    <a:gd name="connsiteY4" fmla="*/ 1930531 h 2001214"/>
                    <a:gd name="connsiteX5" fmla="*/ 2321393 w 4462087"/>
                    <a:gd name="connsiteY5" fmla="*/ 34728 h 2001214"/>
                    <a:gd name="connsiteX6" fmla="*/ 3177198 w 4462087"/>
                    <a:gd name="connsiteY6" fmla="*/ 2001214 h 2001214"/>
                    <a:gd name="connsiteX7" fmla="*/ 3949971 w 4462087"/>
                    <a:gd name="connsiteY7" fmla="*/ 44 h 2001214"/>
                    <a:gd name="connsiteX8" fmla="*/ 4462087 w 4462087"/>
                    <a:gd name="connsiteY8" fmla="*/ 906036 h 2001214"/>
                    <a:gd name="connsiteX0" fmla="*/ 20 w 4462087"/>
                    <a:gd name="connsiteY0" fmla="*/ 908965 h 1966496"/>
                    <a:gd name="connsiteX1" fmla="*/ 242635 w 4462087"/>
                    <a:gd name="connsiteY1" fmla="*/ 435270 h 1966496"/>
                    <a:gd name="connsiteX2" fmla="*/ 684520 w 4462087"/>
                    <a:gd name="connsiteY2" fmla="*/ 1198342 h 1966496"/>
                    <a:gd name="connsiteX3" fmla="*/ 1101142 w 4462087"/>
                    <a:gd name="connsiteY3" fmla="*/ 345275 h 1966496"/>
                    <a:gd name="connsiteX4" fmla="*/ 1659504 w 4462087"/>
                    <a:gd name="connsiteY4" fmla="*/ 1895813 h 1966496"/>
                    <a:gd name="connsiteX5" fmla="*/ 2321393 w 4462087"/>
                    <a:gd name="connsiteY5" fmla="*/ 10 h 1966496"/>
                    <a:gd name="connsiteX6" fmla="*/ 3177198 w 4462087"/>
                    <a:gd name="connsiteY6" fmla="*/ 1966496 h 1966496"/>
                    <a:gd name="connsiteX7" fmla="*/ 3937322 w 4462087"/>
                    <a:gd name="connsiteY7" fmla="*/ 164688 h 1966496"/>
                    <a:gd name="connsiteX8" fmla="*/ 4462087 w 4462087"/>
                    <a:gd name="connsiteY8" fmla="*/ 871318 h 1966496"/>
                    <a:gd name="connsiteX0" fmla="*/ 20 w 4398844"/>
                    <a:gd name="connsiteY0" fmla="*/ 908965 h 1966496"/>
                    <a:gd name="connsiteX1" fmla="*/ 242635 w 4398844"/>
                    <a:gd name="connsiteY1" fmla="*/ 435270 h 1966496"/>
                    <a:gd name="connsiteX2" fmla="*/ 684520 w 4398844"/>
                    <a:gd name="connsiteY2" fmla="*/ 1198342 h 1966496"/>
                    <a:gd name="connsiteX3" fmla="*/ 1101142 w 4398844"/>
                    <a:gd name="connsiteY3" fmla="*/ 345275 h 1966496"/>
                    <a:gd name="connsiteX4" fmla="*/ 1659504 w 4398844"/>
                    <a:gd name="connsiteY4" fmla="*/ 1895813 h 1966496"/>
                    <a:gd name="connsiteX5" fmla="*/ 2321393 w 4398844"/>
                    <a:gd name="connsiteY5" fmla="*/ 10 h 1966496"/>
                    <a:gd name="connsiteX6" fmla="*/ 3177198 w 4398844"/>
                    <a:gd name="connsiteY6" fmla="*/ 1966496 h 1966496"/>
                    <a:gd name="connsiteX7" fmla="*/ 3937322 w 4398844"/>
                    <a:gd name="connsiteY7" fmla="*/ 164688 h 1966496"/>
                    <a:gd name="connsiteX8" fmla="*/ 4398844 w 4398844"/>
                    <a:gd name="connsiteY8" fmla="*/ 1029432 h 1966496"/>
                    <a:gd name="connsiteX0" fmla="*/ 20 w 4398844"/>
                    <a:gd name="connsiteY0" fmla="*/ 908965 h 1966496"/>
                    <a:gd name="connsiteX1" fmla="*/ 242635 w 4398844"/>
                    <a:gd name="connsiteY1" fmla="*/ 435270 h 1966496"/>
                    <a:gd name="connsiteX2" fmla="*/ 684520 w 4398844"/>
                    <a:gd name="connsiteY2" fmla="*/ 1198342 h 1966496"/>
                    <a:gd name="connsiteX3" fmla="*/ 1101142 w 4398844"/>
                    <a:gd name="connsiteY3" fmla="*/ 345275 h 1966496"/>
                    <a:gd name="connsiteX4" fmla="*/ 1659504 w 4398844"/>
                    <a:gd name="connsiteY4" fmla="*/ 1895813 h 1966496"/>
                    <a:gd name="connsiteX5" fmla="*/ 2321393 w 4398844"/>
                    <a:gd name="connsiteY5" fmla="*/ 10 h 1966496"/>
                    <a:gd name="connsiteX6" fmla="*/ 3177198 w 4398844"/>
                    <a:gd name="connsiteY6" fmla="*/ 1966496 h 1966496"/>
                    <a:gd name="connsiteX7" fmla="*/ 3937322 w 4398844"/>
                    <a:gd name="connsiteY7" fmla="*/ 164688 h 1966496"/>
                    <a:gd name="connsiteX8" fmla="*/ 4398844 w 4398844"/>
                    <a:gd name="connsiteY8" fmla="*/ 1029432 h 1966496"/>
                    <a:gd name="connsiteX0" fmla="*/ 20 w 4422939"/>
                    <a:gd name="connsiteY0" fmla="*/ 908965 h 1966496"/>
                    <a:gd name="connsiteX1" fmla="*/ 242635 w 4422939"/>
                    <a:gd name="connsiteY1" fmla="*/ 435270 h 1966496"/>
                    <a:gd name="connsiteX2" fmla="*/ 684520 w 4422939"/>
                    <a:gd name="connsiteY2" fmla="*/ 1198342 h 1966496"/>
                    <a:gd name="connsiteX3" fmla="*/ 1101142 w 4422939"/>
                    <a:gd name="connsiteY3" fmla="*/ 345275 h 1966496"/>
                    <a:gd name="connsiteX4" fmla="*/ 1659504 w 4422939"/>
                    <a:gd name="connsiteY4" fmla="*/ 1895813 h 1966496"/>
                    <a:gd name="connsiteX5" fmla="*/ 2321393 w 4422939"/>
                    <a:gd name="connsiteY5" fmla="*/ 10 h 1966496"/>
                    <a:gd name="connsiteX6" fmla="*/ 3177198 w 4422939"/>
                    <a:gd name="connsiteY6" fmla="*/ 1966496 h 1966496"/>
                    <a:gd name="connsiteX7" fmla="*/ 3937322 w 4422939"/>
                    <a:gd name="connsiteY7" fmla="*/ 164688 h 1966496"/>
                    <a:gd name="connsiteX8" fmla="*/ 4385497 w 4422939"/>
                    <a:gd name="connsiteY8" fmla="*/ 916484 h 1966496"/>
                    <a:gd name="connsiteX9" fmla="*/ 4398844 w 4422939"/>
                    <a:gd name="connsiteY9" fmla="*/ 1029432 h 1966496"/>
                    <a:gd name="connsiteX0" fmla="*/ 20 w 4866843"/>
                    <a:gd name="connsiteY0" fmla="*/ 908965 h 1966496"/>
                    <a:gd name="connsiteX1" fmla="*/ 242635 w 4866843"/>
                    <a:gd name="connsiteY1" fmla="*/ 435270 h 1966496"/>
                    <a:gd name="connsiteX2" fmla="*/ 684520 w 4866843"/>
                    <a:gd name="connsiteY2" fmla="*/ 1198342 h 1966496"/>
                    <a:gd name="connsiteX3" fmla="*/ 1101142 w 4866843"/>
                    <a:gd name="connsiteY3" fmla="*/ 345275 h 1966496"/>
                    <a:gd name="connsiteX4" fmla="*/ 1659504 w 4866843"/>
                    <a:gd name="connsiteY4" fmla="*/ 1895813 h 1966496"/>
                    <a:gd name="connsiteX5" fmla="*/ 2321393 w 4866843"/>
                    <a:gd name="connsiteY5" fmla="*/ 10 h 1966496"/>
                    <a:gd name="connsiteX6" fmla="*/ 3177198 w 4866843"/>
                    <a:gd name="connsiteY6" fmla="*/ 1966496 h 1966496"/>
                    <a:gd name="connsiteX7" fmla="*/ 3937322 w 4866843"/>
                    <a:gd name="connsiteY7" fmla="*/ 164688 h 1966496"/>
                    <a:gd name="connsiteX8" fmla="*/ 4385497 w 4866843"/>
                    <a:gd name="connsiteY8" fmla="*/ 916484 h 1966496"/>
                    <a:gd name="connsiteX9" fmla="*/ 4866843 w 4866843"/>
                    <a:gd name="connsiteY9" fmla="*/ 1050055 h 1966496"/>
                    <a:gd name="connsiteX0" fmla="*/ 20 w 4866843"/>
                    <a:gd name="connsiteY0" fmla="*/ 908965 h 1966496"/>
                    <a:gd name="connsiteX1" fmla="*/ 242635 w 4866843"/>
                    <a:gd name="connsiteY1" fmla="*/ 435270 h 1966496"/>
                    <a:gd name="connsiteX2" fmla="*/ 684520 w 4866843"/>
                    <a:gd name="connsiteY2" fmla="*/ 1198342 h 1966496"/>
                    <a:gd name="connsiteX3" fmla="*/ 1101142 w 4866843"/>
                    <a:gd name="connsiteY3" fmla="*/ 345275 h 1966496"/>
                    <a:gd name="connsiteX4" fmla="*/ 1659504 w 4866843"/>
                    <a:gd name="connsiteY4" fmla="*/ 1895813 h 1966496"/>
                    <a:gd name="connsiteX5" fmla="*/ 2321393 w 4866843"/>
                    <a:gd name="connsiteY5" fmla="*/ 10 h 1966496"/>
                    <a:gd name="connsiteX6" fmla="*/ 3177198 w 4866843"/>
                    <a:gd name="connsiteY6" fmla="*/ 1966496 h 1966496"/>
                    <a:gd name="connsiteX7" fmla="*/ 3937322 w 4866843"/>
                    <a:gd name="connsiteY7" fmla="*/ 164688 h 1966496"/>
                    <a:gd name="connsiteX8" fmla="*/ 4436092 w 4866843"/>
                    <a:gd name="connsiteY8" fmla="*/ 1074598 h 1966496"/>
                    <a:gd name="connsiteX9" fmla="*/ 4866843 w 4866843"/>
                    <a:gd name="connsiteY9" fmla="*/ 1050055 h 1966496"/>
                    <a:gd name="connsiteX0" fmla="*/ 20 w 4790951"/>
                    <a:gd name="connsiteY0" fmla="*/ 908965 h 1966496"/>
                    <a:gd name="connsiteX1" fmla="*/ 242635 w 4790951"/>
                    <a:gd name="connsiteY1" fmla="*/ 435270 h 1966496"/>
                    <a:gd name="connsiteX2" fmla="*/ 684520 w 4790951"/>
                    <a:gd name="connsiteY2" fmla="*/ 1198342 h 1966496"/>
                    <a:gd name="connsiteX3" fmla="*/ 1101142 w 4790951"/>
                    <a:gd name="connsiteY3" fmla="*/ 345275 h 1966496"/>
                    <a:gd name="connsiteX4" fmla="*/ 1659504 w 4790951"/>
                    <a:gd name="connsiteY4" fmla="*/ 1895813 h 1966496"/>
                    <a:gd name="connsiteX5" fmla="*/ 2321393 w 4790951"/>
                    <a:gd name="connsiteY5" fmla="*/ 10 h 1966496"/>
                    <a:gd name="connsiteX6" fmla="*/ 3177198 w 4790951"/>
                    <a:gd name="connsiteY6" fmla="*/ 1966496 h 1966496"/>
                    <a:gd name="connsiteX7" fmla="*/ 3937322 w 4790951"/>
                    <a:gd name="connsiteY7" fmla="*/ 164688 h 1966496"/>
                    <a:gd name="connsiteX8" fmla="*/ 4436092 w 4790951"/>
                    <a:gd name="connsiteY8" fmla="*/ 1074598 h 1966496"/>
                    <a:gd name="connsiteX9" fmla="*/ 4790951 w 4790951"/>
                    <a:gd name="connsiteY9" fmla="*/ 548216 h 1966496"/>
                    <a:gd name="connsiteX0" fmla="*/ 20 w 4815306"/>
                    <a:gd name="connsiteY0" fmla="*/ 908965 h 1966496"/>
                    <a:gd name="connsiteX1" fmla="*/ 242635 w 4815306"/>
                    <a:gd name="connsiteY1" fmla="*/ 435270 h 1966496"/>
                    <a:gd name="connsiteX2" fmla="*/ 684520 w 4815306"/>
                    <a:gd name="connsiteY2" fmla="*/ 1198342 h 1966496"/>
                    <a:gd name="connsiteX3" fmla="*/ 1101142 w 4815306"/>
                    <a:gd name="connsiteY3" fmla="*/ 345275 h 1966496"/>
                    <a:gd name="connsiteX4" fmla="*/ 1659504 w 4815306"/>
                    <a:gd name="connsiteY4" fmla="*/ 1895813 h 1966496"/>
                    <a:gd name="connsiteX5" fmla="*/ 2321393 w 4815306"/>
                    <a:gd name="connsiteY5" fmla="*/ 10 h 1966496"/>
                    <a:gd name="connsiteX6" fmla="*/ 3177198 w 4815306"/>
                    <a:gd name="connsiteY6" fmla="*/ 1966496 h 1966496"/>
                    <a:gd name="connsiteX7" fmla="*/ 3937322 w 4815306"/>
                    <a:gd name="connsiteY7" fmla="*/ 164688 h 1966496"/>
                    <a:gd name="connsiteX8" fmla="*/ 4436092 w 4815306"/>
                    <a:gd name="connsiteY8" fmla="*/ 1074598 h 1966496"/>
                    <a:gd name="connsiteX9" fmla="*/ 4790951 w 4815306"/>
                    <a:gd name="connsiteY9" fmla="*/ 548216 h 1966496"/>
                    <a:gd name="connsiteX10" fmla="*/ 4783930 w 4815306"/>
                    <a:gd name="connsiteY10" fmla="*/ 524637 h 1966496"/>
                    <a:gd name="connsiteX0" fmla="*/ 20 w 5176040"/>
                    <a:gd name="connsiteY0" fmla="*/ 908965 h 1966496"/>
                    <a:gd name="connsiteX1" fmla="*/ 242635 w 5176040"/>
                    <a:gd name="connsiteY1" fmla="*/ 435270 h 1966496"/>
                    <a:gd name="connsiteX2" fmla="*/ 684520 w 5176040"/>
                    <a:gd name="connsiteY2" fmla="*/ 1198342 h 1966496"/>
                    <a:gd name="connsiteX3" fmla="*/ 1101142 w 5176040"/>
                    <a:gd name="connsiteY3" fmla="*/ 345275 h 1966496"/>
                    <a:gd name="connsiteX4" fmla="*/ 1659504 w 5176040"/>
                    <a:gd name="connsiteY4" fmla="*/ 1895813 h 1966496"/>
                    <a:gd name="connsiteX5" fmla="*/ 2321393 w 5176040"/>
                    <a:gd name="connsiteY5" fmla="*/ 10 h 1966496"/>
                    <a:gd name="connsiteX6" fmla="*/ 3177198 w 5176040"/>
                    <a:gd name="connsiteY6" fmla="*/ 1966496 h 1966496"/>
                    <a:gd name="connsiteX7" fmla="*/ 3937322 w 5176040"/>
                    <a:gd name="connsiteY7" fmla="*/ 164688 h 1966496"/>
                    <a:gd name="connsiteX8" fmla="*/ 4436092 w 5176040"/>
                    <a:gd name="connsiteY8" fmla="*/ 1074598 h 1966496"/>
                    <a:gd name="connsiteX9" fmla="*/ 4790951 w 5176040"/>
                    <a:gd name="connsiteY9" fmla="*/ 548216 h 1966496"/>
                    <a:gd name="connsiteX10" fmla="*/ 5176036 w 5176040"/>
                    <a:gd name="connsiteY10" fmla="*/ 1012727 h 1966496"/>
                    <a:gd name="connsiteX0" fmla="*/ 20 w 5176040"/>
                    <a:gd name="connsiteY0" fmla="*/ 908965 h 1966496"/>
                    <a:gd name="connsiteX1" fmla="*/ 242635 w 5176040"/>
                    <a:gd name="connsiteY1" fmla="*/ 435270 h 1966496"/>
                    <a:gd name="connsiteX2" fmla="*/ 684520 w 5176040"/>
                    <a:gd name="connsiteY2" fmla="*/ 1198342 h 1966496"/>
                    <a:gd name="connsiteX3" fmla="*/ 1101142 w 5176040"/>
                    <a:gd name="connsiteY3" fmla="*/ 345275 h 1966496"/>
                    <a:gd name="connsiteX4" fmla="*/ 1659504 w 5176040"/>
                    <a:gd name="connsiteY4" fmla="*/ 1895813 h 1966496"/>
                    <a:gd name="connsiteX5" fmla="*/ 2321393 w 5176040"/>
                    <a:gd name="connsiteY5" fmla="*/ 10 h 1966496"/>
                    <a:gd name="connsiteX6" fmla="*/ 3177198 w 5176040"/>
                    <a:gd name="connsiteY6" fmla="*/ 1966496 h 1966496"/>
                    <a:gd name="connsiteX7" fmla="*/ 3937322 w 5176040"/>
                    <a:gd name="connsiteY7" fmla="*/ 164688 h 1966496"/>
                    <a:gd name="connsiteX8" fmla="*/ 4436092 w 5176040"/>
                    <a:gd name="connsiteY8" fmla="*/ 1074598 h 1966496"/>
                    <a:gd name="connsiteX9" fmla="*/ 4797276 w 5176040"/>
                    <a:gd name="connsiteY9" fmla="*/ 527592 h 1966496"/>
                    <a:gd name="connsiteX10" fmla="*/ 5176036 w 5176040"/>
                    <a:gd name="connsiteY10" fmla="*/ 1012727 h 1966496"/>
                    <a:gd name="connsiteX0" fmla="*/ 20 w 5176044"/>
                    <a:gd name="connsiteY0" fmla="*/ 908965 h 1966496"/>
                    <a:gd name="connsiteX1" fmla="*/ 242635 w 5176044"/>
                    <a:gd name="connsiteY1" fmla="*/ 435270 h 1966496"/>
                    <a:gd name="connsiteX2" fmla="*/ 684520 w 5176044"/>
                    <a:gd name="connsiteY2" fmla="*/ 1198342 h 1966496"/>
                    <a:gd name="connsiteX3" fmla="*/ 1101142 w 5176044"/>
                    <a:gd name="connsiteY3" fmla="*/ 345275 h 1966496"/>
                    <a:gd name="connsiteX4" fmla="*/ 1659504 w 5176044"/>
                    <a:gd name="connsiteY4" fmla="*/ 1895813 h 1966496"/>
                    <a:gd name="connsiteX5" fmla="*/ 2321393 w 5176044"/>
                    <a:gd name="connsiteY5" fmla="*/ 10 h 1966496"/>
                    <a:gd name="connsiteX6" fmla="*/ 3177198 w 5176044"/>
                    <a:gd name="connsiteY6" fmla="*/ 1966496 h 1966496"/>
                    <a:gd name="connsiteX7" fmla="*/ 3937322 w 5176044"/>
                    <a:gd name="connsiteY7" fmla="*/ 164688 h 1966496"/>
                    <a:gd name="connsiteX8" fmla="*/ 4436092 w 5176044"/>
                    <a:gd name="connsiteY8" fmla="*/ 1074598 h 1966496"/>
                    <a:gd name="connsiteX9" fmla="*/ 4797276 w 5176044"/>
                    <a:gd name="connsiteY9" fmla="*/ 527592 h 1966496"/>
                    <a:gd name="connsiteX10" fmla="*/ 5176036 w 5176044"/>
                    <a:gd name="connsiteY10" fmla="*/ 1012727 h 1966496"/>
                    <a:gd name="connsiteX0" fmla="*/ 20 w 5176044"/>
                    <a:gd name="connsiteY0" fmla="*/ 908965 h 1966496"/>
                    <a:gd name="connsiteX1" fmla="*/ 242635 w 5176044"/>
                    <a:gd name="connsiteY1" fmla="*/ 435270 h 1966496"/>
                    <a:gd name="connsiteX2" fmla="*/ 684520 w 5176044"/>
                    <a:gd name="connsiteY2" fmla="*/ 1198342 h 1966496"/>
                    <a:gd name="connsiteX3" fmla="*/ 1101142 w 5176044"/>
                    <a:gd name="connsiteY3" fmla="*/ 345275 h 1966496"/>
                    <a:gd name="connsiteX4" fmla="*/ 1659504 w 5176044"/>
                    <a:gd name="connsiteY4" fmla="*/ 1895813 h 1966496"/>
                    <a:gd name="connsiteX5" fmla="*/ 2321393 w 5176044"/>
                    <a:gd name="connsiteY5" fmla="*/ 10 h 1966496"/>
                    <a:gd name="connsiteX6" fmla="*/ 3177198 w 5176044"/>
                    <a:gd name="connsiteY6" fmla="*/ 1966496 h 1966496"/>
                    <a:gd name="connsiteX7" fmla="*/ 3937322 w 5176044"/>
                    <a:gd name="connsiteY7" fmla="*/ 164688 h 1966496"/>
                    <a:gd name="connsiteX8" fmla="*/ 4436092 w 5176044"/>
                    <a:gd name="connsiteY8" fmla="*/ 1074598 h 1966496"/>
                    <a:gd name="connsiteX9" fmla="*/ 4797276 w 5176044"/>
                    <a:gd name="connsiteY9" fmla="*/ 527592 h 1966496"/>
                    <a:gd name="connsiteX10" fmla="*/ 5176036 w 5176044"/>
                    <a:gd name="connsiteY10" fmla="*/ 1012727 h 1966496"/>
                    <a:gd name="connsiteX0" fmla="*/ 20 w 5176043"/>
                    <a:gd name="connsiteY0" fmla="*/ 908965 h 1966496"/>
                    <a:gd name="connsiteX1" fmla="*/ 242635 w 5176043"/>
                    <a:gd name="connsiteY1" fmla="*/ 435270 h 1966496"/>
                    <a:gd name="connsiteX2" fmla="*/ 684520 w 5176043"/>
                    <a:gd name="connsiteY2" fmla="*/ 1198342 h 1966496"/>
                    <a:gd name="connsiteX3" fmla="*/ 1101142 w 5176043"/>
                    <a:gd name="connsiteY3" fmla="*/ 345275 h 1966496"/>
                    <a:gd name="connsiteX4" fmla="*/ 1659504 w 5176043"/>
                    <a:gd name="connsiteY4" fmla="*/ 1895813 h 1966496"/>
                    <a:gd name="connsiteX5" fmla="*/ 2321393 w 5176043"/>
                    <a:gd name="connsiteY5" fmla="*/ 10 h 1966496"/>
                    <a:gd name="connsiteX6" fmla="*/ 3177198 w 5176043"/>
                    <a:gd name="connsiteY6" fmla="*/ 1966496 h 1966496"/>
                    <a:gd name="connsiteX7" fmla="*/ 3937322 w 5176043"/>
                    <a:gd name="connsiteY7" fmla="*/ 164688 h 1966496"/>
                    <a:gd name="connsiteX8" fmla="*/ 4436092 w 5176043"/>
                    <a:gd name="connsiteY8" fmla="*/ 1074598 h 1966496"/>
                    <a:gd name="connsiteX9" fmla="*/ 4797276 w 5176043"/>
                    <a:gd name="connsiteY9" fmla="*/ 527592 h 1966496"/>
                    <a:gd name="connsiteX10" fmla="*/ 5176036 w 5176043"/>
                    <a:gd name="connsiteY10" fmla="*/ 1012727 h 1966496"/>
                    <a:gd name="connsiteX0" fmla="*/ 20 w 5204092"/>
                    <a:gd name="connsiteY0" fmla="*/ 908965 h 1966496"/>
                    <a:gd name="connsiteX1" fmla="*/ 242635 w 5204092"/>
                    <a:gd name="connsiteY1" fmla="*/ 435270 h 1966496"/>
                    <a:gd name="connsiteX2" fmla="*/ 684520 w 5204092"/>
                    <a:gd name="connsiteY2" fmla="*/ 1198342 h 1966496"/>
                    <a:gd name="connsiteX3" fmla="*/ 1101142 w 5204092"/>
                    <a:gd name="connsiteY3" fmla="*/ 345275 h 1966496"/>
                    <a:gd name="connsiteX4" fmla="*/ 1659504 w 5204092"/>
                    <a:gd name="connsiteY4" fmla="*/ 1895813 h 1966496"/>
                    <a:gd name="connsiteX5" fmla="*/ 2321393 w 5204092"/>
                    <a:gd name="connsiteY5" fmla="*/ 10 h 1966496"/>
                    <a:gd name="connsiteX6" fmla="*/ 3177198 w 5204092"/>
                    <a:gd name="connsiteY6" fmla="*/ 1966496 h 1966496"/>
                    <a:gd name="connsiteX7" fmla="*/ 3937322 w 5204092"/>
                    <a:gd name="connsiteY7" fmla="*/ 164688 h 1966496"/>
                    <a:gd name="connsiteX8" fmla="*/ 4436092 w 5204092"/>
                    <a:gd name="connsiteY8" fmla="*/ 1074598 h 1966496"/>
                    <a:gd name="connsiteX9" fmla="*/ 4797276 w 5204092"/>
                    <a:gd name="connsiteY9" fmla="*/ 527592 h 1966496"/>
                    <a:gd name="connsiteX10" fmla="*/ 5176036 w 5204092"/>
                    <a:gd name="connsiteY10" fmla="*/ 1012727 h 1966496"/>
                    <a:gd name="connsiteX11" fmla="*/ 5176037 w 5204092"/>
                    <a:gd name="connsiteY11" fmla="*/ 992104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176036 w 5410036"/>
                    <a:gd name="connsiteY10" fmla="*/ 1012727 h 1966496"/>
                    <a:gd name="connsiteX11" fmla="*/ 5410036 w 5410036"/>
                    <a:gd name="connsiteY11" fmla="*/ 847739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176036 w 5410036"/>
                    <a:gd name="connsiteY10" fmla="*/ 1012727 h 1966496"/>
                    <a:gd name="connsiteX11" fmla="*/ 5410036 w 5410036"/>
                    <a:gd name="connsiteY11" fmla="*/ 847739 h 1966496"/>
                    <a:gd name="connsiteX0" fmla="*/ 20 w 5422559"/>
                    <a:gd name="connsiteY0" fmla="*/ 908965 h 1966496"/>
                    <a:gd name="connsiteX1" fmla="*/ 242635 w 5422559"/>
                    <a:gd name="connsiteY1" fmla="*/ 435270 h 1966496"/>
                    <a:gd name="connsiteX2" fmla="*/ 684520 w 5422559"/>
                    <a:gd name="connsiteY2" fmla="*/ 1198342 h 1966496"/>
                    <a:gd name="connsiteX3" fmla="*/ 1101142 w 5422559"/>
                    <a:gd name="connsiteY3" fmla="*/ 345275 h 1966496"/>
                    <a:gd name="connsiteX4" fmla="*/ 1659504 w 5422559"/>
                    <a:gd name="connsiteY4" fmla="*/ 1895813 h 1966496"/>
                    <a:gd name="connsiteX5" fmla="*/ 2321393 w 5422559"/>
                    <a:gd name="connsiteY5" fmla="*/ 10 h 1966496"/>
                    <a:gd name="connsiteX6" fmla="*/ 3177198 w 5422559"/>
                    <a:gd name="connsiteY6" fmla="*/ 1966496 h 1966496"/>
                    <a:gd name="connsiteX7" fmla="*/ 3937322 w 5422559"/>
                    <a:gd name="connsiteY7" fmla="*/ 164688 h 1966496"/>
                    <a:gd name="connsiteX8" fmla="*/ 4436092 w 5422559"/>
                    <a:gd name="connsiteY8" fmla="*/ 1074598 h 1966496"/>
                    <a:gd name="connsiteX9" fmla="*/ 4797276 w 5422559"/>
                    <a:gd name="connsiteY9" fmla="*/ 527592 h 1966496"/>
                    <a:gd name="connsiteX10" fmla="*/ 5264576 w 5422559"/>
                    <a:gd name="connsiteY10" fmla="*/ 1088347 h 1966496"/>
                    <a:gd name="connsiteX11" fmla="*/ 5410036 w 5422559"/>
                    <a:gd name="connsiteY11" fmla="*/ 847739 h 1966496"/>
                    <a:gd name="connsiteX0" fmla="*/ 20 w 5422559"/>
                    <a:gd name="connsiteY0" fmla="*/ 908965 h 1966496"/>
                    <a:gd name="connsiteX1" fmla="*/ 242635 w 5422559"/>
                    <a:gd name="connsiteY1" fmla="*/ 435270 h 1966496"/>
                    <a:gd name="connsiteX2" fmla="*/ 684520 w 5422559"/>
                    <a:gd name="connsiteY2" fmla="*/ 1198342 h 1966496"/>
                    <a:gd name="connsiteX3" fmla="*/ 1101142 w 5422559"/>
                    <a:gd name="connsiteY3" fmla="*/ 345275 h 1966496"/>
                    <a:gd name="connsiteX4" fmla="*/ 1659504 w 5422559"/>
                    <a:gd name="connsiteY4" fmla="*/ 1895813 h 1966496"/>
                    <a:gd name="connsiteX5" fmla="*/ 2321393 w 5422559"/>
                    <a:gd name="connsiteY5" fmla="*/ 10 h 1966496"/>
                    <a:gd name="connsiteX6" fmla="*/ 3177198 w 5422559"/>
                    <a:gd name="connsiteY6" fmla="*/ 1966496 h 1966496"/>
                    <a:gd name="connsiteX7" fmla="*/ 3937322 w 5422559"/>
                    <a:gd name="connsiteY7" fmla="*/ 164688 h 1966496"/>
                    <a:gd name="connsiteX8" fmla="*/ 4436092 w 5422559"/>
                    <a:gd name="connsiteY8" fmla="*/ 1074598 h 1966496"/>
                    <a:gd name="connsiteX9" fmla="*/ 4797276 w 5422559"/>
                    <a:gd name="connsiteY9" fmla="*/ 527592 h 1966496"/>
                    <a:gd name="connsiteX10" fmla="*/ 5264576 w 5422559"/>
                    <a:gd name="connsiteY10" fmla="*/ 1088347 h 1966496"/>
                    <a:gd name="connsiteX11" fmla="*/ 5410036 w 5422559"/>
                    <a:gd name="connsiteY11" fmla="*/ 847739 h 1966496"/>
                    <a:gd name="connsiteX0" fmla="*/ 20 w 5410036"/>
                    <a:gd name="connsiteY0" fmla="*/ 908965 h 1966496"/>
                    <a:gd name="connsiteX1" fmla="*/ 242635 w 5410036"/>
                    <a:gd name="connsiteY1" fmla="*/ 435270 h 1966496"/>
                    <a:gd name="connsiteX2" fmla="*/ 684520 w 5410036"/>
                    <a:gd name="connsiteY2" fmla="*/ 1198342 h 1966496"/>
                    <a:gd name="connsiteX3" fmla="*/ 1101142 w 5410036"/>
                    <a:gd name="connsiteY3" fmla="*/ 345275 h 1966496"/>
                    <a:gd name="connsiteX4" fmla="*/ 1659504 w 5410036"/>
                    <a:gd name="connsiteY4" fmla="*/ 1895813 h 1966496"/>
                    <a:gd name="connsiteX5" fmla="*/ 2321393 w 5410036"/>
                    <a:gd name="connsiteY5" fmla="*/ 10 h 1966496"/>
                    <a:gd name="connsiteX6" fmla="*/ 3177198 w 5410036"/>
                    <a:gd name="connsiteY6" fmla="*/ 1966496 h 1966496"/>
                    <a:gd name="connsiteX7" fmla="*/ 3937322 w 5410036"/>
                    <a:gd name="connsiteY7" fmla="*/ 164688 h 1966496"/>
                    <a:gd name="connsiteX8" fmla="*/ 4436092 w 5410036"/>
                    <a:gd name="connsiteY8" fmla="*/ 1074598 h 1966496"/>
                    <a:gd name="connsiteX9" fmla="*/ 4797276 w 5410036"/>
                    <a:gd name="connsiteY9" fmla="*/ 527592 h 1966496"/>
                    <a:gd name="connsiteX10" fmla="*/ 5264576 w 5410036"/>
                    <a:gd name="connsiteY10" fmla="*/ 1088347 h 1966496"/>
                    <a:gd name="connsiteX11" fmla="*/ 5410036 w 5410036"/>
                    <a:gd name="connsiteY11" fmla="*/ 84773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  <a:gd name="connsiteX0" fmla="*/ 20 w 5466955"/>
                    <a:gd name="connsiteY0" fmla="*/ 908965 h 1966496"/>
                    <a:gd name="connsiteX1" fmla="*/ 242635 w 5466955"/>
                    <a:gd name="connsiteY1" fmla="*/ 435270 h 1966496"/>
                    <a:gd name="connsiteX2" fmla="*/ 684520 w 5466955"/>
                    <a:gd name="connsiteY2" fmla="*/ 1198342 h 1966496"/>
                    <a:gd name="connsiteX3" fmla="*/ 1101142 w 5466955"/>
                    <a:gd name="connsiteY3" fmla="*/ 345275 h 1966496"/>
                    <a:gd name="connsiteX4" fmla="*/ 1659504 w 5466955"/>
                    <a:gd name="connsiteY4" fmla="*/ 1895813 h 1966496"/>
                    <a:gd name="connsiteX5" fmla="*/ 2321393 w 5466955"/>
                    <a:gd name="connsiteY5" fmla="*/ 10 h 1966496"/>
                    <a:gd name="connsiteX6" fmla="*/ 3177198 w 5466955"/>
                    <a:gd name="connsiteY6" fmla="*/ 1966496 h 1966496"/>
                    <a:gd name="connsiteX7" fmla="*/ 3937322 w 5466955"/>
                    <a:gd name="connsiteY7" fmla="*/ 164688 h 1966496"/>
                    <a:gd name="connsiteX8" fmla="*/ 4436092 w 5466955"/>
                    <a:gd name="connsiteY8" fmla="*/ 1074598 h 1966496"/>
                    <a:gd name="connsiteX9" fmla="*/ 4797276 w 5466955"/>
                    <a:gd name="connsiteY9" fmla="*/ 527592 h 1966496"/>
                    <a:gd name="connsiteX10" fmla="*/ 5264576 w 5466955"/>
                    <a:gd name="connsiteY10" fmla="*/ 1088347 h 1966496"/>
                    <a:gd name="connsiteX11" fmla="*/ 5466955 w 5466955"/>
                    <a:gd name="connsiteY11" fmla="*/ 821959 h 1966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466955" h="1966496">
                      <a:moveTo>
                        <a:pt x="20" y="908965"/>
                      </a:moveTo>
                      <a:cubicBezTo>
                        <a:pt x="-1628" y="904490"/>
                        <a:pt x="99091" y="483284"/>
                        <a:pt x="242635" y="435270"/>
                      </a:cubicBezTo>
                      <a:cubicBezTo>
                        <a:pt x="398803" y="442252"/>
                        <a:pt x="545644" y="1225945"/>
                        <a:pt x="684520" y="1198342"/>
                      </a:cubicBezTo>
                      <a:cubicBezTo>
                        <a:pt x="799654" y="1201783"/>
                        <a:pt x="937593" y="215281"/>
                        <a:pt x="1101142" y="345275"/>
                      </a:cubicBezTo>
                      <a:cubicBezTo>
                        <a:pt x="1350763" y="356661"/>
                        <a:pt x="1356543" y="1876807"/>
                        <a:pt x="1659504" y="1895813"/>
                      </a:cubicBezTo>
                      <a:cubicBezTo>
                        <a:pt x="1981734" y="1909039"/>
                        <a:pt x="1953986" y="-4994"/>
                        <a:pt x="2321393" y="10"/>
                      </a:cubicBezTo>
                      <a:cubicBezTo>
                        <a:pt x="2704106" y="5222"/>
                        <a:pt x="2823350" y="1963781"/>
                        <a:pt x="3177198" y="1966496"/>
                      </a:cubicBezTo>
                      <a:cubicBezTo>
                        <a:pt x="3495749" y="1962379"/>
                        <a:pt x="3664491" y="184045"/>
                        <a:pt x="3937322" y="164688"/>
                      </a:cubicBezTo>
                      <a:cubicBezTo>
                        <a:pt x="4138705" y="-10314"/>
                        <a:pt x="4359172" y="930474"/>
                        <a:pt x="4436092" y="1074598"/>
                      </a:cubicBezTo>
                      <a:cubicBezTo>
                        <a:pt x="4513012" y="1218722"/>
                        <a:pt x="4643269" y="543140"/>
                        <a:pt x="4797276" y="527592"/>
                      </a:cubicBezTo>
                      <a:cubicBezTo>
                        <a:pt x="4950113" y="545925"/>
                        <a:pt x="5142715" y="1077792"/>
                        <a:pt x="5264576" y="1088347"/>
                      </a:cubicBezTo>
                      <a:cubicBezTo>
                        <a:pt x="5341142" y="1089286"/>
                        <a:pt x="5466955" y="826255"/>
                        <a:pt x="5466955" y="821959"/>
                      </a:cubicBezTo>
                    </a:path>
                  </a:pathLst>
                </a:custGeom>
                <a:noFill/>
                <a:ln w="63500" cap="rnd">
                  <a:solidFill>
                    <a:srgbClr val="9DBEFF">
                      <a:alpha val="15000"/>
                    </a:srgb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56041">
                    <a:defRPr/>
                  </a:pPr>
                  <a:endParaRPr lang="zh-CN" altLang="en-US" sz="2750">
                    <a:solidFill>
                      <a:prstClr val="white"/>
                    </a:solidFill>
                    <a:latin typeface="맑은 고딕 (Body)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7" name="任意多边形 96"/>
              <p:cNvSpPr/>
              <p:nvPr/>
            </p:nvSpPr>
            <p:spPr>
              <a:xfrm flipH="1">
                <a:off x="5048887" y="3836910"/>
                <a:ext cx="3098649" cy="247849"/>
              </a:xfrm>
              <a:custGeom>
                <a:avLst/>
                <a:gdLst>
                  <a:gd name="connsiteX0" fmla="*/ 0 w 3531476"/>
                  <a:gd name="connsiteY0" fmla="*/ 1219200 h 2364827"/>
                  <a:gd name="connsiteX1" fmla="*/ 273269 w 3531476"/>
                  <a:gd name="connsiteY1" fmla="*/ 578069 h 2364827"/>
                  <a:gd name="connsiteX2" fmla="*/ 641131 w 3531476"/>
                  <a:gd name="connsiteY2" fmla="*/ 2364827 h 2364827"/>
                  <a:gd name="connsiteX3" fmla="*/ 1219200 w 3531476"/>
                  <a:gd name="connsiteY3" fmla="*/ 126124 h 2364827"/>
                  <a:gd name="connsiteX4" fmla="*/ 2280745 w 3531476"/>
                  <a:gd name="connsiteY4" fmla="*/ 2123090 h 2364827"/>
                  <a:gd name="connsiteX5" fmla="*/ 2984938 w 3531476"/>
                  <a:gd name="connsiteY5" fmla="*/ 0 h 2364827"/>
                  <a:gd name="connsiteX6" fmla="*/ 3489434 w 3531476"/>
                  <a:gd name="connsiteY6" fmla="*/ 1271752 h 2364827"/>
                  <a:gd name="connsiteX7" fmla="*/ 3531476 w 3531476"/>
                  <a:gd name="connsiteY7" fmla="*/ 1271752 h 2364827"/>
                  <a:gd name="connsiteX0" fmla="*/ 0 w 3531476"/>
                  <a:gd name="connsiteY0" fmla="*/ 1219200 h 2364827"/>
                  <a:gd name="connsiteX1" fmla="*/ 372329 w 3531476"/>
                  <a:gd name="connsiteY1" fmla="*/ 463769 h 2364827"/>
                  <a:gd name="connsiteX2" fmla="*/ 641131 w 3531476"/>
                  <a:gd name="connsiteY2" fmla="*/ 2364827 h 2364827"/>
                  <a:gd name="connsiteX3" fmla="*/ 1219200 w 3531476"/>
                  <a:gd name="connsiteY3" fmla="*/ 126124 h 2364827"/>
                  <a:gd name="connsiteX4" fmla="*/ 2280745 w 3531476"/>
                  <a:gd name="connsiteY4" fmla="*/ 2123090 h 2364827"/>
                  <a:gd name="connsiteX5" fmla="*/ 2984938 w 3531476"/>
                  <a:gd name="connsiteY5" fmla="*/ 0 h 2364827"/>
                  <a:gd name="connsiteX6" fmla="*/ 3489434 w 3531476"/>
                  <a:gd name="connsiteY6" fmla="*/ 1271752 h 2364827"/>
                  <a:gd name="connsiteX7" fmla="*/ 3531476 w 3531476"/>
                  <a:gd name="connsiteY7" fmla="*/ 1271752 h 2364827"/>
                  <a:gd name="connsiteX0" fmla="*/ 0 w 3531476"/>
                  <a:gd name="connsiteY0" fmla="*/ 1219200 h 2123090"/>
                  <a:gd name="connsiteX1" fmla="*/ 372329 w 3531476"/>
                  <a:gd name="connsiteY1" fmla="*/ 463769 h 2123090"/>
                  <a:gd name="connsiteX2" fmla="*/ 801151 w 3531476"/>
                  <a:gd name="connsiteY2" fmla="*/ 2006687 h 2123090"/>
                  <a:gd name="connsiteX3" fmla="*/ 1219200 w 3531476"/>
                  <a:gd name="connsiteY3" fmla="*/ 126124 h 2123090"/>
                  <a:gd name="connsiteX4" fmla="*/ 2280745 w 3531476"/>
                  <a:gd name="connsiteY4" fmla="*/ 2123090 h 2123090"/>
                  <a:gd name="connsiteX5" fmla="*/ 2984938 w 3531476"/>
                  <a:gd name="connsiteY5" fmla="*/ 0 h 2123090"/>
                  <a:gd name="connsiteX6" fmla="*/ 3489434 w 3531476"/>
                  <a:gd name="connsiteY6" fmla="*/ 1271752 h 2123090"/>
                  <a:gd name="connsiteX7" fmla="*/ 3531476 w 3531476"/>
                  <a:gd name="connsiteY7" fmla="*/ 1271752 h 2123090"/>
                  <a:gd name="connsiteX0" fmla="*/ 0 w 3531476"/>
                  <a:gd name="connsiteY0" fmla="*/ 1219200 h 2123090"/>
                  <a:gd name="connsiteX1" fmla="*/ 372329 w 3531476"/>
                  <a:gd name="connsiteY1" fmla="*/ 463769 h 2123090"/>
                  <a:gd name="connsiteX2" fmla="*/ 801151 w 3531476"/>
                  <a:gd name="connsiteY2" fmla="*/ 2006687 h 2123090"/>
                  <a:gd name="connsiteX3" fmla="*/ 1463040 w 3531476"/>
                  <a:gd name="connsiteY3" fmla="*/ 110884 h 2123090"/>
                  <a:gd name="connsiteX4" fmla="*/ 2280745 w 3531476"/>
                  <a:gd name="connsiteY4" fmla="*/ 2123090 h 2123090"/>
                  <a:gd name="connsiteX5" fmla="*/ 2984938 w 3531476"/>
                  <a:gd name="connsiteY5" fmla="*/ 0 h 2123090"/>
                  <a:gd name="connsiteX6" fmla="*/ 3489434 w 3531476"/>
                  <a:gd name="connsiteY6" fmla="*/ 1271752 h 2123090"/>
                  <a:gd name="connsiteX7" fmla="*/ 3531476 w 3531476"/>
                  <a:gd name="connsiteY7" fmla="*/ 1271752 h 2123090"/>
                  <a:gd name="connsiteX0" fmla="*/ 0 w 3531476"/>
                  <a:gd name="connsiteY0" fmla="*/ 1219200 h 2077370"/>
                  <a:gd name="connsiteX1" fmla="*/ 372329 w 3531476"/>
                  <a:gd name="connsiteY1" fmla="*/ 463769 h 2077370"/>
                  <a:gd name="connsiteX2" fmla="*/ 801151 w 3531476"/>
                  <a:gd name="connsiteY2" fmla="*/ 2006687 h 2077370"/>
                  <a:gd name="connsiteX3" fmla="*/ 1463040 w 3531476"/>
                  <a:gd name="connsiteY3" fmla="*/ 110884 h 2077370"/>
                  <a:gd name="connsiteX4" fmla="*/ 2318845 w 3531476"/>
                  <a:gd name="connsiteY4" fmla="*/ 2077370 h 2077370"/>
                  <a:gd name="connsiteX5" fmla="*/ 2984938 w 3531476"/>
                  <a:gd name="connsiteY5" fmla="*/ 0 h 2077370"/>
                  <a:gd name="connsiteX6" fmla="*/ 3489434 w 3531476"/>
                  <a:gd name="connsiteY6" fmla="*/ 1271752 h 2077370"/>
                  <a:gd name="connsiteX7" fmla="*/ 3531476 w 3531476"/>
                  <a:gd name="connsiteY7" fmla="*/ 1271752 h 2077370"/>
                  <a:gd name="connsiteX0" fmla="*/ 0 w 3531476"/>
                  <a:gd name="connsiteY0" fmla="*/ 1143000 h 2001170"/>
                  <a:gd name="connsiteX1" fmla="*/ 372329 w 3531476"/>
                  <a:gd name="connsiteY1" fmla="*/ 387569 h 2001170"/>
                  <a:gd name="connsiteX2" fmla="*/ 801151 w 3531476"/>
                  <a:gd name="connsiteY2" fmla="*/ 1930487 h 2001170"/>
                  <a:gd name="connsiteX3" fmla="*/ 1463040 w 3531476"/>
                  <a:gd name="connsiteY3" fmla="*/ 34684 h 2001170"/>
                  <a:gd name="connsiteX4" fmla="*/ 2318845 w 3531476"/>
                  <a:gd name="connsiteY4" fmla="*/ 2001170 h 2001170"/>
                  <a:gd name="connsiteX5" fmla="*/ 3091618 w 3531476"/>
                  <a:gd name="connsiteY5" fmla="*/ 0 h 2001170"/>
                  <a:gd name="connsiteX6" fmla="*/ 3489434 w 3531476"/>
                  <a:gd name="connsiteY6" fmla="*/ 1195552 h 2001170"/>
                  <a:gd name="connsiteX7" fmla="*/ 3531476 w 3531476"/>
                  <a:gd name="connsiteY7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000 h 2001170"/>
                  <a:gd name="connsiteX1" fmla="*/ 372329 w 3489434"/>
                  <a:gd name="connsiteY1" fmla="*/ 387569 h 2001170"/>
                  <a:gd name="connsiteX2" fmla="*/ 801151 w 3489434"/>
                  <a:gd name="connsiteY2" fmla="*/ 1930487 h 2001170"/>
                  <a:gd name="connsiteX3" fmla="*/ 1463040 w 3489434"/>
                  <a:gd name="connsiteY3" fmla="*/ 34684 h 2001170"/>
                  <a:gd name="connsiteX4" fmla="*/ 2318845 w 3489434"/>
                  <a:gd name="connsiteY4" fmla="*/ 2001170 h 2001170"/>
                  <a:gd name="connsiteX5" fmla="*/ 3091618 w 3489434"/>
                  <a:gd name="connsiteY5" fmla="*/ 0 h 2001170"/>
                  <a:gd name="connsiteX6" fmla="*/ 3489434 w 3489434"/>
                  <a:gd name="connsiteY6" fmla="*/ 1195552 h 2001170"/>
                  <a:gd name="connsiteX0" fmla="*/ 0 w 3489434"/>
                  <a:gd name="connsiteY0" fmla="*/ 1143153 h 2001323"/>
                  <a:gd name="connsiteX1" fmla="*/ 372329 w 3489434"/>
                  <a:gd name="connsiteY1" fmla="*/ 387722 h 2001323"/>
                  <a:gd name="connsiteX2" fmla="*/ 801151 w 3489434"/>
                  <a:gd name="connsiteY2" fmla="*/ 1930640 h 2001323"/>
                  <a:gd name="connsiteX3" fmla="*/ 1463040 w 3489434"/>
                  <a:gd name="connsiteY3" fmla="*/ 34837 h 2001323"/>
                  <a:gd name="connsiteX4" fmla="*/ 2318845 w 3489434"/>
                  <a:gd name="connsiteY4" fmla="*/ 2001323 h 2001323"/>
                  <a:gd name="connsiteX5" fmla="*/ 3091618 w 3489434"/>
                  <a:gd name="connsiteY5" fmla="*/ 153 h 2001323"/>
                  <a:gd name="connsiteX6" fmla="*/ 3489434 w 3489434"/>
                  <a:gd name="connsiteY6" fmla="*/ 1195705 h 2001323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0 w 3489434"/>
                  <a:gd name="connsiteY0" fmla="*/ 1143158 h 2001328"/>
                  <a:gd name="connsiteX1" fmla="*/ 372329 w 3489434"/>
                  <a:gd name="connsiteY1" fmla="*/ 387727 h 2001328"/>
                  <a:gd name="connsiteX2" fmla="*/ 801151 w 3489434"/>
                  <a:gd name="connsiteY2" fmla="*/ 1930645 h 2001328"/>
                  <a:gd name="connsiteX3" fmla="*/ 1463040 w 3489434"/>
                  <a:gd name="connsiteY3" fmla="*/ 34842 h 2001328"/>
                  <a:gd name="connsiteX4" fmla="*/ 2318845 w 3489434"/>
                  <a:gd name="connsiteY4" fmla="*/ 2001328 h 2001328"/>
                  <a:gd name="connsiteX5" fmla="*/ 3091618 w 3489434"/>
                  <a:gd name="connsiteY5" fmla="*/ 158 h 2001328"/>
                  <a:gd name="connsiteX6" fmla="*/ 3489434 w 3489434"/>
                  <a:gd name="connsiteY6" fmla="*/ 1195710 h 2001328"/>
                  <a:gd name="connsiteX0" fmla="*/ 16306 w 3505740"/>
                  <a:gd name="connsiteY0" fmla="*/ 1143158 h 2001328"/>
                  <a:gd name="connsiteX1" fmla="*/ 259095 w 3505740"/>
                  <a:gd name="connsiteY1" fmla="*/ 380107 h 2001328"/>
                  <a:gd name="connsiteX2" fmla="*/ 817457 w 3505740"/>
                  <a:gd name="connsiteY2" fmla="*/ 1930645 h 2001328"/>
                  <a:gd name="connsiteX3" fmla="*/ 1479346 w 3505740"/>
                  <a:gd name="connsiteY3" fmla="*/ 34842 h 2001328"/>
                  <a:gd name="connsiteX4" fmla="*/ 2335151 w 3505740"/>
                  <a:gd name="connsiteY4" fmla="*/ 2001328 h 2001328"/>
                  <a:gd name="connsiteX5" fmla="*/ 3107924 w 3505740"/>
                  <a:gd name="connsiteY5" fmla="*/ 158 h 2001328"/>
                  <a:gd name="connsiteX6" fmla="*/ 3505740 w 3505740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158 h 2001328"/>
                  <a:gd name="connsiteX1" fmla="*/ 425669 w 3672314"/>
                  <a:gd name="connsiteY1" fmla="*/ 380107 h 2001328"/>
                  <a:gd name="connsiteX2" fmla="*/ 984031 w 3672314"/>
                  <a:gd name="connsiteY2" fmla="*/ 1930645 h 2001328"/>
                  <a:gd name="connsiteX3" fmla="*/ 1645920 w 3672314"/>
                  <a:gd name="connsiteY3" fmla="*/ 34842 h 2001328"/>
                  <a:gd name="connsiteX4" fmla="*/ 2501725 w 3672314"/>
                  <a:gd name="connsiteY4" fmla="*/ 2001328 h 2001328"/>
                  <a:gd name="connsiteX5" fmla="*/ 3274498 w 3672314"/>
                  <a:gd name="connsiteY5" fmla="*/ 158 h 2001328"/>
                  <a:gd name="connsiteX6" fmla="*/ 3672314 w 3672314"/>
                  <a:gd name="connsiteY6" fmla="*/ 1195710 h 2001328"/>
                  <a:gd name="connsiteX0" fmla="*/ 0 w 3672314"/>
                  <a:gd name="connsiteY0" fmla="*/ 1143000 h 2001170"/>
                  <a:gd name="connsiteX1" fmla="*/ 425669 w 3672314"/>
                  <a:gd name="connsiteY1" fmla="*/ 379949 h 2001170"/>
                  <a:gd name="connsiteX2" fmla="*/ 984031 w 3672314"/>
                  <a:gd name="connsiteY2" fmla="*/ 1930487 h 2001170"/>
                  <a:gd name="connsiteX3" fmla="*/ 1645920 w 3672314"/>
                  <a:gd name="connsiteY3" fmla="*/ 34684 h 2001170"/>
                  <a:gd name="connsiteX4" fmla="*/ 2501725 w 3672314"/>
                  <a:gd name="connsiteY4" fmla="*/ 2001170 h 2001170"/>
                  <a:gd name="connsiteX5" fmla="*/ 3274498 w 3672314"/>
                  <a:gd name="connsiteY5" fmla="*/ 0 h 2001170"/>
                  <a:gd name="connsiteX6" fmla="*/ 3672314 w 3672314"/>
                  <a:gd name="connsiteY6" fmla="*/ 1195552 h 2001170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672314"/>
                  <a:gd name="connsiteY0" fmla="*/ 1143004 h 2001174"/>
                  <a:gd name="connsiteX1" fmla="*/ 425669 w 3672314"/>
                  <a:gd name="connsiteY1" fmla="*/ 379953 h 2001174"/>
                  <a:gd name="connsiteX2" fmla="*/ 984031 w 3672314"/>
                  <a:gd name="connsiteY2" fmla="*/ 1930491 h 2001174"/>
                  <a:gd name="connsiteX3" fmla="*/ 1645920 w 3672314"/>
                  <a:gd name="connsiteY3" fmla="*/ 34688 h 2001174"/>
                  <a:gd name="connsiteX4" fmla="*/ 2501725 w 3672314"/>
                  <a:gd name="connsiteY4" fmla="*/ 2001174 h 2001174"/>
                  <a:gd name="connsiteX5" fmla="*/ 3274498 w 3672314"/>
                  <a:gd name="connsiteY5" fmla="*/ 4 h 2001174"/>
                  <a:gd name="connsiteX6" fmla="*/ 3672314 w 3672314"/>
                  <a:gd name="connsiteY6" fmla="*/ 1195556 h 2001174"/>
                  <a:gd name="connsiteX0" fmla="*/ 0 w 3763754"/>
                  <a:gd name="connsiteY0" fmla="*/ 1143004 h 2001174"/>
                  <a:gd name="connsiteX1" fmla="*/ 425669 w 3763754"/>
                  <a:gd name="connsiteY1" fmla="*/ 379953 h 2001174"/>
                  <a:gd name="connsiteX2" fmla="*/ 984031 w 3763754"/>
                  <a:gd name="connsiteY2" fmla="*/ 1930491 h 2001174"/>
                  <a:gd name="connsiteX3" fmla="*/ 1645920 w 3763754"/>
                  <a:gd name="connsiteY3" fmla="*/ 34688 h 2001174"/>
                  <a:gd name="connsiteX4" fmla="*/ 2501725 w 3763754"/>
                  <a:gd name="connsiteY4" fmla="*/ 2001174 h 2001174"/>
                  <a:gd name="connsiteX5" fmla="*/ 3274498 w 3763754"/>
                  <a:gd name="connsiteY5" fmla="*/ 4 h 2001174"/>
                  <a:gd name="connsiteX6" fmla="*/ 3763754 w 3763754"/>
                  <a:gd name="connsiteY6" fmla="*/ 989816 h 2001174"/>
                  <a:gd name="connsiteX0" fmla="*/ 0 w 3763754"/>
                  <a:gd name="connsiteY0" fmla="*/ 1143004 h 2001174"/>
                  <a:gd name="connsiteX1" fmla="*/ 425669 w 3763754"/>
                  <a:gd name="connsiteY1" fmla="*/ 379953 h 2001174"/>
                  <a:gd name="connsiteX2" fmla="*/ 984031 w 3763754"/>
                  <a:gd name="connsiteY2" fmla="*/ 1930491 h 2001174"/>
                  <a:gd name="connsiteX3" fmla="*/ 1645920 w 3763754"/>
                  <a:gd name="connsiteY3" fmla="*/ 34688 h 2001174"/>
                  <a:gd name="connsiteX4" fmla="*/ 2501725 w 3763754"/>
                  <a:gd name="connsiteY4" fmla="*/ 2001174 h 2001174"/>
                  <a:gd name="connsiteX5" fmla="*/ 3274498 w 3763754"/>
                  <a:gd name="connsiteY5" fmla="*/ 4 h 2001174"/>
                  <a:gd name="connsiteX6" fmla="*/ 3763754 w 3763754"/>
                  <a:gd name="connsiteY6" fmla="*/ 989816 h 2001174"/>
                  <a:gd name="connsiteX0" fmla="*/ 0 w 3786614"/>
                  <a:gd name="connsiteY0" fmla="*/ 1143004 h 2001174"/>
                  <a:gd name="connsiteX1" fmla="*/ 425669 w 3786614"/>
                  <a:gd name="connsiteY1" fmla="*/ 379953 h 2001174"/>
                  <a:gd name="connsiteX2" fmla="*/ 984031 w 3786614"/>
                  <a:gd name="connsiteY2" fmla="*/ 1930491 h 2001174"/>
                  <a:gd name="connsiteX3" fmla="*/ 1645920 w 3786614"/>
                  <a:gd name="connsiteY3" fmla="*/ 34688 h 2001174"/>
                  <a:gd name="connsiteX4" fmla="*/ 2501725 w 3786614"/>
                  <a:gd name="connsiteY4" fmla="*/ 2001174 h 2001174"/>
                  <a:gd name="connsiteX5" fmla="*/ 3274498 w 3786614"/>
                  <a:gd name="connsiteY5" fmla="*/ 4 h 2001174"/>
                  <a:gd name="connsiteX6" fmla="*/ 3786614 w 3786614"/>
                  <a:gd name="connsiteY6" fmla="*/ 905996 h 2001174"/>
                  <a:gd name="connsiteX0" fmla="*/ 0 w 3786614"/>
                  <a:gd name="connsiteY0" fmla="*/ 1143608 h 2001778"/>
                  <a:gd name="connsiteX1" fmla="*/ 425669 w 3786614"/>
                  <a:gd name="connsiteY1" fmla="*/ 380557 h 2001778"/>
                  <a:gd name="connsiteX2" fmla="*/ 984031 w 3786614"/>
                  <a:gd name="connsiteY2" fmla="*/ 1931095 h 2001778"/>
                  <a:gd name="connsiteX3" fmla="*/ 1645920 w 3786614"/>
                  <a:gd name="connsiteY3" fmla="*/ 35292 h 2001778"/>
                  <a:gd name="connsiteX4" fmla="*/ 2501725 w 3786614"/>
                  <a:gd name="connsiteY4" fmla="*/ 2001778 h 2001778"/>
                  <a:gd name="connsiteX5" fmla="*/ 3274498 w 3786614"/>
                  <a:gd name="connsiteY5" fmla="*/ 608 h 2001778"/>
                  <a:gd name="connsiteX6" fmla="*/ 3786614 w 3786614"/>
                  <a:gd name="connsiteY6" fmla="*/ 906600 h 2001778"/>
                  <a:gd name="connsiteX0" fmla="*/ 0 w 3786614"/>
                  <a:gd name="connsiteY0" fmla="*/ 1143608 h 2001778"/>
                  <a:gd name="connsiteX1" fmla="*/ 425669 w 3786614"/>
                  <a:gd name="connsiteY1" fmla="*/ 380557 h 2001778"/>
                  <a:gd name="connsiteX2" fmla="*/ 984031 w 3786614"/>
                  <a:gd name="connsiteY2" fmla="*/ 1931095 h 2001778"/>
                  <a:gd name="connsiteX3" fmla="*/ 1645920 w 3786614"/>
                  <a:gd name="connsiteY3" fmla="*/ 35292 h 2001778"/>
                  <a:gd name="connsiteX4" fmla="*/ 2501725 w 3786614"/>
                  <a:gd name="connsiteY4" fmla="*/ 2001778 h 2001778"/>
                  <a:gd name="connsiteX5" fmla="*/ 3274498 w 3786614"/>
                  <a:gd name="connsiteY5" fmla="*/ 608 h 2001778"/>
                  <a:gd name="connsiteX6" fmla="*/ 3786614 w 3786614"/>
                  <a:gd name="connsiteY6" fmla="*/ 906600 h 2001778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86614"/>
                  <a:gd name="connsiteY0" fmla="*/ 1143044 h 2001366"/>
                  <a:gd name="connsiteX1" fmla="*/ 425669 w 3786614"/>
                  <a:gd name="connsiteY1" fmla="*/ 379993 h 2001366"/>
                  <a:gd name="connsiteX2" fmla="*/ 984031 w 3786614"/>
                  <a:gd name="connsiteY2" fmla="*/ 1930531 h 2001366"/>
                  <a:gd name="connsiteX3" fmla="*/ 1645920 w 3786614"/>
                  <a:gd name="connsiteY3" fmla="*/ 34728 h 2001366"/>
                  <a:gd name="connsiteX4" fmla="*/ 2501725 w 3786614"/>
                  <a:gd name="connsiteY4" fmla="*/ 2001214 h 2001366"/>
                  <a:gd name="connsiteX5" fmla="*/ 3274498 w 3786614"/>
                  <a:gd name="connsiteY5" fmla="*/ 44 h 2001366"/>
                  <a:gd name="connsiteX6" fmla="*/ 3786614 w 3786614"/>
                  <a:gd name="connsiteY6" fmla="*/ 906036 h 2001366"/>
                  <a:gd name="connsiteX0" fmla="*/ 0 w 3786614"/>
                  <a:gd name="connsiteY0" fmla="*/ 1143044 h 2001366"/>
                  <a:gd name="connsiteX1" fmla="*/ 425669 w 3786614"/>
                  <a:gd name="connsiteY1" fmla="*/ 379993 h 2001366"/>
                  <a:gd name="connsiteX2" fmla="*/ 984031 w 3786614"/>
                  <a:gd name="connsiteY2" fmla="*/ 1930531 h 2001366"/>
                  <a:gd name="connsiteX3" fmla="*/ 1645920 w 3786614"/>
                  <a:gd name="connsiteY3" fmla="*/ 34728 h 2001366"/>
                  <a:gd name="connsiteX4" fmla="*/ 2501725 w 3786614"/>
                  <a:gd name="connsiteY4" fmla="*/ 2001214 h 2001366"/>
                  <a:gd name="connsiteX5" fmla="*/ 3274498 w 3786614"/>
                  <a:gd name="connsiteY5" fmla="*/ 44 h 2001366"/>
                  <a:gd name="connsiteX6" fmla="*/ 3786614 w 3786614"/>
                  <a:gd name="connsiteY6" fmla="*/ 906036 h 2001366"/>
                  <a:gd name="connsiteX0" fmla="*/ 0 w 3786614"/>
                  <a:gd name="connsiteY0" fmla="*/ 1143044 h 2001214"/>
                  <a:gd name="connsiteX1" fmla="*/ 425669 w 3786614"/>
                  <a:gd name="connsiteY1" fmla="*/ 379993 h 2001214"/>
                  <a:gd name="connsiteX2" fmla="*/ 984031 w 3786614"/>
                  <a:gd name="connsiteY2" fmla="*/ 1930531 h 2001214"/>
                  <a:gd name="connsiteX3" fmla="*/ 1645920 w 3786614"/>
                  <a:gd name="connsiteY3" fmla="*/ 34728 h 2001214"/>
                  <a:gd name="connsiteX4" fmla="*/ 2501725 w 3786614"/>
                  <a:gd name="connsiteY4" fmla="*/ 2001214 h 2001214"/>
                  <a:gd name="connsiteX5" fmla="*/ 3274498 w 3786614"/>
                  <a:gd name="connsiteY5" fmla="*/ 44 h 2001214"/>
                  <a:gd name="connsiteX6" fmla="*/ 3786614 w 3786614"/>
                  <a:gd name="connsiteY6" fmla="*/ 906036 h 2001214"/>
                  <a:gd name="connsiteX0" fmla="*/ 0 w 3707375"/>
                  <a:gd name="connsiteY0" fmla="*/ 1143041 h 2001211"/>
                  <a:gd name="connsiteX1" fmla="*/ 425669 w 3707375"/>
                  <a:gd name="connsiteY1" fmla="*/ 379990 h 2001211"/>
                  <a:gd name="connsiteX2" fmla="*/ 984031 w 3707375"/>
                  <a:gd name="connsiteY2" fmla="*/ 1930528 h 2001211"/>
                  <a:gd name="connsiteX3" fmla="*/ 1645920 w 3707375"/>
                  <a:gd name="connsiteY3" fmla="*/ 34725 h 2001211"/>
                  <a:gd name="connsiteX4" fmla="*/ 2501725 w 3707375"/>
                  <a:gd name="connsiteY4" fmla="*/ 2001211 h 2001211"/>
                  <a:gd name="connsiteX5" fmla="*/ 3274498 w 3707375"/>
                  <a:gd name="connsiteY5" fmla="*/ 41 h 2001211"/>
                  <a:gd name="connsiteX6" fmla="*/ 3707375 w 3707375"/>
                  <a:gd name="connsiteY6" fmla="*/ 934269 h 2001211"/>
                  <a:gd name="connsiteX0" fmla="*/ 0 w 3707375"/>
                  <a:gd name="connsiteY0" fmla="*/ 1143041 h 2001211"/>
                  <a:gd name="connsiteX1" fmla="*/ 425669 w 3707375"/>
                  <a:gd name="connsiteY1" fmla="*/ 379990 h 2001211"/>
                  <a:gd name="connsiteX2" fmla="*/ 984031 w 3707375"/>
                  <a:gd name="connsiteY2" fmla="*/ 1930528 h 2001211"/>
                  <a:gd name="connsiteX3" fmla="*/ 1645920 w 3707375"/>
                  <a:gd name="connsiteY3" fmla="*/ 34725 h 2001211"/>
                  <a:gd name="connsiteX4" fmla="*/ 2501725 w 3707375"/>
                  <a:gd name="connsiteY4" fmla="*/ 2001211 h 2001211"/>
                  <a:gd name="connsiteX5" fmla="*/ 3274498 w 3707375"/>
                  <a:gd name="connsiteY5" fmla="*/ 41 h 2001211"/>
                  <a:gd name="connsiteX6" fmla="*/ 3707375 w 3707375"/>
                  <a:gd name="connsiteY6" fmla="*/ 934269 h 2001211"/>
                  <a:gd name="connsiteX0" fmla="*/ 0 w 3707375"/>
                  <a:gd name="connsiteY0" fmla="*/ 1157156 h 2015326"/>
                  <a:gd name="connsiteX1" fmla="*/ 425669 w 3707375"/>
                  <a:gd name="connsiteY1" fmla="*/ 394105 h 2015326"/>
                  <a:gd name="connsiteX2" fmla="*/ 984031 w 3707375"/>
                  <a:gd name="connsiteY2" fmla="*/ 1944643 h 2015326"/>
                  <a:gd name="connsiteX3" fmla="*/ 1645920 w 3707375"/>
                  <a:gd name="connsiteY3" fmla="*/ 48840 h 2015326"/>
                  <a:gd name="connsiteX4" fmla="*/ 2501725 w 3707375"/>
                  <a:gd name="connsiteY4" fmla="*/ 2015326 h 2015326"/>
                  <a:gd name="connsiteX5" fmla="*/ 3337889 w 3707375"/>
                  <a:gd name="connsiteY5" fmla="*/ 39 h 2015326"/>
                  <a:gd name="connsiteX6" fmla="*/ 3707375 w 3707375"/>
                  <a:gd name="connsiteY6" fmla="*/ 948384 h 2015326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707375"/>
                  <a:gd name="connsiteY0" fmla="*/ 1157445 h 2015615"/>
                  <a:gd name="connsiteX1" fmla="*/ 425669 w 3707375"/>
                  <a:gd name="connsiteY1" fmla="*/ 394394 h 2015615"/>
                  <a:gd name="connsiteX2" fmla="*/ 984031 w 3707375"/>
                  <a:gd name="connsiteY2" fmla="*/ 1944932 h 2015615"/>
                  <a:gd name="connsiteX3" fmla="*/ 1645920 w 3707375"/>
                  <a:gd name="connsiteY3" fmla="*/ 49129 h 2015615"/>
                  <a:gd name="connsiteX4" fmla="*/ 2501725 w 3707375"/>
                  <a:gd name="connsiteY4" fmla="*/ 2015615 h 2015615"/>
                  <a:gd name="connsiteX5" fmla="*/ 3337889 w 3707375"/>
                  <a:gd name="connsiteY5" fmla="*/ 328 h 2015615"/>
                  <a:gd name="connsiteX6" fmla="*/ 3707375 w 3707375"/>
                  <a:gd name="connsiteY6" fmla="*/ 948673 h 2015615"/>
                  <a:gd name="connsiteX0" fmla="*/ 0 w 3918678"/>
                  <a:gd name="connsiteY0" fmla="*/ 1157445 h 2015615"/>
                  <a:gd name="connsiteX1" fmla="*/ 425669 w 3918678"/>
                  <a:gd name="connsiteY1" fmla="*/ 394394 h 2015615"/>
                  <a:gd name="connsiteX2" fmla="*/ 984031 w 3918678"/>
                  <a:gd name="connsiteY2" fmla="*/ 1944932 h 2015615"/>
                  <a:gd name="connsiteX3" fmla="*/ 1645920 w 3918678"/>
                  <a:gd name="connsiteY3" fmla="*/ 49129 h 2015615"/>
                  <a:gd name="connsiteX4" fmla="*/ 2501725 w 3918678"/>
                  <a:gd name="connsiteY4" fmla="*/ 2015615 h 2015615"/>
                  <a:gd name="connsiteX5" fmla="*/ 3337889 w 3918678"/>
                  <a:gd name="connsiteY5" fmla="*/ 328 h 2015615"/>
                  <a:gd name="connsiteX6" fmla="*/ 3918678 w 3918678"/>
                  <a:gd name="connsiteY6" fmla="*/ 998087 h 2015615"/>
                  <a:gd name="connsiteX0" fmla="*/ 0 w 3918678"/>
                  <a:gd name="connsiteY0" fmla="*/ 1222051 h 2080221"/>
                  <a:gd name="connsiteX1" fmla="*/ 425669 w 3918678"/>
                  <a:gd name="connsiteY1" fmla="*/ 459000 h 2080221"/>
                  <a:gd name="connsiteX2" fmla="*/ 984031 w 3918678"/>
                  <a:gd name="connsiteY2" fmla="*/ 2009538 h 2080221"/>
                  <a:gd name="connsiteX3" fmla="*/ 1645920 w 3918678"/>
                  <a:gd name="connsiteY3" fmla="*/ 113735 h 2080221"/>
                  <a:gd name="connsiteX4" fmla="*/ 2501725 w 3918678"/>
                  <a:gd name="connsiteY4" fmla="*/ 2080221 h 2080221"/>
                  <a:gd name="connsiteX5" fmla="*/ 3337889 w 3918678"/>
                  <a:gd name="connsiteY5" fmla="*/ 64934 h 2080221"/>
                  <a:gd name="connsiteX6" fmla="*/ 3749311 w 3918678"/>
                  <a:gd name="connsiteY6" fmla="*/ 546139 h 2080221"/>
                  <a:gd name="connsiteX7" fmla="*/ 3918678 w 3918678"/>
                  <a:gd name="connsiteY7" fmla="*/ 1062693 h 2080221"/>
                  <a:gd name="connsiteX0" fmla="*/ 0 w 3918678"/>
                  <a:gd name="connsiteY0" fmla="*/ 1198666 h 2056836"/>
                  <a:gd name="connsiteX1" fmla="*/ 425669 w 3918678"/>
                  <a:gd name="connsiteY1" fmla="*/ 435615 h 2056836"/>
                  <a:gd name="connsiteX2" fmla="*/ 984031 w 3918678"/>
                  <a:gd name="connsiteY2" fmla="*/ 1986153 h 2056836"/>
                  <a:gd name="connsiteX3" fmla="*/ 1645920 w 3918678"/>
                  <a:gd name="connsiteY3" fmla="*/ 90350 h 2056836"/>
                  <a:gd name="connsiteX4" fmla="*/ 2501725 w 3918678"/>
                  <a:gd name="connsiteY4" fmla="*/ 2056836 h 2056836"/>
                  <a:gd name="connsiteX5" fmla="*/ 3337889 w 3918678"/>
                  <a:gd name="connsiteY5" fmla="*/ 41549 h 2056836"/>
                  <a:gd name="connsiteX6" fmla="*/ 3680638 w 3918678"/>
                  <a:gd name="connsiteY6" fmla="*/ 953357 h 2056836"/>
                  <a:gd name="connsiteX7" fmla="*/ 3918678 w 3918678"/>
                  <a:gd name="connsiteY7" fmla="*/ 1039308 h 2056836"/>
                  <a:gd name="connsiteX0" fmla="*/ 0 w 4013764"/>
                  <a:gd name="connsiteY0" fmla="*/ 1198666 h 2056836"/>
                  <a:gd name="connsiteX1" fmla="*/ 425669 w 4013764"/>
                  <a:gd name="connsiteY1" fmla="*/ 435615 h 2056836"/>
                  <a:gd name="connsiteX2" fmla="*/ 984031 w 4013764"/>
                  <a:gd name="connsiteY2" fmla="*/ 1986153 h 2056836"/>
                  <a:gd name="connsiteX3" fmla="*/ 1645920 w 4013764"/>
                  <a:gd name="connsiteY3" fmla="*/ 90350 h 2056836"/>
                  <a:gd name="connsiteX4" fmla="*/ 2501725 w 4013764"/>
                  <a:gd name="connsiteY4" fmla="*/ 2056836 h 2056836"/>
                  <a:gd name="connsiteX5" fmla="*/ 3337889 w 4013764"/>
                  <a:gd name="connsiteY5" fmla="*/ 41549 h 2056836"/>
                  <a:gd name="connsiteX6" fmla="*/ 3680638 w 4013764"/>
                  <a:gd name="connsiteY6" fmla="*/ 953357 h 2056836"/>
                  <a:gd name="connsiteX7" fmla="*/ 4013764 w 4013764"/>
                  <a:gd name="connsiteY7" fmla="*/ 22804 h 2056836"/>
                  <a:gd name="connsiteX0" fmla="*/ 0 w 4013764"/>
                  <a:gd name="connsiteY0" fmla="*/ 1180351 h 2038521"/>
                  <a:gd name="connsiteX1" fmla="*/ 425669 w 4013764"/>
                  <a:gd name="connsiteY1" fmla="*/ 417300 h 2038521"/>
                  <a:gd name="connsiteX2" fmla="*/ 984031 w 4013764"/>
                  <a:gd name="connsiteY2" fmla="*/ 1967838 h 2038521"/>
                  <a:gd name="connsiteX3" fmla="*/ 1645920 w 4013764"/>
                  <a:gd name="connsiteY3" fmla="*/ 72035 h 2038521"/>
                  <a:gd name="connsiteX4" fmla="*/ 2501725 w 4013764"/>
                  <a:gd name="connsiteY4" fmla="*/ 2038521 h 2038521"/>
                  <a:gd name="connsiteX5" fmla="*/ 3337889 w 4013764"/>
                  <a:gd name="connsiteY5" fmla="*/ 23234 h 2038521"/>
                  <a:gd name="connsiteX6" fmla="*/ 3680638 w 4013764"/>
                  <a:gd name="connsiteY6" fmla="*/ 935042 h 2038521"/>
                  <a:gd name="connsiteX7" fmla="*/ 4013764 w 4013764"/>
                  <a:gd name="connsiteY7" fmla="*/ 4489 h 2038521"/>
                  <a:gd name="connsiteX0" fmla="*/ 0 w 4013764"/>
                  <a:gd name="connsiteY0" fmla="*/ 1180351 h 2038521"/>
                  <a:gd name="connsiteX1" fmla="*/ 425669 w 4013764"/>
                  <a:gd name="connsiteY1" fmla="*/ 417300 h 2038521"/>
                  <a:gd name="connsiteX2" fmla="*/ 984031 w 4013764"/>
                  <a:gd name="connsiteY2" fmla="*/ 1967838 h 2038521"/>
                  <a:gd name="connsiteX3" fmla="*/ 1645920 w 4013764"/>
                  <a:gd name="connsiteY3" fmla="*/ 72035 h 2038521"/>
                  <a:gd name="connsiteX4" fmla="*/ 2501725 w 4013764"/>
                  <a:gd name="connsiteY4" fmla="*/ 2038521 h 2038521"/>
                  <a:gd name="connsiteX5" fmla="*/ 3337889 w 4013764"/>
                  <a:gd name="connsiteY5" fmla="*/ 23234 h 2038521"/>
                  <a:gd name="connsiteX6" fmla="*/ 3680638 w 4013764"/>
                  <a:gd name="connsiteY6" fmla="*/ 935042 h 2038521"/>
                  <a:gd name="connsiteX7" fmla="*/ 4013764 w 4013764"/>
                  <a:gd name="connsiteY7" fmla="*/ 4489 h 2038521"/>
                  <a:gd name="connsiteX0" fmla="*/ 0 w 4013764"/>
                  <a:gd name="connsiteY0" fmla="*/ 1180985 h 2039155"/>
                  <a:gd name="connsiteX1" fmla="*/ 425669 w 4013764"/>
                  <a:gd name="connsiteY1" fmla="*/ 417934 h 2039155"/>
                  <a:gd name="connsiteX2" fmla="*/ 984031 w 4013764"/>
                  <a:gd name="connsiteY2" fmla="*/ 1968472 h 2039155"/>
                  <a:gd name="connsiteX3" fmla="*/ 1645920 w 4013764"/>
                  <a:gd name="connsiteY3" fmla="*/ 72669 h 2039155"/>
                  <a:gd name="connsiteX4" fmla="*/ 2501725 w 4013764"/>
                  <a:gd name="connsiteY4" fmla="*/ 2039155 h 2039155"/>
                  <a:gd name="connsiteX5" fmla="*/ 3337889 w 4013764"/>
                  <a:gd name="connsiteY5" fmla="*/ 23868 h 2039155"/>
                  <a:gd name="connsiteX6" fmla="*/ 3680638 w 4013764"/>
                  <a:gd name="connsiteY6" fmla="*/ 935676 h 2039155"/>
                  <a:gd name="connsiteX7" fmla="*/ 4013764 w 4013764"/>
                  <a:gd name="connsiteY7" fmla="*/ 5123 h 2039155"/>
                  <a:gd name="connsiteX0" fmla="*/ 0 w 4013764"/>
                  <a:gd name="connsiteY0" fmla="*/ 1180985 h 2039155"/>
                  <a:gd name="connsiteX1" fmla="*/ 425669 w 4013764"/>
                  <a:gd name="connsiteY1" fmla="*/ 417934 h 2039155"/>
                  <a:gd name="connsiteX2" fmla="*/ 984031 w 4013764"/>
                  <a:gd name="connsiteY2" fmla="*/ 1968472 h 2039155"/>
                  <a:gd name="connsiteX3" fmla="*/ 1645920 w 4013764"/>
                  <a:gd name="connsiteY3" fmla="*/ 72669 h 2039155"/>
                  <a:gd name="connsiteX4" fmla="*/ 2501725 w 4013764"/>
                  <a:gd name="connsiteY4" fmla="*/ 2039155 h 2039155"/>
                  <a:gd name="connsiteX5" fmla="*/ 3337889 w 4013764"/>
                  <a:gd name="connsiteY5" fmla="*/ 23868 h 2039155"/>
                  <a:gd name="connsiteX6" fmla="*/ 3775725 w 4013764"/>
                  <a:gd name="connsiteY6" fmla="*/ 935676 h 2039155"/>
                  <a:gd name="connsiteX7" fmla="*/ 4013764 w 4013764"/>
                  <a:gd name="connsiteY7" fmla="*/ 5123 h 2039155"/>
                  <a:gd name="connsiteX0" fmla="*/ 0 w 4045459"/>
                  <a:gd name="connsiteY0" fmla="*/ 1188009 h 2046179"/>
                  <a:gd name="connsiteX1" fmla="*/ 425669 w 4045459"/>
                  <a:gd name="connsiteY1" fmla="*/ 424958 h 2046179"/>
                  <a:gd name="connsiteX2" fmla="*/ 984031 w 4045459"/>
                  <a:gd name="connsiteY2" fmla="*/ 1975496 h 2046179"/>
                  <a:gd name="connsiteX3" fmla="*/ 1645920 w 4045459"/>
                  <a:gd name="connsiteY3" fmla="*/ 79693 h 2046179"/>
                  <a:gd name="connsiteX4" fmla="*/ 2501725 w 4045459"/>
                  <a:gd name="connsiteY4" fmla="*/ 2046179 h 2046179"/>
                  <a:gd name="connsiteX5" fmla="*/ 3337889 w 4045459"/>
                  <a:gd name="connsiteY5" fmla="*/ 30892 h 2046179"/>
                  <a:gd name="connsiteX6" fmla="*/ 3775725 w 4045459"/>
                  <a:gd name="connsiteY6" fmla="*/ 942700 h 2046179"/>
                  <a:gd name="connsiteX7" fmla="*/ 4045459 w 4045459"/>
                  <a:gd name="connsiteY7" fmla="*/ 5088 h 2046179"/>
                  <a:gd name="connsiteX0" fmla="*/ 0 w 4045459"/>
                  <a:gd name="connsiteY0" fmla="*/ 1182920 h 2041090"/>
                  <a:gd name="connsiteX1" fmla="*/ 425669 w 4045459"/>
                  <a:gd name="connsiteY1" fmla="*/ 419869 h 2041090"/>
                  <a:gd name="connsiteX2" fmla="*/ 984031 w 4045459"/>
                  <a:gd name="connsiteY2" fmla="*/ 1970407 h 2041090"/>
                  <a:gd name="connsiteX3" fmla="*/ 1645920 w 4045459"/>
                  <a:gd name="connsiteY3" fmla="*/ 74604 h 2041090"/>
                  <a:gd name="connsiteX4" fmla="*/ 2501725 w 4045459"/>
                  <a:gd name="connsiteY4" fmla="*/ 2041090 h 2041090"/>
                  <a:gd name="connsiteX5" fmla="*/ 3337889 w 4045459"/>
                  <a:gd name="connsiteY5" fmla="*/ 25803 h 2041090"/>
                  <a:gd name="connsiteX6" fmla="*/ 3775725 w 4045459"/>
                  <a:gd name="connsiteY6" fmla="*/ 937611 h 2041090"/>
                  <a:gd name="connsiteX7" fmla="*/ 4045459 w 4045459"/>
                  <a:gd name="connsiteY7" fmla="*/ -1 h 2041090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  <a:gd name="connsiteX0" fmla="*/ 0 w 4125827"/>
                  <a:gd name="connsiteY0" fmla="*/ 1220353 h 2078523"/>
                  <a:gd name="connsiteX1" fmla="*/ 425669 w 4125827"/>
                  <a:gd name="connsiteY1" fmla="*/ 457302 h 2078523"/>
                  <a:gd name="connsiteX2" fmla="*/ 984031 w 4125827"/>
                  <a:gd name="connsiteY2" fmla="*/ 2007840 h 2078523"/>
                  <a:gd name="connsiteX3" fmla="*/ 1645920 w 4125827"/>
                  <a:gd name="connsiteY3" fmla="*/ 112037 h 2078523"/>
                  <a:gd name="connsiteX4" fmla="*/ 2501725 w 4125827"/>
                  <a:gd name="connsiteY4" fmla="*/ 2078523 h 2078523"/>
                  <a:gd name="connsiteX5" fmla="*/ 3337889 w 4125827"/>
                  <a:gd name="connsiteY5" fmla="*/ 63236 h 2078523"/>
                  <a:gd name="connsiteX6" fmla="*/ 3775725 w 4125827"/>
                  <a:gd name="connsiteY6" fmla="*/ 975044 h 2078523"/>
                  <a:gd name="connsiteX7" fmla="*/ 4125827 w 4125827"/>
                  <a:gd name="connsiteY7" fmla="*/ 0 h 207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5827" h="2078523">
                    <a:moveTo>
                      <a:pt x="0" y="1220353"/>
                    </a:moveTo>
                    <a:cubicBezTo>
                      <a:pt x="159699" y="847956"/>
                      <a:pt x="261576" y="480511"/>
                      <a:pt x="425669" y="457302"/>
                    </a:cubicBezTo>
                    <a:cubicBezTo>
                      <a:pt x="616841" y="468689"/>
                      <a:pt x="754131" y="1988835"/>
                      <a:pt x="984031" y="2007840"/>
                    </a:cubicBezTo>
                    <a:cubicBezTo>
                      <a:pt x="1240506" y="2021066"/>
                      <a:pt x="1388158" y="104835"/>
                      <a:pt x="1645920" y="112037"/>
                    </a:cubicBezTo>
                    <a:cubicBezTo>
                      <a:pt x="1911698" y="119463"/>
                      <a:pt x="2228245" y="2075809"/>
                      <a:pt x="2501725" y="2078523"/>
                    </a:cubicBezTo>
                    <a:cubicBezTo>
                      <a:pt x="2820276" y="2074406"/>
                      <a:pt x="3103164" y="51896"/>
                      <a:pt x="3337889" y="63236"/>
                    </a:cubicBezTo>
                    <a:cubicBezTo>
                      <a:pt x="3496701" y="28846"/>
                      <a:pt x="3630489" y="949932"/>
                      <a:pt x="3775725" y="975044"/>
                    </a:cubicBezTo>
                    <a:cubicBezTo>
                      <a:pt x="3907137" y="986039"/>
                      <a:pt x="4092317" y="295097"/>
                      <a:pt x="4125827" y="0"/>
                    </a:cubicBezTo>
                  </a:path>
                </a:pathLst>
              </a:custGeom>
              <a:noFill/>
              <a:ln w="63500" cap="rnd">
                <a:solidFill>
                  <a:srgbClr val="9DBEFF">
                    <a:alpha val="5000"/>
                  </a:srgb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56041">
                  <a:defRPr/>
                </a:pPr>
                <a:endParaRPr lang="zh-CN" altLang="en-US" sz="2750">
                  <a:solidFill>
                    <a:prstClr val="white"/>
                  </a:solidFill>
                  <a:latin typeface="맑은 고딕 (Body)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75"/>
          <p:cNvGrpSpPr/>
          <p:nvPr/>
        </p:nvGrpSpPr>
        <p:grpSpPr>
          <a:xfrm>
            <a:off x="6219911" y="2236114"/>
            <a:ext cx="2302729" cy="911793"/>
            <a:chOff x="833874" y="1974040"/>
            <a:chExt cx="3566675" cy="893120"/>
          </a:xfrm>
        </p:grpSpPr>
        <p:sp>
          <p:nvSpPr>
            <p:cNvPr id="54" name="圆角矩形 76"/>
            <p:cNvSpPr/>
            <p:nvPr/>
          </p:nvSpPr>
          <p:spPr>
            <a:xfrm rot="10800000">
              <a:off x="833874" y="1974040"/>
              <a:ext cx="3566675" cy="893120"/>
            </a:xfrm>
            <a:prstGeom prst="roundRect">
              <a:avLst>
                <a:gd name="adj" fmla="val 50000"/>
              </a:avLst>
            </a:prstGeom>
            <a:gradFill>
              <a:gsLst>
                <a:gs pos="87000">
                  <a:srgbClr val="D8D8FA"/>
                </a:gs>
                <a:gs pos="0">
                  <a:srgbClr val="B0CBF9">
                    <a:alpha val="50000"/>
                  </a:srgbClr>
                </a:gs>
              </a:gsLst>
              <a:lin ang="27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algn="ctr"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cs typeface="+mn-ea"/>
                <a:sym typeface="+mn-lt"/>
              </a:endParaRPr>
            </a:p>
          </p:txBody>
        </p:sp>
        <p:sp>
          <p:nvSpPr>
            <p:cNvPr id="56" name="文本框 77"/>
            <p:cNvSpPr txBox="1"/>
            <p:nvPr/>
          </p:nvSpPr>
          <p:spPr>
            <a:xfrm>
              <a:off x="1076946" y="2107622"/>
              <a:ext cx="3089981" cy="63287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defRPr/>
              </a:pPr>
              <a:r>
                <a:rPr lang="ko-KR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 (Body)"/>
                  <a:cs typeface="+mn-ea"/>
                </a:rPr>
                <a:t>어레이 </a:t>
              </a:r>
              <a:r>
                <a:rPr lang="ko-KR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 (Body)"/>
                  <a:cs typeface="+mn-ea"/>
                </a:rPr>
                <a:t>마이크로</a:t>
              </a:r>
              <a:endParaRPr lang="en-US" altLang="ko-K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 (Body)"/>
                <a:cs typeface="+mn-ea"/>
              </a:endParaRPr>
            </a:p>
            <a:p>
              <a:pPr algn="ctr">
                <a:defRPr/>
              </a:pPr>
              <a:r>
                <a:rPr lang="ko-KR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 (Body)"/>
                  <a:cs typeface="+mn-ea"/>
                </a:rPr>
                <a:t>거리를 두배</a:t>
              </a:r>
              <a:r>
                <a:rPr lang="ko-KR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 (Body)"/>
                  <a:cs typeface="+mn-ea"/>
                </a:rPr>
                <a:t>로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 (Body)"/>
                <a:cs typeface="+mn-ea"/>
              </a:endParaRPr>
            </a:p>
          </p:txBody>
        </p:sp>
      </p:grpSp>
      <p:pic>
        <p:nvPicPr>
          <p:cNvPr id="22" name="图片 10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769" y="2403813"/>
            <a:ext cx="2044834" cy="204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2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824" y="2067496"/>
            <a:ext cx="5775745" cy="22305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162" y="4257425"/>
            <a:ext cx="5556738" cy="141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4" name="îşļide">
            <a:extLst>
              <a:ext uri="{FF2B5EF4-FFF2-40B4-BE49-F238E27FC236}">
                <a16:creationId xmlns:a16="http://schemas.microsoft.com/office/drawing/2014/main" id="{7E58DFC4-8DFA-1049-AD3F-79051D33B002}"/>
              </a:ext>
            </a:extLst>
          </p:cNvPr>
          <p:cNvSpPr/>
          <p:nvPr/>
        </p:nvSpPr>
        <p:spPr>
          <a:xfrm>
            <a:off x="-2117" y="1672051"/>
            <a:ext cx="3148346" cy="571684"/>
          </a:xfrm>
          <a:prstGeom prst="homePlate">
            <a:avLst/>
          </a:prstGeom>
          <a:solidFill>
            <a:srgbClr val="D9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r>
              <a:rPr kumimoji="1" lang="ko-KR" altLang="en-US" sz="3600" b="1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</a:rPr>
              <a:t>하이라이트</a:t>
            </a:r>
            <a:endParaRPr kumimoji="1" lang="en-US" altLang="zh-CN" sz="3600" b="1" dirty="0">
              <a:solidFill>
                <a:srgbClr val="FFFFFF"/>
              </a:solidFill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25" name="iconfont-1085-69601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92100" y="1779656"/>
            <a:ext cx="335471" cy="356473"/>
          </a:xfrm>
          <a:custGeom>
            <a:avLst/>
            <a:gdLst>
              <a:gd name="T0" fmla="*/ 8889 w 9916"/>
              <a:gd name="T1" fmla="*/ 4089 h 10536"/>
              <a:gd name="T2" fmla="*/ 688 w 9916"/>
              <a:gd name="T3" fmla="*/ 4089 h 10536"/>
              <a:gd name="T4" fmla="*/ 0 w 9916"/>
              <a:gd name="T5" fmla="*/ 9088 h 10536"/>
              <a:gd name="T6" fmla="*/ 2526 w 9916"/>
              <a:gd name="T7" fmla="*/ 10536 h 10536"/>
              <a:gd name="T8" fmla="*/ 4789 w 9916"/>
              <a:gd name="T9" fmla="*/ 8179 h 10536"/>
              <a:gd name="T10" fmla="*/ 7391 w 9916"/>
              <a:gd name="T11" fmla="*/ 10536 h 10536"/>
              <a:gd name="T12" fmla="*/ 9916 w 9916"/>
              <a:gd name="T13" fmla="*/ 9088 h 10536"/>
              <a:gd name="T14" fmla="*/ 3423 w 9916"/>
              <a:gd name="T15" fmla="*/ 7942 h 10536"/>
              <a:gd name="T16" fmla="*/ 1898 w 9916"/>
              <a:gd name="T17" fmla="*/ 8710 h 10536"/>
              <a:gd name="T18" fmla="*/ 1842 w 9916"/>
              <a:gd name="T19" fmla="*/ 6931 h 10536"/>
              <a:gd name="T20" fmla="*/ 2183 w 9916"/>
              <a:gd name="T21" fmla="*/ 7244 h 10536"/>
              <a:gd name="T22" fmla="*/ 2540 w 9916"/>
              <a:gd name="T23" fmla="*/ 7505 h 10536"/>
              <a:gd name="T24" fmla="*/ 2942 w 9916"/>
              <a:gd name="T25" fmla="*/ 7735 h 10536"/>
              <a:gd name="T26" fmla="*/ 3396 w 9916"/>
              <a:gd name="T27" fmla="*/ 7931 h 10536"/>
              <a:gd name="T28" fmla="*/ 3422 w 9916"/>
              <a:gd name="T29" fmla="*/ 7942 h 10536"/>
              <a:gd name="T30" fmla="*/ 3870 w 9916"/>
              <a:gd name="T31" fmla="*/ 7538 h 10536"/>
              <a:gd name="T32" fmla="*/ 3330 w 9916"/>
              <a:gd name="T33" fmla="*/ 7349 h 10536"/>
              <a:gd name="T34" fmla="*/ 2824 w 9916"/>
              <a:gd name="T35" fmla="*/ 7073 h 10536"/>
              <a:gd name="T36" fmla="*/ 2353 w 9916"/>
              <a:gd name="T37" fmla="*/ 6701 h 10536"/>
              <a:gd name="T38" fmla="*/ 1207 w 9916"/>
              <a:gd name="T39" fmla="*/ 4089 h 10536"/>
              <a:gd name="T40" fmla="*/ 8370 w 9916"/>
              <a:gd name="T41" fmla="*/ 4089 h 10536"/>
              <a:gd name="T42" fmla="*/ 7439 w 9916"/>
              <a:gd name="T43" fmla="*/ 6483 h 10536"/>
              <a:gd name="T44" fmla="*/ 6992 w 9916"/>
              <a:gd name="T45" fmla="*/ 6899 h 10536"/>
              <a:gd name="T46" fmla="*/ 5981 w 9916"/>
              <a:gd name="T47" fmla="*/ 7454 h 10536"/>
              <a:gd name="T48" fmla="*/ 5840 w 9916"/>
              <a:gd name="T49" fmla="*/ 7504 h 10536"/>
              <a:gd name="T50" fmla="*/ 3871 w 9916"/>
              <a:gd name="T51" fmla="*/ 7538 h 10536"/>
              <a:gd name="T52" fmla="*/ 3870 w 9916"/>
              <a:gd name="T53" fmla="*/ 7538 h 10536"/>
              <a:gd name="T54" fmla="*/ 7431 w 9916"/>
              <a:gd name="T55" fmla="*/ 9565 h 10536"/>
              <a:gd name="T56" fmla="*/ 6839 w 9916"/>
              <a:gd name="T57" fmla="*/ 7626 h 10536"/>
              <a:gd name="T58" fmla="*/ 7209 w 9916"/>
              <a:gd name="T59" fmla="*/ 7382 h 10536"/>
              <a:gd name="T60" fmla="*/ 7549 w 9916"/>
              <a:gd name="T61" fmla="*/ 7104 h 10536"/>
              <a:gd name="T62" fmla="*/ 7867 w 9916"/>
              <a:gd name="T63" fmla="*/ 6782 h 10536"/>
              <a:gd name="T64" fmla="*/ 9056 w 9916"/>
              <a:gd name="T65" fmla="*/ 8634 h 10536"/>
              <a:gd name="T66" fmla="*/ 6433 w 9916"/>
              <a:gd name="T67" fmla="*/ 6559 h 10536"/>
              <a:gd name="T68" fmla="*/ 7451 w 9916"/>
              <a:gd name="T69" fmla="*/ 3438 h 10536"/>
              <a:gd name="T70" fmla="*/ 4790 w 9916"/>
              <a:gd name="T71" fmla="*/ 1509 h 10536"/>
              <a:gd name="T72" fmla="*/ 2125 w 9916"/>
              <a:gd name="T73" fmla="*/ 3438 h 10536"/>
              <a:gd name="T74" fmla="*/ 3143 w 9916"/>
              <a:gd name="T75" fmla="*/ 6558 h 10536"/>
              <a:gd name="T76" fmla="*/ 6433 w 9916"/>
              <a:gd name="T77" fmla="*/ 6559 h 10536"/>
              <a:gd name="T78" fmla="*/ 4310 w 9916"/>
              <a:gd name="T79" fmla="*/ 3644 h 10536"/>
              <a:gd name="T80" fmla="*/ 5266 w 9916"/>
              <a:gd name="T81" fmla="*/ 3644 h 10536"/>
              <a:gd name="T82" fmla="*/ 5561 w 9916"/>
              <a:gd name="T83" fmla="*/ 4550 h 10536"/>
              <a:gd name="T84" fmla="*/ 4789 w 9916"/>
              <a:gd name="T85" fmla="*/ 5110 h 10536"/>
              <a:gd name="T86" fmla="*/ 4015 w 9916"/>
              <a:gd name="T87" fmla="*/ 4550 h 10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916" h="10536">
                <a:moveTo>
                  <a:pt x="8272" y="6236"/>
                </a:moveTo>
                <a:cubicBezTo>
                  <a:pt x="8661" y="5611"/>
                  <a:pt x="8889" y="4877"/>
                  <a:pt x="8889" y="4089"/>
                </a:cubicBezTo>
                <a:cubicBezTo>
                  <a:pt x="8889" y="1834"/>
                  <a:pt x="7050" y="0"/>
                  <a:pt x="4789" y="0"/>
                </a:cubicBezTo>
                <a:cubicBezTo>
                  <a:pt x="2528" y="0"/>
                  <a:pt x="688" y="1834"/>
                  <a:pt x="688" y="4089"/>
                </a:cubicBezTo>
                <a:cubicBezTo>
                  <a:pt x="688" y="4994"/>
                  <a:pt x="988" y="5829"/>
                  <a:pt x="1489" y="6507"/>
                </a:cubicBezTo>
                <a:lnTo>
                  <a:pt x="0" y="9088"/>
                </a:lnTo>
                <a:lnTo>
                  <a:pt x="1611" y="9208"/>
                </a:lnTo>
                <a:lnTo>
                  <a:pt x="2526" y="10536"/>
                </a:lnTo>
                <a:lnTo>
                  <a:pt x="3936" y="8088"/>
                </a:lnTo>
                <a:cubicBezTo>
                  <a:pt x="4212" y="8147"/>
                  <a:pt x="4496" y="8179"/>
                  <a:pt x="4789" y="8179"/>
                </a:cubicBezTo>
                <a:cubicBezTo>
                  <a:pt x="5188" y="8179"/>
                  <a:pt x="5572" y="8119"/>
                  <a:pt x="5937" y="8013"/>
                </a:cubicBezTo>
                <a:lnTo>
                  <a:pt x="7391" y="10536"/>
                </a:lnTo>
                <a:lnTo>
                  <a:pt x="8306" y="9208"/>
                </a:lnTo>
                <a:lnTo>
                  <a:pt x="9916" y="9088"/>
                </a:lnTo>
                <a:lnTo>
                  <a:pt x="8272" y="6236"/>
                </a:lnTo>
                <a:close/>
                <a:moveTo>
                  <a:pt x="3423" y="7942"/>
                </a:moveTo>
                <a:lnTo>
                  <a:pt x="2487" y="9565"/>
                </a:lnTo>
                <a:lnTo>
                  <a:pt x="1898" y="8710"/>
                </a:lnTo>
                <a:lnTo>
                  <a:pt x="861" y="8634"/>
                </a:lnTo>
                <a:lnTo>
                  <a:pt x="1842" y="6931"/>
                </a:lnTo>
                <a:cubicBezTo>
                  <a:pt x="1850" y="6940"/>
                  <a:pt x="1860" y="6946"/>
                  <a:pt x="1868" y="6955"/>
                </a:cubicBezTo>
                <a:cubicBezTo>
                  <a:pt x="1968" y="7056"/>
                  <a:pt x="2073" y="7154"/>
                  <a:pt x="2183" y="7244"/>
                </a:cubicBezTo>
                <a:cubicBezTo>
                  <a:pt x="2207" y="7264"/>
                  <a:pt x="2233" y="7281"/>
                  <a:pt x="2258" y="7301"/>
                </a:cubicBezTo>
                <a:cubicBezTo>
                  <a:pt x="2349" y="7372"/>
                  <a:pt x="2443" y="7441"/>
                  <a:pt x="2540" y="7505"/>
                </a:cubicBezTo>
                <a:cubicBezTo>
                  <a:pt x="2578" y="7530"/>
                  <a:pt x="2616" y="7551"/>
                  <a:pt x="2654" y="7574"/>
                </a:cubicBezTo>
                <a:cubicBezTo>
                  <a:pt x="2748" y="7632"/>
                  <a:pt x="2843" y="7686"/>
                  <a:pt x="2942" y="7735"/>
                </a:cubicBezTo>
                <a:cubicBezTo>
                  <a:pt x="2973" y="7751"/>
                  <a:pt x="3004" y="7766"/>
                  <a:pt x="3036" y="7781"/>
                </a:cubicBezTo>
                <a:cubicBezTo>
                  <a:pt x="3153" y="7836"/>
                  <a:pt x="3273" y="7886"/>
                  <a:pt x="3396" y="7931"/>
                </a:cubicBezTo>
                <a:cubicBezTo>
                  <a:pt x="3405" y="7934"/>
                  <a:pt x="3413" y="7939"/>
                  <a:pt x="3422" y="7942"/>
                </a:cubicBezTo>
                <a:lnTo>
                  <a:pt x="3422" y="7942"/>
                </a:lnTo>
                <a:lnTo>
                  <a:pt x="3423" y="7942"/>
                </a:lnTo>
                <a:close/>
                <a:moveTo>
                  <a:pt x="3870" y="7538"/>
                </a:moveTo>
                <a:cubicBezTo>
                  <a:pt x="3687" y="7490"/>
                  <a:pt x="3509" y="7427"/>
                  <a:pt x="3338" y="7353"/>
                </a:cubicBezTo>
                <a:cubicBezTo>
                  <a:pt x="3335" y="7351"/>
                  <a:pt x="3333" y="7350"/>
                  <a:pt x="3330" y="7349"/>
                </a:cubicBezTo>
                <a:cubicBezTo>
                  <a:pt x="3172" y="7279"/>
                  <a:pt x="3020" y="7195"/>
                  <a:pt x="2875" y="7103"/>
                </a:cubicBezTo>
                <a:cubicBezTo>
                  <a:pt x="2858" y="7093"/>
                  <a:pt x="2840" y="7083"/>
                  <a:pt x="2824" y="7073"/>
                </a:cubicBezTo>
                <a:cubicBezTo>
                  <a:pt x="2686" y="6983"/>
                  <a:pt x="2556" y="6881"/>
                  <a:pt x="2432" y="6772"/>
                </a:cubicBezTo>
                <a:cubicBezTo>
                  <a:pt x="2405" y="6749"/>
                  <a:pt x="2379" y="6726"/>
                  <a:pt x="2353" y="6701"/>
                </a:cubicBezTo>
                <a:cubicBezTo>
                  <a:pt x="2231" y="6588"/>
                  <a:pt x="2115" y="6468"/>
                  <a:pt x="2008" y="6336"/>
                </a:cubicBezTo>
                <a:cubicBezTo>
                  <a:pt x="1508" y="5722"/>
                  <a:pt x="1207" y="4940"/>
                  <a:pt x="1207" y="4089"/>
                </a:cubicBezTo>
                <a:cubicBezTo>
                  <a:pt x="1207" y="2120"/>
                  <a:pt x="2813" y="517"/>
                  <a:pt x="4789" y="517"/>
                </a:cubicBezTo>
                <a:cubicBezTo>
                  <a:pt x="6764" y="517"/>
                  <a:pt x="8370" y="2120"/>
                  <a:pt x="8370" y="4089"/>
                </a:cubicBezTo>
                <a:cubicBezTo>
                  <a:pt x="8370" y="4842"/>
                  <a:pt x="8135" y="5540"/>
                  <a:pt x="7734" y="6117"/>
                </a:cubicBezTo>
                <a:cubicBezTo>
                  <a:pt x="7645" y="6245"/>
                  <a:pt x="7545" y="6367"/>
                  <a:pt x="7439" y="6483"/>
                </a:cubicBezTo>
                <a:cubicBezTo>
                  <a:pt x="7416" y="6509"/>
                  <a:pt x="7394" y="6535"/>
                  <a:pt x="7370" y="6559"/>
                </a:cubicBezTo>
                <a:cubicBezTo>
                  <a:pt x="7252" y="6681"/>
                  <a:pt x="7126" y="6795"/>
                  <a:pt x="6992" y="6899"/>
                </a:cubicBezTo>
                <a:cubicBezTo>
                  <a:pt x="6978" y="6910"/>
                  <a:pt x="6964" y="6921"/>
                  <a:pt x="6949" y="6932"/>
                </a:cubicBezTo>
                <a:cubicBezTo>
                  <a:pt x="6656" y="7153"/>
                  <a:pt x="6330" y="7331"/>
                  <a:pt x="5981" y="7454"/>
                </a:cubicBezTo>
                <a:cubicBezTo>
                  <a:pt x="5963" y="7460"/>
                  <a:pt x="5946" y="7467"/>
                  <a:pt x="5928" y="7473"/>
                </a:cubicBezTo>
                <a:lnTo>
                  <a:pt x="5840" y="7504"/>
                </a:lnTo>
                <a:cubicBezTo>
                  <a:pt x="5507" y="7606"/>
                  <a:pt x="5154" y="7661"/>
                  <a:pt x="4789" y="7661"/>
                </a:cubicBezTo>
                <a:cubicBezTo>
                  <a:pt x="4471" y="7661"/>
                  <a:pt x="4164" y="7616"/>
                  <a:pt x="3871" y="7538"/>
                </a:cubicBezTo>
                <a:lnTo>
                  <a:pt x="3871" y="7538"/>
                </a:lnTo>
                <a:lnTo>
                  <a:pt x="3870" y="7538"/>
                </a:lnTo>
                <a:close/>
                <a:moveTo>
                  <a:pt x="8020" y="8710"/>
                </a:moveTo>
                <a:lnTo>
                  <a:pt x="7431" y="9565"/>
                </a:lnTo>
                <a:lnTo>
                  <a:pt x="6432" y="7833"/>
                </a:lnTo>
                <a:cubicBezTo>
                  <a:pt x="6572" y="7772"/>
                  <a:pt x="6708" y="7702"/>
                  <a:pt x="6839" y="7626"/>
                </a:cubicBezTo>
                <a:cubicBezTo>
                  <a:pt x="6856" y="7616"/>
                  <a:pt x="6872" y="7606"/>
                  <a:pt x="6888" y="7596"/>
                </a:cubicBezTo>
                <a:cubicBezTo>
                  <a:pt x="6999" y="7529"/>
                  <a:pt x="7106" y="7458"/>
                  <a:pt x="7209" y="7382"/>
                </a:cubicBezTo>
                <a:cubicBezTo>
                  <a:pt x="7237" y="7362"/>
                  <a:pt x="7265" y="7342"/>
                  <a:pt x="7291" y="7321"/>
                </a:cubicBezTo>
                <a:cubicBezTo>
                  <a:pt x="7381" y="7253"/>
                  <a:pt x="7466" y="7180"/>
                  <a:pt x="7549" y="7104"/>
                </a:cubicBezTo>
                <a:cubicBezTo>
                  <a:pt x="7581" y="7075"/>
                  <a:pt x="7614" y="7047"/>
                  <a:pt x="7645" y="7018"/>
                </a:cubicBezTo>
                <a:cubicBezTo>
                  <a:pt x="7723" y="6942"/>
                  <a:pt x="7796" y="6863"/>
                  <a:pt x="7867" y="6782"/>
                </a:cubicBezTo>
                <a:cubicBezTo>
                  <a:pt x="7891" y="6755"/>
                  <a:pt x="7919" y="6731"/>
                  <a:pt x="7942" y="6702"/>
                </a:cubicBezTo>
                <a:lnTo>
                  <a:pt x="9056" y="8634"/>
                </a:lnTo>
                <a:lnTo>
                  <a:pt x="8020" y="8710"/>
                </a:lnTo>
                <a:close/>
                <a:moveTo>
                  <a:pt x="6433" y="6559"/>
                </a:moveTo>
                <a:lnTo>
                  <a:pt x="6119" y="4731"/>
                </a:lnTo>
                <a:lnTo>
                  <a:pt x="7451" y="3438"/>
                </a:lnTo>
                <a:lnTo>
                  <a:pt x="5610" y="3171"/>
                </a:lnTo>
                <a:lnTo>
                  <a:pt x="4790" y="1509"/>
                </a:lnTo>
                <a:lnTo>
                  <a:pt x="3966" y="3171"/>
                </a:lnTo>
                <a:lnTo>
                  <a:pt x="2125" y="3438"/>
                </a:lnTo>
                <a:lnTo>
                  <a:pt x="3458" y="4731"/>
                </a:lnTo>
                <a:lnTo>
                  <a:pt x="3143" y="6558"/>
                </a:lnTo>
                <a:lnTo>
                  <a:pt x="4789" y="5696"/>
                </a:lnTo>
                <a:lnTo>
                  <a:pt x="6433" y="6559"/>
                </a:lnTo>
                <a:close/>
                <a:moveTo>
                  <a:pt x="3241" y="3799"/>
                </a:moveTo>
                <a:lnTo>
                  <a:pt x="4310" y="3644"/>
                </a:lnTo>
                <a:lnTo>
                  <a:pt x="4789" y="2679"/>
                </a:lnTo>
                <a:lnTo>
                  <a:pt x="5266" y="3644"/>
                </a:lnTo>
                <a:lnTo>
                  <a:pt x="6335" y="3799"/>
                </a:lnTo>
                <a:lnTo>
                  <a:pt x="5561" y="4550"/>
                </a:lnTo>
                <a:lnTo>
                  <a:pt x="5744" y="5612"/>
                </a:lnTo>
                <a:lnTo>
                  <a:pt x="4789" y="5110"/>
                </a:lnTo>
                <a:lnTo>
                  <a:pt x="3832" y="5612"/>
                </a:lnTo>
                <a:lnTo>
                  <a:pt x="4015" y="4550"/>
                </a:lnTo>
                <a:lnTo>
                  <a:pt x="3241" y="379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26" name="îşļide">
            <a:extLst>
              <a:ext uri="{FF2B5EF4-FFF2-40B4-BE49-F238E27FC236}">
                <a16:creationId xmlns:a16="http://schemas.microsoft.com/office/drawing/2014/main" id="{7E58DFC4-8DFA-1049-AD3F-79051D33B002}"/>
              </a:ext>
            </a:extLst>
          </p:cNvPr>
          <p:cNvSpPr/>
          <p:nvPr/>
        </p:nvSpPr>
        <p:spPr>
          <a:xfrm rot="10800000">
            <a:off x="9035147" y="6018875"/>
            <a:ext cx="3156853" cy="552157"/>
          </a:xfrm>
          <a:prstGeom prst="homePlat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kumimoji="1" lang="en-US" altLang="zh-CN" sz="4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9858593" y="5971788"/>
            <a:ext cx="2000208" cy="6463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3600" b="1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</a:rPr>
              <a:t>이익</a:t>
            </a:r>
            <a:endParaRPr lang="zh-CN" altLang="en-US" sz="3600" b="1" dirty="0">
              <a:solidFill>
                <a:schemeClr val="bg1"/>
              </a:solidFill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28" name="like_103675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1695914" y="6018877"/>
            <a:ext cx="325775" cy="382982"/>
          </a:xfrm>
          <a:custGeom>
            <a:avLst/>
            <a:gdLst>
              <a:gd name="T0" fmla="*/ 4487 w 4574"/>
              <a:gd name="T1" fmla="*/ 2487 h 5385"/>
              <a:gd name="T2" fmla="*/ 3971 w 4574"/>
              <a:gd name="T3" fmla="*/ 2487 h 5385"/>
              <a:gd name="T4" fmla="*/ 3322 w 4574"/>
              <a:gd name="T5" fmla="*/ 1955 h 5385"/>
              <a:gd name="T6" fmla="*/ 3321 w 4574"/>
              <a:gd name="T7" fmla="*/ 1952 h 5385"/>
              <a:gd name="T8" fmla="*/ 2959 w 4574"/>
              <a:gd name="T9" fmla="*/ 483 h 5385"/>
              <a:gd name="T10" fmla="*/ 2290 w 4574"/>
              <a:gd name="T11" fmla="*/ 65 h 5385"/>
              <a:gd name="T12" fmla="*/ 2277 w 4574"/>
              <a:gd name="T13" fmla="*/ 68 h 5385"/>
              <a:gd name="T14" fmla="*/ 1919 w 4574"/>
              <a:gd name="T15" fmla="*/ 317 h 5385"/>
              <a:gd name="T16" fmla="*/ 1844 w 4574"/>
              <a:gd name="T17" fmla="*/ 746 h 5385"/>
              <a:gd name="T18" fmla="*/ 2089 w 4574"/>
              <a:gd name="T19" fmla="*/ 1837 h 5385"/>
              <a:gd name="T20" fmla="*/ 510 w 4574"/>
              <a:gd name="T21" fmla="*/ 1837 h 5385"/>
              <a:gd name="T22" fmla="*/ 151 w 4574"/>
              <a:gd name="T23" fmla="*/ 1986 h 5385"/>
              <a:gd name="T24" fmla="*/ 2 w 4574"/>
              <a:gd name="T25" fmla="*/ 2354 h 5385"/>
              <a:gd name="T26" fmla="*/ 245 w 4574"/>
              <a:gd name="T27" fmla="*/ 2776 h 5385"/>
              <a:gd name="T28" fmla="*/ 32 w 4574"/>
              <a:gd name="T29" fmla="*/ 3190 h 5385"/>
              <a:gd name="T30" fmla="*/ 388 w 4574"/>
              <a:gd name="T31" fmla="*/ 3675 h 5385"/>
              <a:gd name="T32" fmla="*/ 240 w 4574"/>
              <a:gd name="T33" fmla="*/ 4033 h 5385"/>
              <a:gd name="T34" fmla="*/ 662 w 4574"/>
              <a:gd name="T35" fmla="*/ 4534 h 5385"/>
              <a:gd name="T36" fmla="*/ 529 w 4574"/>
              <a:gd name="T37" fmla="*/ 4877 h 5385"/>
              <a:gd name="T38" fmla="*/ 1037 w 4574"/>
              <a:gd name="T39" fmla="*/ 5385 h 5385"/>
              <a:gd name="T40" fmla="*/ 1467 w 4574"/>
              <a:gd name="T41" fmla="*/ 5385 h 5385"/>
              <a:gd name="T42" fmla="*/ 3692 w 4574"/>
              <a:gd name="T43" fmla="*/ 5188 h 5385"/>
              <a:gd name="T44" fmla="*/ 4368 w 4574"/>
              <a:gd name="T45" fmla="*/ 5188 h 5385"/>
              <a:gd name="T46" fmla="*/ 4455 w 4574"/>
              <a:gd name="T47" fmla="*/ 5101 h 5385"/>
              <a:gd name="T48" fmla="*/ 4368 w 4574"/>
              <a:gd name="T49" fmla="*/ 5014 h 5385"/>
              <a:gd name="T50" fmla="*/ 3684 w 4574"/>
              <a:gd name="T51" fmla="*/ 5014 h 5385"/>
              <a:gd name="T52" fmla="*/ 3669 w 4574"/>
              <a:gd name="T53" fmla="*/ 5016 h 5385"/>
              <a:gd name="T54" fmla="*/ 1467 w 4574"/>
              <a:gd name="T55" fmla="*/ 5212 h 5385"/>
              <a:gd name="T56" fmla="*/ 1037 w 4574"/>
              <a:gd name="T57" fmla="*/ 5212 h 5385"/>
              <a:gd name="T58" fmla="*/ 702 w 4574"/>
              <a:gd name="T59" fmla="*/ 4877 h 5385"/>
              <a:gd name="T60" fmla="*/ 1037 w 4574"/>
              <a:gd name="T61" fmla="*/ 4542 h 5385"/>
              <a:gd name="T62" fmla="*/ 1124 w 4574"/>
              <a:gd name="T63" fmla="*/ 4455 h 5385"/>
              <a:gd name="T64" fmla="*/ 1037 w 4574"/>
              <a:gd name="T65" fmla="*/ 4368 h 5385"/>
              <a:gd name="T66" fmla="*/ 749 w 4574"/>
              <a:gd name="T67" fmla="*/ 4368 h 5385"/>
              <a:gd name="T68" fmla="*/ 414 w 4574"/>
              <a:gd name="T69" fmla="*/ 4033 h 5385"/>
              <a:gd name="T70" fmla="*/ 749 w 4574"/>
              <a:gd name="T71" fmla="*/ 3698 h 5385"/>
              <a:gd name="T72" fmla="*/ 836 w 4574"/>
              <a:gd name="T73" fmla="*/ 3611 h 5385"/>
              <a:gd name="T74" fmla="*/ 749 w 4574"/>
              <a:gd name="T75" fmla="*/ 3525 h 5385"/>
              <a:gd name="T76" fmla="*/ 540 w 4574"/>
              <a:gd name="T77" fmla="*/ 3525 h 5385"/>
              <a:gd name="T78" fmla="*/ 205 w 4574"/>
              <a:gd name="T79" fmla="*/ 3190 h 5385"/>
              <a:gd name="T80" fmla="*/ 540 w 4574"/>
              <a:gd name="T81" fmla="*/ 2855 h 5385"/>
              <a:gd name="T82" fmla="*/ 776 w 4574"/>
              <a:gd name="T83" fmla="*/ 2855 h 5385"/>
              <a:gd name="T84" fmla="*/ 862 w 4574"/>
              <a:gd name="T85" fmla="*/ 2768 h 5385"/>
              <a:gd name="T86" fmla="*/ 776 w 4574"/>
              <a:gd name="T87" fmla="*/ 2681 h 5385"/>
              <a:gd name="T88" fmla="*/ 524 w 4574"/>
              <a:gd name="T89" fmla="*/ 2682 h 5385"/>
              <a:gd name="T90" fmla="*/ 521 w 4574"/>
              <a:gd name="T91" fmla="*/ 2681 h 5385"/>
              <a:gd name="T92" fmla="*/ 175 w 4574"/>
              <a:gd name="T93" fmla="*/ 2351 h 5385"/>
              <a:gd name="T94" fmla="*/ 274 w 4574"/>
              <a:gd name="T95" fmla="*/ 2109 h 5385"/>
              <a:gd name="T96" fmla="*/ 510 w 4574"/>
              <a:gd name="T97" fmla="*/ 2011 h 5385"/>
              <a:gd name="T98" fmla="*/ 2461 w 4574"/>
              <a:gd name="T99" fmla="*/ 2011 h 5385"/>
              <a:gd name="T100" fmla="*/ 2548 w 4574"/>
              <a:gd name="T101" fmla="*/ 1924 h 5385"/>
              <a:gd name="T102" fmla="*/ 2461 w 4574"/>
              <a:gd name="T103" fmla="*/ 1837 h 5385"/>
              <a:gd name="T104" fmla="*/ 2267 w 4574"/>
              <a:gd name="T105" fmla="*/ 1837 h 5385"/>
              <a:gd name="T106" fmla="*/ 2013 w 4574"/>
              <a:gd name="T107" fmla="*/ 708 h 5385"/>
              <a:gd name="T108" fmla="*/ 2065 w 4574"/>
              <a:gd name="T109" fmla="*/ 410 h 5385"/>
              <a:gd name="T110" fmla="*/ 2314 w 4574"/>
              <a:gd name="T111" fmla="*/ 237 h 5385"/>
              <a:gd name="T112" fmla="*/ 2326 w 4574"/>
              <a:gd name="T113" fmla="*/ 235 h 5385"/>
              <a:gd name="T114" fmla="*/ 2791 w 4574"/>
              <a:gd name="T115" fmla="*/ 525 h 5385"/>
              <a:gd name="T116" fmla="*/ 3152 w 4574"/>
              <a:gd name="T117" fmla="*/ 1991 h 5385"/>
              <a:gd name="T118" fmla="*/ 3971 w 4574"/>
              <a:gd name="T119" fmla="*/ 2661 h 5385"/>
              <a:gd name="T120" fmla="*/ 4487 w 4574"/>
              <a:gd name="T121" fmla="*/ 2661 h 5385"/>
              <a:gd name="T122" fmla="*/ 4574 w 4574"/>
              <a:gd name="T123" fmla="*/ 2574 h 5385"/>
              <a:gd name="T124" fmla="*/ 4487 w 4574"/>
              <a:gd name="T125" fmla="*/ 2487 h 5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74" h="5385">
                <a:moveTo>
                  <a:pt x="4487" y="2487"/>
                </a:moveTo>
                <a:lnTo>
                  <a:pt x="3971" y="2487"/>
                </a:lnTo>
                <a:cubicBezTo>
                  <a:pt x="3657" y="2487"/>
                  <a:pt x="3384" y="2263"/>
                  <a:pt x="3322" y="1955"/>
                </a:cubicBezTo>
                <a:cubicBezTo>
                  <a:pt x="3322" y="1954"/>
                  <a:pt x="3321" y="1953"/>
                  <a:pt x="3321" y="1952"/>
                </a:cubicBezTo>
                <a:lnTo>
                  <a:pt x="2959" y="483"/>
                </a:lnTo>
                <a:cubicBezTo>
                  <a:pt x="2886" y="184"/>
                  <a:pt x="2591" y="0"/>
                  <a:pt x="2290" y="65"/>
                </a:cubicBezTo>
                <a:lnTo>
                  <a:pt x="2277" y="68"/>
                </a:lnTo>
                <a:cubicBezTo>
                  <a:pt x="2128" y="100"/>
                  <a:pt x="2001" y="188"/>
                  <a:pt x="1919" y="317"/>
                </a:cubicBezTo>
                <a:cubicBezTo>
                  <a:pt x="1837" y="445"/>
                  <a:pt x="1810" y="597"/>
                  <a:pt x="1844" y="746"/>
                </a:cubicBezTo>
                <a:lnTo>
                  <a:pt x="2089" y="1837"/>
                </a:lnTo>
                <a:lnTo>
                  <a:pt x="510" y="1837"/>
                </a:lnTo>
                <a:cubicBezTo>
                  <a:pt x="374" y="1837"/>
                  <a:pt x="247" y="1890"/>
                  <a:pt x="151" y="1986"/>
                </a:cubicBezTo>
                <a:cubicBezTo>
                  <a:pt x="53" y="2084"/>
                  <a:pt x="0" y="2215"/>
                  <a:pt x="2" y="2354"/>
                </a:cubicBezTo>
                <a:cubicBezTo>
                  <a:pt x="4" y="2531"/>
                  <a:pt x="101" y="2687"/>
                  <a:pt x="245" y="2776"/>
                </a:cubicBezTo>
                <a:cubicBezTo>
                  <a:pt x="116" y="2868"/>
                  <a:pt x="32" y="3019"/>
                  <a:pt x="32" y="3190"/>
                </a:cubicBezTo>
                <a:cubicBezTo>
                  <a:pt x="32" y="3417"/>
                  <a:pt x="182" y="3610"/>
                  <a:pt x="388" y="3675"/>
                </a:cubicBezTo>
                <a:cubicBezTo>
                  <a:pt x="297" y="3767"/>
                  <a:pt x="240" y="3894"/>
                  <a:pt x="240" y="4033"/>
                </a:cubicBezTo>
                <a:cubicBezTo>
                  <a:pt x="240" y="4284"/>
                  <a:pt x="423" y="4493"/>
                  <a:pt x="662" y="4534"/>
                </a:cubicBezTo>
                <a:cubicBezTo>
                  <a:pt x="579" y="4625"/>
                  <a:pt x="529" y="4745"/>
                  <a:pt x="529" y="4877"/>
                </a:cubicBezTo>
                <a:cubicBezTo>
                  <a:pt x="529" y="5157"/>
                  <a:pt x="757" y="5385"/>
                  <a:pt x="1037" y="5385"/>
                </a:cubicBezTo>
                <a:lnTo>
                  <a:pt x="1467" y="5385"/>
                </a:lnTo>
                <a:cubicBezTo>
                  <a:pt x="2211" y="5385"/>
                  <a:pt x="2959" y="5319"/>
                  <a:pt x="3692" y="5188"/>
                </a:cubicBezTo>
                <a:lnTo>
                  <a:pt x="4368" y="5188"/>
                </a:lnTo>
                <a:cubicBezTo>
                  <a:pt x="4416" y="5188"/>
                  <a:pt x="4455" y="5149"/>
                  <a:pt x="4455" y="5101"/>
                </a:cubicBezTo>
                <a:cubicBezTo>
                  <a:pt x="4455" y="5053"/>
                  <a:pt x="4416" y="5014"/>
                  <a:pt x="4368" y="5014"/>
                </a:cubicBezTo>
                <a:lnTo>
                  <a:pt x="3684" y="5014"/>
                </a:lnTo>
                <a:cubicBezTo>
                  <a:pt x="3679" y="5014"/>
                  <a:pt x="3674" y="5015"/>
                  <a:pt x="3669" y="5016"/>
                </a:cubicBezTo>
                <a:cubicBezTo>
                  <a:pt x="2944" y="5146"/>
                  <a:pt x="2203" y="5212"/>
                  <a:pt x="1467" y="5212"/>
                </a:cubicBezTo>
                <a:lnTo>
                  <a:pt x="1037" y="5212"/>
                </a:lnTo>
                <a:cubicBezTo>
                  <a:pt x="853" y="5212"/>
                  <a:pt x="702" y="5062"/>
                  <a:pt x="702" y="4877"/>
                </a:cubicBezTo>
                <a:cubicBezTo>
                  <a:pt x="702" y="4692"/>
                  <a:pt x="853" y="4542"/>
                  <a:pt x="1037" y="4542"/>
                </a:cubicBezTo>
                <a:cubicBezTo>
                  <a:pt x="1085" y="4542"/>
                  <a:pt x="1124" y="4503"/>
                  <a:pt x="1124" y="4455"/>
                </a:cubicBezTo>
                <a:cubicBezTo>
                  <a:pt x="1124" y="4407"/>
                  <a:pt x="1085" y="4368"/>
                  <a:pt x="1037" y="4368"/>
                </a:cubicBezTo>
                <a:lnTo>
                  <a:pt x="749" y="4368"/>
                </a:lnTo>
                <a:cubicBezTo>
                  <a:pt x="564" y="4368"/>
                  <a:pt x="414" y="4218"/>
                  <a:pt x="414" y="4033"/>
                </a:cubicBezTo>
                <a:cubicBezTo>
                  <a:pt x="414" y="3849"/>
                  <a:pt x="564" y="3698"/>
                  <a:pt x="749" y="3698"/>
                </a:cubicBezTo>
                <a:cubicBezTo>
                  <a:pt x="797" y="3698"/>
                  <a:pt x="836" y="3659"/>
                  <a:pt x="836" y="3611"/>
                </a:cubicBezTo>
                <a:cubicBezTo>
                  <a:pt x="836" y="3564"/>
                  <a:pt x="797" y="3525"/>
                  <a:pt x="749" y="3525"/>
                </a:cubicBezTo>
                <a:lnTo>
                  <a:pt x="540" y="3525"/>
                </a:lnTo>
                <a:cubicBezTo>
                  <a:pt x="355" y="3525"/>
                  <a:pt x="205" y="3374"/>
                  <a:pt x="205" y="3190"/>
                </a:cubicBezTo>
                <a:cubicBezTo>
                  <a:pt x="205" y="3005"/>
                  <a:pt x="355" y="2855"/>
                  <a:pt x="540" y="2855"/>
                </a:cubicBezTo>
                <a:lnTo>
                  <a:pt x="776" y="2855"/>
                </a:lnTo>
                <a:cubicBezTo>
                  <a:pt x="824" y="2855"/>
                  <a:pt x="862" y="2816"/>
                  <a:pt x="862" y="2768"/>
                </a:cubicBezTo>
                <a:cubicBezTo>
                  <a:pt x="862" y="2720"/>
                  <a:pt x="824" y="2681"/>
                  <a:pt x="776" y="2681"/>
                </a:cubicBezTo>
                <a:cubicBezTo>
                  <a:pt x="776" y="2681"/>
                  <a:pt x="529" y="2681"/>
                  <a:pt x="524" y="2682"/>
                </a:cubicBezTo>
                <a:cubicBezTo>
                  <a:pt x="523" y="2681"/>
                  <a:pt x="522" y="2681"/>
                  <a:pt x="521" y="2681"/>
                </a:cubicBezTo>
                <a:cubicBezTo>
                  <a:pt x="333" y="2681"/>
                  <a:pt x="178" y="2533"/>
                  <a:pt x="175" y="2351"/>
                </a:cubicBezTo>
                <a:cubicBezTo>
                  <a:pt x="174" y="2259"/>
                  <a:pt x="209" y="2174"/>
                  <a:pt x="274" y="2109"/>
                </a:cubicBezTo>
                <a:cubicBezTo>
                  <a:pt x="337" y="2046"/>
                  <a:pt x="421" y="2011"/>
                  <a:pt x="510" y="2011"/>
                </a:cubicBezTo>
                <a:lnTo>
                  <a:pt x="2461" y="2011"/>
                </a:lnTo>
                <a:cubicBezTo>
                  <a:pt x="2509" y="2011"/>
                  <a:pt x="2548" y="1972"/>
                  <a:pt x="2548" y="1924"/>
                </a:cubicBezTo>
                <a:cubicBezTo>
                  <a:pt x="2548" y="1876"/>
                  <a:pt x="2509" y="1837"/>
                  <a:pt x="2461" y="1837"/>
                </a:cubicBezTo>
                <a:lnTo>
                  <a:pt x="2267" y="1837"/>
                </a:lnTo>
                <a:lnTo>
                  <a:pt x="2013" y="708"/>
                </a:lnTo>
                <a:cubicBezTo>
                  <a:pt x="1990" y="605"/>
                  <a:pt x="2008" y="499"/>
                  <a:pt x="2065" y="410"/>
                </a:cubicBezTo>
                <a:cubicBezTo>
                  <a:pt x="2122" y="321"/>
                  <a:pt x="2210" y="260"/>
                  <a:pt x="2314" y="237"/>
                </a:cubicBezTo>
                <a:lnTo>
                  <a:pt x="2326" y="235"/>
                </a:lnTo>
                <a:cubicBezTo>
                  <a:pt x="2536" y="189"/>
                  <a:pt x="2740" y="317"/>
                  <a:pt x="2791" y="525"/>
                </a:cubicBezTo>
                <a:lnTo>
                  <a:pt x="3152" y="1991"/>
                </a:lnTo>
                <a:cubicBezTo>
                  <a:pt x="3231" y="2379"/>
                  <a:pt x="3575" y="2661"/>
                  <a:pt x="3971" y="2661"/>
                </a:cubicBezTo>
                <a:lnTo>
                  <a:pt x="4487" y="2661"/>
                </a:lnTo>
                <a:cubicBezTo>
                  <a:pt x="4535" y="2661"/>
                  <a:pt x="4574" y="2622"/>
                  <a:pt x="4574" y="2574"/>
                </a:cubicBezTo>
                <a:cubicBezTo>
                  <a:pt x="4574" y="2526"/>
                  <a:pt x="4535" y="2487"/>
                  <a:pt x="4487" y="248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+mn-ea"/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3785183" y="1754852"/>
            <a:ext cx="4621635" cy="4556826"/>
            <a:chOff x="3953478" y="1886246"/>
            <a:chExt cx="4111441" cy="4053786"/>
          </a:xfrm>
        </p:grpSpPr>
        <p:sp>
          <p:nvSpPr>
            <p:cNvPr id="330" name="ísļíḋè">
              <a:extLst>
                <a:ext uri="{FF2B5EF4-FFF2-40B4-BE49-F238E27FC236}">
                  <a16:creationId xmlns:a16="http://schemas.microsoft.com/office/drawing/2014/main" id="{C71FC9E8-7623-BD70-EC36-A58E09CE0E3C}"/>
                </a:ext>
              </a:extLst>
            </p:cNvPr>
            <p:cNvSpPr/>
            <p:nvPr/>
          </p:nvSpPr>
          <p:spPr>
            <a:xfrm flipH="1">
              <a:off x="3971320" y="1886247"/>
              <a:ext cx="4093599" cy="4053785"/>
            </a:xfrm>
            <a:prstGeom prst="blockArc">
              <a:avLst>
                <a:gd name="adj1" fmla="val 16200000"/>
                <a:gd name="adj2" fmla="val 5400000"/>
                <a:gd name="adj3" fmla="val 15000"/>
              </a:avLst>
            </a:prstGeom>
            <a:solidFill>
              <a:srgbClr val="C00000">
                <a:alpha val="60000"/>
              </a:srgbClr>
            </a:solidFill>
            <a:ln w="50800" cap="flat" cmpd="sng" algn="ctr">
              <a:noFill/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31" name="ïṥḷiďê">
              <a:extLst>
                <a:ext uri="{FF2B5EF4-FFF2-40B4-BE49-F238E27FC236}">
                  <a16:creationId xmlns:a16="http://schemas.microsoft.com/office/drawing/2014/main" id="{FF870ECE-F9A1-D4EA-48F3-E2647C21973F}"/>
                </a:ext>
              </a:extLst>
            </p:cNvPr>
            <p:cNvSpPr/>
            <p:nvPr/>
          </p:nvSpPr>
          <p:spPr>
            <a:xfrm flipH="1">
              <a:off x="3953478" y="1886246"/>
              <a:ext cx="4090524" cy="4053785"/>
            </a:xfrm>
            <a:prstGeom prst="blockArc">
              <a:avLst>
                <a:gd name="adj1" fmla="val 5400000"/>
                <a:gd name="adj2" fmla="val 16200000"/>
                <a:gd name="adj3" fmla="val 15000"/>
              </a:avLst>
            </a:prstGeom>
            <a:solidFill>
              <a:schemeClr val="accent5">
                <a:lumMod val="75000"/>
                <a:alpha val="60000"/>
              </a:schemeClr>
            </a:solidFill>
            <a:ln w="50800" cap="flat" cmpd="sng" algn="ctr">
              <a:noFill/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sz="1200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332" name="图片 3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6902" y="3224053"/>
              <a:ext cx="1279296" cy="1279296"/>
            </a:xfrm>
            <a:prstGeom prst="rect">
              <a:avLst/>
            </a:prstGeom>
          </p:spPr>
        </p:pic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7620" y="3575254"/>
              <a:ext cx="1279296" cy="1279296"/>
            </a:xfrm>
            <a:prstGeom prst="rect">
              <a:avLst/>
            </a:prstGeom>
          </p:spPr>
        </p:pic>
      </p:grpSp>
      <p:grpSp>
        <p:nvGrpSpPr>
          <p:cNvPr id="334" name="组合 333"/>
          <p:cNvGrpSpPr/>
          <p:nvPr/>
        </p:nvGrpSpPr>
        <p:grpSpPr>
          <a:xfrm>
            <a:off x="8170180" y="2090410"/>
            <a:ext cx="382982" cy="677423"/>
            <a:chOff x="9511635" y="10090933"/>
            <a:chExt cx="609685" cy="1078418"/>
          </a:xfrm>
        </p:grpSpPr>
        <p:sp>
          <p:nvSpPr>
            <p:cNvPr id="337" name="worldwide_20178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9511635" y="10559811"/>
              <a:ext cx="609685" cy="609540"/>
            </a:xfrm>
            <a:custGeom>
              <a:avLst/>
              <a:gdLst>
                <a:gd name="connsiteX0" fmla="*/ 355522 w 420312"/>
                <a:gd name="connsiteY0" fmla="*/ 209057 h 420212"/>
                <a:gd name="connsiteX1" fmla="*/ 355522 w 420312"/>
                <a:gd name="connsiteY1" fmla="*/ 211201 h 420212"/>
                <a:gd name="connsiteX2" fmla="*/ 357379 w 420312"/>
                <a:gd name="connsiteY2" fmla="*/ 210057 h 420212"/>
                <a:gd name="connsiteX3" fmla="*/ 222440 w 420312"/>
                <a:gd name="connsiteY3" fmla="*/ 208637 h 420212"/>
                <a:gd name="connsiteX4" fmla="*/ 354808 w 420312"/>
                <a:gd name="connsiteY4" fmla="*/ 208637 h 420212"/>
                <a:gd name="connsiteX5" fmla="*/ 354808 w 420312"/>
                <a:gd name="connsiteY5" fmla="*/ 211494 h 420212"/>
                <a:gd name="connsiteX6" fmla="*/ 222580 w 420312"/>
                <a:gd name="connsiteY6" fmla="*/ 211494 h 420212"/>
                <a:gd name="connsiteX7" fmla="*/ 223102 w 420312"/>
                <a:gd name="connsiteY7" fmla="*/ 210228 h 420212"/>
                <a:gd name="connsiteX8" fmla="*/ 354808 w 420312"/>
                <a:gd name="connsiteY8" fmla="*/ 207913 h 420212"/>
                <a:gd name="connsiteX9" fmla="*/ 358808 w 420312"/>
                <a:gd name="connsiteY9" fmla="*/ 210200 h 420212"/>
                <a:gd name="connsiteX10" fmla="*/ 354808 w 420312"/>
                <a:gd name="connsiteY10" fmla="*/ 212487 h 420212"/>
                <a:gd name="connsiteX11" fmla="*/ 354808 w 420312"/>
                <a:gd name="connsiteY11" fmla="*/ 211494 h 420212"/>
                <a:gd name="connsiteX12" fmla="*/ 354939 w 420312"/>
                <a:gd name="connsiteY12" fmla="*/ 211494 h 420212"/>
                <a:gd name="connsiteX13" fmla="*/ 354939 w 420312"/>
                <a:gd name="connsiteY13" fmla="*/ 208637 h 420212"/>
                <a:gd name="connsiteX14" fmla="*/ 354808 w 420312"/>
                <a:gd name="connsiteY14" fmla="*/ 208637 h 420212"/>
                <a:gd name="connsiteX15" fmla="*/ 209632 w 420312"/>
                <a:gd name="connsiteY15" fmla="*/ 199471 h 420212"/>
                <a:gd name="connsiteX16" fmla="*/ 202588 w 420312"/>
                <a:gd name="connsiteY16" fmla="*/ 202184 h 420212"/>
                <a:gd name="connsiteX17" fmla="*/ 199019 w 420312"/>
                <a:gd name="connsiteY17" fmla="*/ 210228 h 420212"/>
                <a:gd name="connsiteX18" fmla="*/ 209775 w 420312"/>
                <a:gd name="connsiteY18" fmla="*/ 220984 h 420212"/>
                <a:gd name="connsiteX19" fmla="*/ 220484 w 420312"/>
                <a:gd name="connsiteY19" fmla="*/ 210228 h 420212"/>
                <a:gd name="connsiteX20" fmla="*/ 209632 w 420312"/>
                <a:gd name="connsiteY20" fmla="*/ 199471 h 420212"/>
                <a:gd name="connsiteX21" fmla="*/ 208122 w 420312"/>
                <a:gd name="connsiteY21" fmla="*/ 197120 h 420212"/>
                <a:gd name="connsiteX22" fmla="*/ 208122 w 420312"/>
                <a:gd name="connsiteY22" fmla="*/ 198163 h 420212"/>
                <a:gd name="connsiteX23" fmla="*/ 210980 w 420312"/>
                <a:gd name="connsiteY23" fmla="*/ 198163 h 420212"/>
                <a:gd name="connsiteX24" fmla="*/ 210980 w 420312"/>
                <a:gd name="connsiteY24" fmla="*/ 197229 h 420212"/>
                <a:gd name="connsiteX25" fmla="*/ 219080 w 420312"/>
                <a:gd name="connsiteY25" fmla="*/ 200566 h 420212"/>
                <a:gd name="connsiteX26" fmla="*/ 222440 w 420312"/>
                <a:gd name="connsiteY26" fmla="*/ 208637 h 420212"/>
                <a:gd name="connsiteX27" fmla="*/ 222175 w 420312"/>
                <a:gd name="connsiteY27" fmla="*/ 208637 h 420212"/>
                <a:gd name="connsiteX28" fmla="*/ 222175 w 420312"/>
                <a:gd name="connsiteY28" fmla="*/ 211494 h 420212"/>
                <a:gd name="connsiteX29" fmla="*/ 222580 w 420312"/>
                <a:gd name="connsiteY29" fmla="*/ 211494 h 420212"/>
                <a:gd name="connsiteX30" fmla="*/ 219151 w 420312"/>
                <a:gd name="connsiteY30" fmla="*/ 219818 h 420212"/>
                <a:gd name="connsiteX31" fmla="*/ 209632 w 420312"/>
                <a:gd name="connsiteY31" fmla="*/ 223697 h 420212"/>
                <a:gd name="connsiteX32" fmla="*/ 196020 w 420312"/>
                <a:gd name="connsiteY32" fmla="*/ 210085 h 420212"/>
                <a:gd name="connsiteX33" fmla="*/ 200589 w 420312"/>
                <a:gd name="connsiteY33" fmla="*/ 199899 h 420212"/>
                <a:gd name="connsiteX34" fmla="*/ 208122 w 420312"/>
                <a:gd name="connsiteY34" fmla="*/ 102905 h 420212"/>
                <a:gd name="connsiteX35" fmla="*/ 210980 w 420312"/>
                <a:gd name="connsiteY35" fmla="*/ 102905 h 420212"/>
                <a:gd name="connsiteX36" fmla="*/ 210980 w 420312"/>
                <a:gd name="connsiteY36" fmla="*/ 197229 h 420212"/>
                <a:gd name="connsiteX37" fmla="*/ 209490 w 420312"/>
                <a:gd name="connsiteY37" fmla="*/ 196615 h 420212"/>
                <a:gd name="connsiteX38" fmla="*/ 208122 w 420312"/>
                <a:gd name="connsiteY38" fmla="*/ 197120 h 420212"/>
                <a:gd name="connsiteX39" fmla="*/ 209472 w 420312"/>
                <a:gd name="connsiteY39" fmla="*/ 100332 h 420212"/>
                <a:gd name="connsiteX40" fmla="*/ 208472 w 420312"/>
                <a:gd name="connsiteY40" fmla="*/ 102191 h 420212"/>
                <a:gd name="connsiteX41" fmla="*/ 210615 w 420312"/>
                <a:gd name="connsiteY41" fmla="*/ 102191 h 420212"/>
                <a:gd name="connsiteX42" fmla="*/ 209615 w 420312"/>
                <a:gd name="connsiteY42" fmla="*/ 98903 h 420212"/>
                <a:gd name="connsiteX43" fmla="*/ 211901 w 420312"/>
                <a:gd name="connsiteY43" fmla="*/ 102905 h 420212"/>
                <a:gd name="connsiteX44" fmla="*/ 210980 w 420312"/>
                <a:gd name="connsiteY44" fmla="*/ 102905 h 420212"/>
                <a:gd name="connsiteX45" fmla="*/ 210980 w 420312"/>
                <a:gd name="connsiteY45" fmla="*/ 102275 h 420212"/>
                <a:gd name="connsiteX46" fmla="*/ 208122 w 420312"/>
                <a:gd name="connsiteY46" fmla="*/ 102275 h 420212"/>
                <a:gd name="connsiteX47" fmla="*/ 208122 w 420312"/>
                <a:gd name="connsiteY47" fmla="*/ 102905 h 420212"/>
                <a:gd name="connsiteX48" fmla="*/ 207329 w 420312"/>
                <a:gd name="connsiteY48" fmla="*/ 102905 h 420212"/>
                <a:gd name="connsiteX49" fmla="*/ 210156 w 420312"/>
                <a:gd name="connsiteY49" fmla="*/ 8573 h 420212"/>
                <a:gd name="connsiteX50" fmla="*/ 77243 w 420312"/>
                <a:gd name="connsiteY50" fmla="*/ 58629 h 420212"/>
                <a:gd name="connsiteX51" fmla="*/ 8572 w 420312"/>
                <a:gd name="connsiteY51" fmla="*/ 210035 h 420212"/>
                <a:gd name="connsiteX52" fmla="*/ 210156 w 420312"/>
                <a:gd name="connsiteY52" fmla="*/ 411639 h 420212"/>
                <a:gd name="connsiteX53" fmla="*/ 411550 w 420312"/>
                <a:gd name="connsiteY53" fmla="*/ 210035 h 420212"/>
                <a:gd name="connsiteX54" fmla="*/ 210156 w 420312"/>
                <a:gd name="connsiteY54" fmla="*/ 8573 h 420212"/>
                <a:gd name="connsiteX55" fmla="*/ 210156 w 420312"/>
                <a:gd name="connsiteY55" fmla="*/ 0 h 420212"/>
                <a:gd name="connsiteX56" fmla="*/ 420312 w 420312"/>
                <a:gd name="connsiteY56" fmla="*/ 210178 h 420212"/>
                <a:gd name="connsiteX57" fmla="*/ 210156 w 420312"/>
                <a:gd name="connsiteY57" fmla="*/ 420212 h 420212"/>
                <a:gd name="connsiteX58" fmla="*/ 0 w 420312"/>
                <a:gd name="connsiteY58" fmla="*/ 210035 h 420212"/>
                <a:gd name="connsiteX59" fmla="*/ 71528 w 420312"/>
                <a:gd name="connsiteY59" fmla="*/ 52056 h 420212"/>
                <a:gd name="connsiteX60" fmla="*/ 210156 w 420312"/>
                <a:gd name="connsiteY60" fmla="*/ 0 h 42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0312" h="420212">
                  <a:moveTo>
                    <a:pt x="355522" y="209057"/>
                  </a:moveTo>
                  <a:lnTo>
                    <a:pt x="355522" y="211201"/>
                  </a:lnTo>
                  <a:lnTo>
                    <a:pt x="357379" y="210057"/>
                  </a:lnTo>
                  <a:close/>
                  <a:moveTo>
                    <a:pt x="222440" y="208637"/>
                  </a:moveTo>
                  <a:lnTo>
                    <a:pt x="354808" y="208637"/>
                  </a:lnTo>
                  <a:lnTo>
                    <a:pt x="354808" y="211494"/>
                  </a:lnTo>
                  <a:lnTo>
                    <a:pt x="222580" y="211494"/>
                  </a:lnTo>
                  <a:lnTo>
                    <a:pt x="223102" y="210228"/>
                  </a:lnTo>
                  <a:close/>
                  <a:moveTo>
                    <a:pt x="354808" y="207913"/>
                  </a:moveTo>
                  <a:lnTo>
                    <a:pt x="358808" y="210200"/>
                  </a:lnTo>
                  <a:lnTo>
                    <a:pt x="354808" y="212487"/>
                  </a:lnTo>
                  <a:lnTo>
                    <a:pt x="354808" y="211494"/>
                  </a:lnTo>
                  <a:lnTo>
                    <a:pt x="354939" y="211494"/>
                  </a:lnTo>
                  <a:lnTo>
                    <a:pt x="354939" y="208637"/>
                  </a:lnTo>
                  <a:lnTo>
                    <a:pt x="354808" y="208637"/>
                  </a:lnTo>
                  <a:close/>
                  <a:moveTo>
                    <a:pt x="209632" y="199471"/>
                  </a:moveTo>
                  <a:cubicBezTo>
                    <a:pt x="207015" y="199471"/>
                    <a:pt x="204444" y="200470"/>
                    <a:pt x="202588" y="202184"/>
                  </a:cubicBezTo>
                  <a:cubicBezTo>
                    <a:pt x="200304" y="204230"/>
                    <a:pt x="199019" y="207229"/>
                    <a:pt x="199019" y="210228"/>
                  </a:cubicBezTo>
                  <a:cubicBezTo>
                    <a:pt x="199019" y="216082"/>
                    <a:pt x="203731" y="220984"/>
                    <a:pt x="209775" y="220984"/>
                  </a:cubicBezTo>
                  <a:cubicBezTo>
                    <a:pt x="215629" y="220984"/>
                    <a:pt x="220484" y="216225"/>
                    <a:pt x="220484" y="210228"/>
                  </a:cubicBezTo>
                  <a:cubicBezTo>
                    <a:pt x="220199" y="204230"/>
                    <a:pt x="215487" y="199471"/>
                    <a:pt x="209632" y="199471"/>
                  </a:cubicBezTo>
                  <a:close/>
                  <a:moveTo>
                    <a:pt x="208122" y="197120"/>
                  </a:moveTo>
                  <a:lnTo>
                    <a:pt x="208122" y="198163"/>
                  </a:lnTo>
                  <a:lnTo>
                    <a:pt x="210980" y="198163"/>
                  </a:lnTo>
                  <a:lnTo>
                    <a:pt x="210980" y="197229"/>
                  </a:lnTo>
                  <a:lnTo>
                    <a:pt x="219080" y="200566"/>
                  </a:lnTo>
                  <a:lnTo>
                    <a:pt x="222440" y="208637"/>
                  </a:lnTo>
                  <a:lnTo>
                    <a:pt x="222175" y="208637"/>
                  </a:lnTo>
                  <a:lnTo>
                    <a:pt x="222175" y="211494"/>
                  </a:lnTo>
                  <a:lnTo>
                    <a:pt x="222580" y="211494"/>
                  </a:lnTo>
                  <a:lnTo>
                    <a:pt x="219151" y="219818"/>
                  </a:lnTo>
                  <a:cubicBezTo>
                    <a:pt x="216712" y="222234"/>
                    <a:pt x="213345" y="223697"/>
                    <a:pt x="209632" y="223697"/>
                  </a:cubicBezTo>
                  <a:cubicBezTo>
                    <a:pt x="202160" y="223697"/>
                    <a:pt x="196020" y="217700"/>
                    <a:pt x="196020" y="210085"/>
                  </a:cubicBezTo>
                  <a:cubicBezTo>
                    <a:pt x="196020" y="206229"/>
                    <a:pt x="197733" y="202469"/>
                    <a:pt x="200589" y="199899"/>
                  </a:cubicBezTo>
                  <a:close/>
                  <a:moveTo>
                    <a:pt x="208122" y="102905"/>
                  </a:moveTo>
                  <a:lnTo>
                    <a:pt x="210980" y="102905"/>
                  </a:lnTo>
                  <a:lnTo>
                    <a:pt x="210980" y="197229"/>
                  </a:lnTo>
                  <a:lnTo>
                    <a:pt x="209490" y="196615"/>
                  </a:lnTo>
                  <a:lnTo>
                    <a:pt x="208122" y="197120"/>
                  </a:lnTo>
                  <a:close/>
                  <a:moveTo>
                    <a:pt x="209472" y="100332"/>
                  </a:moveTo>
                  <a:lnTo>
                    <a:pt x="208472" y="102191"/>
                  </a:lnTo>
                  <a:lnTo>
                    <a:pt x="210615" y="102191"/>
                  </a:lnTo>
                  <a:close/>
                  <a:moveTo>
                    <a:pt x="209615" y="98903"/>
                  </a:moveTo>
                  <a:lnTo>
                    <a:pt x="211901" y="102905"/>
                  </a:lnTo>
                  <a:lnTo>
                    <a:pt x="210980" y="102905"/>
                  </a:lnTo>
                  <a:lnTo>
                    <a:pt x="210980" y="102275"/>
                  </a:lnTo>
                  <a:lnTo>
                    <a:pt x="208122" y="102275"/>
                  </a:lnTo>
                  <a:lnTo>
                    <a:pt x="208122" y="102905"/>
                  </a:lnTo>
                  <a:lnTo>
                    <a:pt x="207329" y="102905"/>
                  </a:lnTo>
                  <a:close/>
                  <a:moveTo>
                    <a:pt x="210156" y="8573"/>
                  </a:moveTo>
                  <a:cubicBezTo>
                    <a:pt x="161248" y="8573"/>
                    <a:pt x="114102" y="26385"/>
                    <a:pt x="77243" y="58629"/>
                  </a:cubicBezTo>
                  <a:cubicBezTo>
                    <a:pt x="33669" y="96921"/>
                    <a:pt x="8572" y="152120"/>
                    <a:pt x="8572" y="210035"/>
                  </a:cubicBezTo>
                  <a:cubicBezTo>
                    <a:pt x="8572" y="321148"/>
                    <a:pt x="99054" y="411639"/>
                    <a:pt x="210156" y="411639"/>
                  </a:cubicBezTo>
                  <a:cubicBezTo>
                    <a:pt x="321258" y="411639"/>
                    <a:pt x="411550" y="321148"/>
                    <a:pt x="411550" y="210035"/>
                  </a:cubicBezTo>
                  <a:cubicBezTo>
                    <a:pt x="411550" y="98921"/>
                    <a:pt x="321258" y="8573"/>
                    <a:pt x="210156" y="8573"/>
                  </a:cubicBezTo>
                  <a:close/>
                  <a:moveTo>
                    <a:pt x="210156" y="0"/>
                  </a:moveTo>
                  <a:cubicBezTo>
                    <a:pt x="325973" y="0"/>
                    <a:pt x="420312" y="94206"/>
                    <a:pt x="420312" y="210178"/>
                  </a:cubicBezTo>
                  <a:cubicBezTo>
                    <a:pt x="420312" y="326149"/>
                    <a:pt x="325973" y="420212"/>
                    <a:pt x="210156" y="420212"/>
                  </a:cubicBezTo>
                  <a:cubicBezTo>
                    <a:pt x="94149" y="420212"/>
                    <a:pt x="0" y="325863"/>
                    <a:pt x="0" y="210035"/>
                  </a:cubicBezTo>
                  <a:cubicBezTo>
                    <a:pt x="0" y="149549"/>
                    <a:pt x="26049" y="91872"/>
                    <a:pt x="71528" y="52056"/>
                  </a:cubicBezTo>
                  <a:cubicBezTo>
                    <a:pt x="109912" y="18479"/>
                    <a:pt x="159105" y="0"/>
                    <a:pt x="210156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>
                <a:latin typeface="+mn-ea"/>
              </a:endParaRPr>
            </a:p>
          </p:txBody>
        </p:sp>
        <p:sp>
          <p:nvSpPr>
            <p:cNvPr id="341" name="iconfont-1043-169336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9673098" y="10090933"/>
              <a:ext cx="401139" cy="348806"/>
            </a:xfrm>
            <a:custGeom>
              <a:avLst/>
              <a:gdLst>
                <a:gd name="T0" fmla="*/ 6302 w 6560"/>
                <a:gd name="T1" fmla="*/ 400 h 5713"/>
                <a:gd name="T2" fmla="*/ 6127 w 6560"/>
                <a:gd name="T3" fmla="*/ 250 h 5713"/>
                <a:gd name="T4" fmla="*/ 5143 w 6560"/>
                <a:gd name="T5" fmla="*/ 312 h 5713"/>
                <a:gd name="T6" fmla="*/ 2214 w 6560"/>
                <a:gd name="T7" fmla="*/ 3560 h 5713"/>
                <a:gd name="T8" fmla="*/ 1330 w 6560"/>
                <a:gd name="T9" fmla="*/ 2799 h 5713"/>
                <a:gd name="T10" fmla="*/ 346 w 6560"/>
                <a:gd name="T11" fmla="*/ 2860 h 5713"/>
                <a:gd name="T12" fmla="*/ 191 w 6560"/>
                <a:gd name="T13" fmla="*/ 3031 h 5713"/>
                <a:gd name="T14" fmla="*/ 10 w 6560"/>
                <a:gd name="T15" fmla="*/ 3540 h 5713"/>
                <a:gd name="T16" fmla="*/ 242 w 6560"/>
                <a:gd name="T17" fmla="*/ 4028 h 5713"/>
                <a:gd name="T18" fmla="*/ 1863 w 6560"/>
                <a:gd name="T19" fmla="*/ 5513 h 5713"/>
                <a:gd name="T20" fmla="*/ 2383 w 6560"/>
                <a:gd name="T21" fmla="*/ 5703 h 5713"/>
                <a:gd name="T22" fmla="*/ 2881 w 6560"/>
                <a:gd name="T23" fmla="*/ 5459 h 5713"/>
                <a:gd name="T24" fmla="*/ 6377 w 6560"/>
                <a:gd name="T25" fmla="*/ 1396 h 5713"/>
                <a:gd name="T26" fmla="*/ 6546 w 6560"/>
                <a:gd name="T27" fmla="*/ 882 h 5713"/>
                <a:gd name="T28" fmla="*/ 6302 w 6560"/>
                <a:gd name="T29" fmla="*/ 400 h 5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60" h="5713">
                  <a:moveTo>
                    <a:pt x="6302" y="400"/>
                  </a:moveTo>
                  <a:lnTo>
                    <a:pt x="6127" y="250"/>
                  </a:lnTo>
                  <a:cubicBezTo>
                    <a:pt x="5837" y="0"/>
                    <a:pt x="5400" y="28"/>
                    <a:pt x="5143" y="312"/>
                  </a:cubicBezTo>
                  <a:lnTo>
                    <a:pt x="2214" y="3560"/>
                  </a:lnTo>
                  <a:lnTo>
                    <a:pt x="1330" y="2799"/>
                  </a:lnTo>
                  <a:cubicBezTo>
                    <a:pt x="1040" y="2549"/>
                    <a:pt x="603" y="2576"/>
                    <a:pt x="346" y="2860"/>
                  </a:cubicBezTo>
                  <a:lnTo>
                    <a:pt x="191" y="3031"/>
                  </a:lnTo>
                  <a:cubicBezTo>
                    <a:pt x="66" y="3170"/>
                    <a:pt x="0" y="3353"/>
                    <a:pt x="10" y="3540"/>
                  </a:cubicBezTo>
                  <a:cubicBezTo>
                    <a:pt x="19" y="3727"/>
                    <a:pt x="103" y="3903"/>
                    <a:pt x="242" y="4028"/>
                  </a:cubicBezTo>
                  <a:lnTo>
                    <a:pt x="1863" y="5513"/>
                  </a:lnTo>
                  <a:cubicBezTo>
                    <a:pt x="2003" y="5644"/>
                    <a:pt x="2191" y="5713"/>
                    <a:pt x="2383" y="5703"/>
                  </a:cubicBezTo>
                  <a:cubicBezTo>
                    <a:pt x="2575" y="5693"/>
                    <a:pt x="2755" y="5604"/>
                    <a:pt x="2881" y="5459"/>
                  </a:cubicBezTo>
                  <a:lnTo>
                    <a:pt x="6377" y="1396"/>
                  </a:lnTo>
                  <a:cubicBezTo>
                    <a:pt x="6499" y="1254"/>
                    <a:pt x="6560" y="1069"/>
                    <a:pt x="6546" y="882"/>
                  </a:cubicBezTo>
                  <a:cubicBezTo>
                    <a:pt x="6532" y="696"/>
                    <a:pt x="6444" y="522"/>
                    <a:pt x="6302" y="4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>
                <a:latin typeface="+mn-ea"/>
              </a:endParaRPr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7901198" y="3263262"/>
            <a:ext cx="1237643" cy="848033"/>
            <a:chOff x="10055927" y="10917256"/>
            <a:chExt cx="1970256" cy="1350019"/>
          </a:xfrm>
        </p:grpSpPr>
        <p:pic>
          <p:nvPicPr>
            <p:cNvPr id="343" name="图片 3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5927" y="11345190"/>
              <a:ext cx="657574" cy="657574"/>
            </a:xfrm>
            <a:prstGeom prst="rect">
              <a:avLst/>
            </a:prstGeom>
          </p:spPr>
        </p:pic>
        <p:sp>
          <p:nvSpPr>
            <p:cNvPr id="344" name="settingsscrewdriver-and-wrench_18508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 rot="5975674">
              <a:off x="10366845" y="11887776"/>
              <a:ext cx="397491" cy="361507"/>
            </a:xfrm>
            <a:custGeom>
              <a:avLst/>
              <a:gdLst>
                <a:gd name="T0" fmla="*/ 6152 w 6727"/>
                <a:gd name="T1" fmla="*/ 143 h 6127"/>
                <a:gd name="T2" fmla="*/ 4428 w 6727"/>
                <a:gd name="T3" fmla="*/ 550 h 6127"/>
                <a:gd name="T4" fmla="*/ 2933 w 6727"/>
                <a:gd name="T5" fmla="*/ 2166 h 6127"/>
                <a:gd name="T6" fmla="*/ 2894 w 6727"/>
                <a:gd name="T7" fmla="*/ 2227 h 6127"/>
                <a:gd name="T8" fmla="*/ 2581 w 6727"/>
                <a:gd name="T9" fmla="*/ 2634 h 6127"/>
                <a:gd name="T10" fmla="*/ 2434 w 6727"/>
                <a:gd name="T11" fmla="*/ 2571 h 6127"/>
                <a:gd name="T12" fmla="*/ 2149 w 6727"/>
                <a:gd name="T13" fmla="*/ 2686 h 6127"/>
                <a:gd name="T14" fmla="*/ 2066 w 6727"/>
                <a:gd name="T15" fmla="*/ 3096 h 6127"/>
                <a:gd name="T16" fmla="*/ 1425 w 6727"/>
                <a:gd name="T17" fmla="*/ 4485 h 6127"/>
                <a:gd name="T18" fmla="*/ 33 w 6727"/>
                <a:gd name="T19" fmla="*/ 6090 h 6127"/>
                <a:gd name="T20" fmla="*/ 82 w 6727"/>
                <a:gd name="T21" fmla="*/ 6127 h 6127"/>
                <a:gd name="T22" fmla="*/ 1659 w 6727"/>
                <a:gd name="T23" fmla="*/ 4717 h 6127"/>
                <a:gd name="T24" fmla="*/ 3066 w 6727"/>
                <a:gd name="T25" fmla="*/ 3981 h 6127"/>
                <a:gd name="T26" fmla="*/ 3149 w 6727"/>
                <a:gd name="T27" fmla="*/ 4001 h 6127"/>
                <a:gd name="T28" fmla="*/ 3218 w 6727"/>
                <a:gd name="T29" fmla="*/ 4004 h 6127"/>
                <a:gd name="T30" fmla="*/ 3625 w 6727"/>
                <a:gd name="T31" fmla="*/ 3841 h 6127"/>
                <a:gd name="T32" fmla="*/ 5667 w 6727"/>
                <a:gd name="T33" fmla="*/ 2013 h 6127"/>
                <a:gd name="T34" fmla="*/ 6205 w 6727"/>
                <a:gd name="T35" fmla="*/ 190 h 6127"/>
                <a:gd name="T36" fmla="*/ 3175 w 6727"/>
                <a:gd name="T37" fmla="*/ 2399 h 6127"/>
                <a:gd name="T38" fmla="*/ 3628 w 6727"/>
                <a:gd name="T39" fmla="*/ 1868 h 6127"/>
                <a:gd name="T40" fmla="*/ 5612 w 6727"/>
                <a:gd name="T41" fmla="*/ 326 h 6127"/>
                <a:gd name="T42" fmla="*/ 3855 w 6727"/>
                <a:gd name="T43" fmla="*/ 2327 h 6127"/>
                <a:gd name="T44" fmla="*/ 6044 w 6727"/>
                <a:gd name="T45" fmla="*/ 583 h 6127"/>
                <a:gd name="T46" fmla="*/ 3277 w 6727"/>
                <a:gd name="T47" fmla="*/ 3196 h 6127"/>
                <a:gd name="T48" fmla="*/ 2373 w 6727"/>
                <a:gd name="T49" fmla="*/ 2953 h 6127"/>
                <a:gd name="T50" fmla="*/ 2390 w 6727"/>
                <a:gd name="T51" fmla="*/ 2910 h 6127"/>
                <a:gd name="T52" fmla="*/ 2395 w 6727"/>
                <a:gd name="T53" fmla="*/ 2907 h 6127"/>
                <a:gd name="T54" fmla="*/ 3312 w 6727"/>
                <a:gd name="T55" fmla="*/ 3635 h 6127"/>
                <a:gd name="T56" fmla="*/ 3316 w 6727"/>
                <a:gd name="T57" fmla="*/ 3668 h 6127"/>
                <a:gd name="T58" fmla="*/ 2372 w 6727"/>
                <a:gd name="T59" fmla="*/ 2959 h 6127"/>
                <a:gd name="T60" fmla="*/ 2923 w 6727"/>
                <a:gd name="T61" fmla="*/ 2246 h 6127"/>
                <a:gd name="T62" fmla="*/ 2923 w 6727"/>
                <a:gd name="T63" fmla="*/ 2246 h 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27" h="6127">
                  <a:moveTo>
                    <a:pt x="6205" y="190"/>
                  </a:moveTo>
                  <a:cubicBezTo>
                    <a:pt x="6191" y="171"/>
                    <a:pt x="6173" y="155"/>
                    <a:pt x="6152" y="143"/>
                  </a:cubicBezTo>
                  <a:cubicBezTo>
                    <a:pt x="5987" y="48"/>
                    <a:pt x="5811" y="0"/>
                    <a:pt x="5628" y="0"/>
                  </a:cubicBezTo>
                  <a:cubicBezTo>
                    <a:pt x="5267" y="0"/>
                    <a:pt x="4885" y="175"/>
                    <a:pt x="4428" y="550"/>
                  </a:cubicBezTo>
                  <a:cubicBezTo>
                    <a:pt x="4036" y="871"/>
                    <a:pt x="3707" y="1262"/>
                    <a:pt x="3389" y="1639"/>
                  </a:cubicBezTo>
                  <a:cubicBezTo>
                    <a:pt x="3242" y="1814"/>
                    <a:pt x="3089" y="1995"/>
                    <a:pt x="2933" y="2166"/>
                  </a:cubicBezTo>
                  <a:cubicBezTo>
                    <a:pt x="2918" y="2183"/>
                    <a:pt x="2906" y="2202"/>
                    <a:pt x="2899" y="2222"/>
                  </a:cubicBezTo>
                  <a:lnTo>
                    <a:pt x="2894" y="2227"/>
                  </a:lnTo>
                  <a:cubicBezTo>
                    <a:pt x="2797" y="2361"/>
                    <a:pt x="2694" y="2503"/>
                    <a:pt x="2597" y="2648"/>
                  </a:cubicBezTo>
                  <a:lnTo>
                    <a:pt x="2581" y="2634"/>
                  </a:lnTo>
                  <a:cubicBezTo>
                    <a:pt x="2568" y="2622"/>
                    <a:pt x="2554" y="2613"/>
                    <a:pt x="2538" y="2606"/>
                  </a:cubicBezTo>
                  <a:cubicBezTo>
                    <a:pt x="2510" y="2583"/>
                    <a:pt x="2476" y="2571"/>
                    <a:pt x="2434" y="2571"/>
                  </a:cubicBezTo>
                  <a:lnTo>
                    <a:pt x="2433" y="2571"/>
                  </a:lnTo>
                  <a:cubicBezTo>
                    <a:pt x="2317" y="2573"/>
                    <a:pt x="2219" y="2613"/>
                    <a:pt x="2149" y="2686"/>
                  </a:cubicBezTo>
                  <a:cubicBezTo>
                    <a:pt x="2066" y="2773"/>
                    <a:pt x="2045" y="2887"/>
                    <a:pt x="2043" y="2970"/>
                  </a:cubicBezTo>
                  <a:cubicBezTo>
                    <a:pt x="2030" y="3012"/>
                    <a:pt x="2038" y="3056"/>
                    <a:pt x="2066" y="3096"/>
                  </a:cubicBezTo>
                  <a:cubicBezTo>
                    <a:pt x="2169" y="3242"/>
                    <a:pt x="2287" y="3381"/>
                    <a:pt x="2418" y="3508"/>
                  </a:cubicBezTo>
                  <a:cubicBezTo>
                    <a:pt x="2089" y="3836"/>
                    <a:pt x="1752" y="4166"/>
                    <a:pt x="1425" y="4485"/>
                  </a:cubicBezTo>
                  <a:cubicBezTo>
                    <a:pt x="1078" y="4824"/>
                    <a:pt x="720" y="5175"/>
                    <a:pt x="370" y="5524"/>
                  </a:cubicBezTo>
                  <a:cubicBezTo>
                    <a:pt x="320" y="5574"/>
                    <a:pt x="0" y="5983"/>
                    <a:pt x="33" y="6090"/>
                  </a:cubicBezTo>
                  <a:cubicBezTo>
                    <a:pt x="39" y="6109"/>
                    <a:pt x="55" y="6123"/>
                    <a:pt x="75" y="6127"/>
                  </a:cubicBezTo>
                  <a:lnTo>
                    <a:pt x="82" y="6127"/>
                  </a:lnTo>
                  <a:cubicBezTo>
                    <a:pt x="150" y="6127"/>
                    <a:pt x="599" y="5760"/>
                    <a:pt x="603" y="5756"/>
                  </a:cubicBezTo>
                  <a:cubicBezTo>
                    <a:pt x="952" y="5407"/>
                    <a:pt x="1311" y="5056"/>
                    <a:pt x="1659" y="4717"/>
                  </a:cubicBezTo>
                  <a:cubicBezTo>
                    <a:pt x="1990" y="4393"/>
                    <a:pt x="2333" y="4058"/>
                    <a:pt x="2667" y="3724"/>
                  </a:cubicBezTo>
                  <a:cubicBezTo>
                    <a:pt x="2791" y="3819"/>
                    <a:pt x="2925" y="3906"/>
                    <a:pt x="3066" y="3981"/>
                  </a:cubicBezTo>
                  <a:cubicBezTo>
                    <a:pt x="3091" y="3995"/>
                    <a:pt x="3117" y="4001"/>
                    <a:pt x="3144" y="4001"/>
                  </a:cubicBezTo>
                  <a:lnTo>
                    <a:pt x="3149" y="4001"/>
                  </a:lnTo>
                  <a:cubicBezTo>
                    <a:pt x="3153" y="4002"/>
                    <a:pt x="3158" y="4003"/>
                    <a:pt x="3163" y="4003"/>
                  </a:cubicBezTo>
                  <a:cubicBezTo>
                    <a:pt x="3181" y="4004"/>
                    <a:pt x="3200" y="4004"/>
                    <a:pt x="3218" y="4004"/>
                  </a:cubicBezTo>
                  <a:lnTo>
                    <a:pt x="3219" y="4004"/>
                  </a:lnTo>
                  <a:cubicBezTo>
                    <a:pt x="3343" y="4004"/>
                    <a:pt x="3521" y="3987"/>
                    <a:pt x="3625" y="3841"/>
                  </a:cubicBezTo>
                  <a:cubicBezTo>
                    <a:pt x="3702" y="3733"/>
                    <a:pt x="3680" y="3590"/>
                    <a:pt x="3558" y="3416"/>
                  </a:cubicBezTo>
                  <a:cubicBezTo>
                    <a:pt x="4187" y="3065"/>
                    <a:pt x="4986" y="2591"/>
                    <a:pt x="5667" y="2013"/>
                  </a:cubicBezTo>
                  <a:cubicBezTo>
                    <a:pt x="6091" y="1653"/>
                    <a:pt x="6727" y="942"/>
                    <a:pt x="6226" y="216"/>
                  </a:cubicBezTo>
                  <a:cubicBezTo>
                    <a:pt x="6219" y="206"/>
                    <a:pt x="6212" y="198"/>
                    <a:pt x="6205" y="190"/>
                  </a:cubicBezTo>
                  <a:close/>
                  <a:moveTo>
                    <a:pt x="2864" y="2840"/>
                  </a:moveTo>
                  <a:cubicBezTo>
                    <a:pt x="2965" y="2689"/>
                    <a:pt x="3073" y="2539"/>
                    <a:pt x="3175" y="2399"/>
                  </a:cubicBezTo>
                  <a:cubicBezTo>
                    <a:pt x="3181" y="2390"/>
                    <a:pt x="3187" y="2380"/>
                    <a:pt x="3192" y="2369"/>
                  </a:cubicBezTo>
                  <a:cubicBezTo>
                    <a:pt x="3341" y="2205"/>
                    <a:pt x="3487" y="2033"/>
                    <a:pt x="3628" y="1868"/>
                  </a:cubicBezTo>
                  <a:cubicBezTo>
                    <a:pt x="3862" y="1592"/>
                    <a:pt x="4105" y="1306"/>
                    <a:pt x="4368" y="1047"/>
                  </a:cubicBezTo>
                  <a:cubicBezTo>
                    <a:pt x="4710" y="711"/>
                    <a:pt x="5160" y="326"/>
                    <a:pt x="5612" y="326"/>
                  </a:cubicBezTo>
                  <a:cubicBezTo>
                    <a:pt x="5689" y="326"/>
                    <a:pt x="5763" y="339"/>
                    <a:pt x="5835" y="362"/>
                  </a:cubicBezTo>
                  <a:cubicBezTo>
                    <a:pt x="5491" y="1276"/>
                    <a:pt x="4719" y="1917"/>
                    <a:pt x="3855" y="2327"/>
                  </a:cubicBezTo>
                  <a:cubicBezTo>
                    <a:pt x="3693" y="2404"/>
                    <a:pt x="3834" y="2643"/>
                    <a:pt x="3994" y="2567"/>
                  </a:cubicBezTo>
                  <a:cubicBezTo>
                    <a:pt x="4880" y="2147"/>
                    <a:pt x="5653" y="1489"/>
                    <a:pt x="6044" y="583"/>
                  </a:cubicBezTo>
                  <a:cubicBezTo>
                    <a:pt x="6219" y="1108"/>
                    <a:pt x="5675" y="1610"/>
                    <a:pt x="5160" y="2000"/>
                  </a:cubicBezTo>
                  <a:cubicBezTo>
                    <a:pt x="4646" y="2389"/>
                    <a:pt x="4047" y="2769"/>
                    <a:pt x="3277" y="3196"/>
                  </a:cubicBezTo>
                  <a:cubicBezTo>
                    <a:pt x="3124" y="3093"/>
                    <a:pt x="2986" y="2974"/>
                    <a:pt x="2864" y="2840"/>
                  </a:cubicBezTo>
                  <a:close/>
                  <a:moveTo>
                    <a:pt x="2373" y="2953"/>
                  </a:moveTo>
                  <a:cubicBezTo>
                    <a:pt x="2374" y="2947"/>
                    <a:pt x="2376" y="2941"/>
                    <a:pt x="2377" y="2935"/>
                  </a:cubicBezTo>
                  <a:lnTo>
                    <a:pt x="2390" y="2910"/>
                  </a:lnTo>
                  <a:cubicBezTo>
                    <a:pt x="2392" y="2909"/>
                    <a:pt x="2394" y="2908"/>
                    <a:pt x="2395" y="2907"/>
                  </a:cubicBezTo>
                  <a:cubicBezTo>
                    <a:pt x="2395" y="2907"/>
                    <a:pt x="2395" y="2907"/>
                    <a:pt x="2395" y="2907"/>
                  </a:cubicBezTo>
                  <a:cubicBezTo>
                    <a:pt x="2722" y="3195"/>
                    <a:pt x="3007" y="3422"/>
                    <a:pt x="3290" y="3622"/>
                  </a:cubicBezTo>
                  <a:cubicBezTo>
                    <a:pt x="3297" y="3627"/>
                    <a:pt x="3304" y="3631"/>
                    <a:pt x="3312" y="3635"/>
                  </a:cubicBezTo>
                  <a:cubicBezTo>
                    <a:pt x="3320" y="3648"/>
                    <a:pt x="3326" y="3658"/>
                    <a:pt x="3329" y="3665"/>
                  </a:cubicBezTo>
                  <a:cubicBezTo>
                    <a:pt x="3325" y="3666"/>
                    <a:pt x="3320" y="3667"/>
                    <a:pt x="3316" y="3668"/>
                  </a:cubicBezTo>
                  <a:cubicBezTo>
                    <a:pt x="3284" y="3676"/>
                    <a:pt x="3240" y="3677"/>
                    <a:pt x="3193" y="3675"/>
                  </a:cubicBezTo>
                  <a:cubicBezTo>
                    <a:pt x="2859" y="3490"/>
                    <a:pt x="2583" y="3249"/>
                    <a:pt x="2372" y="2959"/>
                  </a:cubicBezTo>
                  <a:lnTo>
                    <a:pt x="2373" y="2953"/>
                  </a:lnTo>
                  <a:close/>
                  <a:moveTo>
                    <a:pt x="2923" y="2246"/>
                  </a:moveTo>
                  <a:lnTo>
                    <a:pt x="2923" y="2246"/>
                  </a:lnTo>
                  <a:lnTo>
                    <a:pt x="2923" y="2246"/>
                  </a:lnTo>
                  <a:lnTo>
                    <a:pt x="2923" y="224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45" name="乘号 344"/>
            <p:cNvSpPr/>
            <p:nvPr/>
          </p:nvSpPr>
          <p:spPr>
            <a:xfrm>
              <a:off x="10189093" y="10938833"/>
              <a:ext cx="386111" cy="38611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  <p:sp>
          <p:nvSpPr>
            <p:cNvPr id="346" name="photo-on-phone-screen_77060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1060424" y="11363459"/>
              <a:ext cx="459207" cy="708849"/>
            </a:xfrm>
            <a:custGeom>
              <a:avLst/>
              <a:gdLst>
                <a:gd name="connsiteX0" fmla="*/ 176602 w 390579"/>
                <a:gd name="connsiteY0" fmla="*/ 527124 h 602911"/>
                <a:gd name="connsiteX1" fmla="*/ 213906 w 390579"/>
                <a:gd name="connsiteY1" fmla="*/ 527124 h 602911"/>
                <a:gd name="connsiteX2" fmla="*/ 218964 w 390579"/>
                <a:gd name="connsiteY2" fmla="*/ 532174 h 602911"/>
                <a:gd name="connsiteX3" fmla="*/ 218964 w 390579"/>
                <a:gd name="connsiteY3" fmla="*/ 557427 h 602911"/>
                <a:gd name="connsiteX4" fmla="*/ 213906 w 390579"/>
                <a:gd name="connsiteY4" fmla="*/ 562477 h 602911"/>
                <a:gd name="connsiteX5" fmla="*/ 176602 w 390579"/>
                <a:gd name="connsiteY5" fmla="*/ 562477 h 602911"/>
                <a:gd name="connsiteX6" fmla="*/ 171544 w 390579"/>
                <a:gd name="connsiteY6" fmla="*/ 557427 h 602911"/>
                <a:gd name="connsiteX7" fmla="*/ 171544 w 390579"/>
                <a:gd name="connsiteY7" fmla="*/ 532174 h 602911"/>
                <a:gd name="connsiteX8" fmla="*/ 176602 w 390579"/>
                <a:gd name="connsiteY8" fmla="*/ 527124 h 602911"/>
                <a:gd name="connsiteX9" fmla="*/ 176627 w 390579"/>
                <a:gd name="connsiteY9" fmla="*/ 510321 h 602911"/>
                <a:gd name="connsiteX10" fmla="*/ 154612 w 390579"/>
                <a:gd name="connsiteY10" fmla="*/ 532174 h 602911"/>
                <a:gd name="connsiteX11" fmla="*/ 154612 w 390579"/>
                <a:gd name="connsiteY11" fmla="*/ 557437 h 602911"/>
                <a:gd name="connsiteX12" fmla="*/ 176627 w 390579"/>
                <a:gd name="connsiteY12" fmla="*/ 579416 h 602911"/>
                <a:gd name="connsiteX13" fmla="*/ 213952 w 390579"/>
                <a:gd name="connsiteY13" fmla="*/ 579416 h 602911"/>
                <a:gd name="connsiteX14" fmla="*/ 235967 w 390579"/>
                <a:gd name="connsiteY14" fmla="*/ 557437 h 602911"/>
                <a:gd name="connsiteX15" fmla="*/ 235967 w 390579"/>
                <a:gd name="connsiteY15" fmla="*/ 532174 h 602911"/>
                <a:gd name="connsiteX16" fmla="*/ 213952 w 390579"/>
                <a:gd name="connsiteY16" fmla="*/ 510321 h 602911"/>
                <a:gd name="connsiteX17" fmla="*/ 175461 w 390579"/>
                <a:gd name="connsiteY17" fmla="*/ 223481 h 602911"/>
                <a:gd name="connsiteX18" fmla="*/ 209650 w 390579"/>
                <a:gd name="connsiteY18" fmla="*/ 257564 h 602911"/>
                <a:gd name="connsiteX19" fmla="*/ 175461 w 390579"/>
                <a:gd name="connsiteY19" fmla="*/ 291647 h 602911"/>
                <a:gd name="connsiteX20" fmla="*/ 141272 w 390579"/>
                <a:gd name="connsiteY20" fmla="*/ 257564 h 602911"/>
                <a:gd name="connsiteX21" fmla="*/ 175461 w 390579"/>
                <a:gd name="connsiteY21" fmla="*/ 223481 h 602911"/>
                <a:gd name="connsiteX22" fmla="*/ 98640 w 390579"/>
                <a:gd name="connsiteY22" fmla="*/ 198212 h 602911"/>
                <a:gd name="connsiteX23" fmla="*/ 94464 w 390579"/>
                <a:gd name="connsiteY23" fmla="*/ 202379 h 602911"/>
                <a:gd name="connsiteX24" fmla="*/ 94464 w 390579"/>
                <a:gd name="connsiteY24" fmla="*/ 342677 h 602911"/>
                <a:gd name="connsiteX25" fmla="*/ 125342 w 390579"/>
                <a:gd name="connsiteY25" fmla="*/ 315779 h 602911"/>
                <a:gd name="connsiteX26" fmla="*/ 156980 w 390579"/>
                <a:gd name="connsiteY26" fmla="*/ 313254 h 602911"/>
                <a:gd name="connsiteX27" fmla="*/ 188238 w 390579"/>
                <a:gd name="connsiteY27" fmla="*/ 332701 h 602911"/>
                <a:gd name="connsiteX28" fmla="*/ 198109 w 390579"/>
                <a:gd name="connsiteY28" fmla="*/ 331312 h 602911"/>
                <a:gd name="connsiteX29" fmla="*/ 239365 w 390579"/>
                <a:gd name="connsiteY29" fmla="*/ 286103 h 602911"/>
                <a:gd name="connsiteX30" fmla="*/ 254804 w 390579"/>
                <a:gd name="connsiteY30" fmla="*/ 279663 h 602911"/>
                <a:gd name="connsiteX31" fmla="*/ 269357 w 390579"/>
                <a:gd name="connsiteY31" fmla="*/ 287998 h 602911"/>
                <a:gd name="connsiteX32" fmla="*/ 296060 w 390579"/>
                <a:gd name="connsiteY32" fmla="*/ 325377 h 602911"/>
                <a:gd name="connsiteX33" fmla="*/ 296060 w 390579"/>
                <a:gd name="connsiteY33" fmla="*/ 202379 h 602911"/>
                <a:gd name="connsiteX34" fmla="*/ 291883 w 390579"/>
                <a:gd name="connsiteY34" fmla="*/ 198212 h 602911"/>
                <a:gd name="connsiteX35" fmla="*/ 98640 w 390579"/>
                <a:gd name="connsiteY35" fmla="*/ 172956 h 602911"/>
                <a:gd name="connsiteX36" fmla="*/ 291883 w 390579"/>
                <a:gd name="connsiteY36" fmla="*/ 172956 h 602911"/>
                <a:gd name="connsiteX37" fmla="*/ 321370 w 390579"/>
                <a:gd name="connsiteY37" fmla="*/ 202379 h 602911"/>
                <a:gd name="connsiteX38" fmla="*/ 321370 w 390579"/>
                <a:gd name="connsiteY38" fmla="*/ 382834 h 602911"/>
                <a:gd name="connsiteX39" fmla="*/ 291883 w 390579"/>
                <a:gd name="connsiteY39" fmla="*/ 412384 h 602911"/>
                <a:gd name="connsiteX40" fmla="*/ 98640 w 390579"/>
                <a:gd name="connsiteY40" fmla="*/ 412384 h 602911"/>
                <a:gd name="connsiteX41" fmla="*/ 69154 w 390579"/>
                <a:gd name="connsiteY41" fmla="*/ 382834 h 602911"/>
                <a:gd name="connsiteX42" fmla="*/ 69154 w 390579"/>
                <a:gd name="connsiteY42" fmla="*/ 202379 h 602911"/>
                <a:gd name="connsiteX43" fmla="*/ 98640 w 390579"/>
                <a:gd name="connsiteY43" fmla="*/ 172956 h 602911"/>
                <a:gd name="connsiteX44" fmla="*/ 48585 w 390579"/>
                <a:gd name="connsiteY44" fmla="*/ 67832 h 602911"/>
                <a:gd name="connsiteX45" fmla="*/ 40108 w 390579"/>
                <a:gd name="connsiteY45" fmla="*/ 76295 h 602911"/>
                <a:gd name="connsiteX46" fmla="*/ 40108 w 390579"/>
                <a:gd name="connsiteY46" fmla="*/ 482152 h 602911"/>
                <a:gd name="connsiteX47" fmla="*/ 48585 w 390579"/>
                <a:gd name="connsiteY47" fmla="*/ 490615 h 602911"/>
                <a:gd name="connsiteX48" fmla="*/ 342121 w 390579"/>
                <a:gd name="connsiteY48" fmla="*/ 490615 h 602911"/>
                <a:gd name="connsiteX49" fmla="*/ 350471 w 390579"/>
                <a:gd name="connsiteY49" fmla="*/ 482152 h 602911"/>
                <a:gd name="connsiteX50" fmla="*/ 350471 w 390579"/>
                <a:gd name="connsiteY50" fmla="*/ 76295 h 602911"/>
                <a:gd name="connsiteX51" fmla="*/ 342121 w 390579"/>
                <a:gd name="connsiteY51" fmla="*/ 67832 h 602911"/>
                <a:gd name="connsiteX52" fmla="*/ 168024 w 390579"/>
                <a:gd name="connsiteY52" fmla="*/ 27411 h 602911"/>
                <a:gd name="connsiteX53" fmla="*/ 159547 w 390579"/>
                <a:gd name="connsiteY53" fmla="*/ 35874 h 602911"/>
                <a:gd name="connsiteX54" fmla="*/ 168024 w 390579"/>
                <a:gd name="connsiteY54" fmla="*/ 44211 h 602911"/>
                <a:gd name="connsiteX55" fmla="*/ 222556 w 390579"/>
                <a:gd name="connsiteY55" fmla="*/ 44211 h 602911"/>
                <a:gd name="connsiteX56" fmla="*/ 231033 w 390579"/>
                <a:gd name="connsiteY56" fmla="*/ 35874 h 602911"/>
                <a:gd name="connsiteX57" fmla="*/ 222556 w 390579"/>
                <a:gd name="connsiteY57" fmla="*/ 27411 h 602911"/>
                <a:gd name="connsiteX58" fmla="*/ 33782 w 390579"/>
                <a:gd name="connsiteY58" fmla="*/ 0 h 602911"/>
                <a:gd name="connsiteX59" fmla="*/ 356797 w 390579"/>
                <a:gd name="connsiteY59" fmla="*/ 0 h 602911"/>
                <a:gd name="connsiteX60" fmla="*/ 390579 w 390579"/>
                <a:gd name="connsiteY60" fmla="*/ 33727 h 602911"/>
                <a:gd name="connsiteX61" fmla="*/ 390579 w 390579"/>
                <a:gd name="connsiteY61" fmla="*/ 569184 h 602911"/>
                <a:gd name="connsiteX62" fmla="*/ 356797 w 390579"/>
                <a:gd name="connsiteY62" fmla="*/ 602911 h 602911"/>
                <a:gd name="connsiteX63" fmla="*/ 33782 w 390579"/>
                <a:gd name="connsiteY63" fmla="*/ 602911 h 602911"/>
                <a:gd name="connsiteX64" fmla="*/ 0 w 390579"/>
                <a:gd name="connsiteY64" fmla="*/ 569184 h 602911"/>
                <a:gd name="connsiteX65" fmla="*/ 0 w 390579"/>
                <a:gd name="connsiteY65" fmla="*/ 33727 h 602911"/>
                <a:gd name="connsiteX66" fmla="*/ 33782 w 390579"/>
                <a:gd name="connsiteY66" fmla="*/ 0 h 60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90579" h="602911">
                  <a:moveTo>
                    <a:pt x="176602" y="527124"/>
                  </a:moveTo>
                  <a:lnTo>
                    <a:pt x="213906" y="527124"/>
                  </a:lnTo>
                  <a:cubicBezTo>
                    <a:pt x="216688" y="527124"/>
                    <a:pt x="218964" y="529523"/>
                    <a:pt x="218964" y="532174"/>
                  </a:cubicBezTo>
                  <a:lnTo>
                    <a:pt x="218964" y="557427"/>
                  </a:lnTo>
                  <a:cubicBezTo>
                    <a:pt x="218964" y="560204"/>
                    <a:pt x="216688" y="562477"/>
                    <a:pt x="213906" y="562477"/>
                  </a:cubicBezTo>
                  <a:lnTo>
                    <a:pt x="176602" y="562477"/>
                  </a:lnTo>
                  <a:cubicBezTo>
                    <a:pt x="173820" y="562477"/>
                    <a:pt x="171544" y="560204"/>
                    <a:pt x="171544" y="557427"/>
                  </a:cubicBezTo>
                  <a:lnTo>
                    <a:pt x="171544" y="532174"/>
                  </a:lnTo>
                  <a:cubicBezTo>
                    <a:pt x="171544" y="529523"/>
                    <a:pt x="173820" y="527124"/>
                    <a:pt x="176602" y="527124"/>
                  </a:cubicBezTo>
                  <a:close/>
                  <a:moveTo>
                    <a:pt x="176627" y="510321"/>
                  </a:moveTo>
                  <a:cubicBezTo>
                    <a:pt x="164481" y="510321"/>
                    <a:pt x="154612" y="520173"/>
                    <a:pt x="154612" y="532174"/>
                  </a:cubicBezTo>
                  <a:lnTo>
                    <a:pt x="154612" y="557437"/>
                  </a:lnTo>
                  <a:cubicBezTo>
                    <a:pt x="154612" y="569563"/>
                    <a:pt x="164481" y="579416"/>
                    <a:pt x="176627" y="579416"/>
                  </a:cubicBezTo>
                  <a:lnTo>
                    <a:pt x="213952" y="579416"/>
                  </a:lnTo>
                  <a:cubicBezTo>
                    <a:pt x="226098" y="579416"/>
                    <a:pt x="235967" y="569563"/>
                    <a:pt x="235967" y="557437"/>
                  </a:cubicBezTo>
                  <a:lnTo>
                    <a:pt x="235967" y="532174"/>
                  </a:lnTo>
                  <a:cubicBezTo>
                    <a:pt x="235967" y="520173"/>
                    <a:pt x="226098" y="510321"/>
                    <a:pt x="213952" y="510321"/>
                  </a:cubicBezTo>
                  <a:close/>
                  <a:moveTo>
                    <a:pt x="175461" y="223481"/>
                  </a:moveTo>
                  <a:cubicBezTo>
                    <a:pt x="194343" y="223481"/>
                    <a:pt x="209650" y="238740"/>
                    <a:pt x="209650" y="257564"/>
                  </a:cubicBezTo>
                  <a:cubicBezTo>
                    <a:pt x="209650" y="276388"/>
                    <a:pt x="194343" y="291647"/>
                    <a:pt x="175461" y="291647"/>
                  </a:cubicBezTo>
                  <a:cubicBezTo>
                    <a:pt x="156579" y="291647"/>
                    <a:pt x="141272" y="276388"/>
                    <a:pt x="141272" y="257564"/>
                  </a:cubicBezTo>
                  <a:cubicBezTo>
                    <a:pt x="141272" y="238740"/>
                    <a:pt x="156579" y="223481"/>
                    <a:pt x="175461" y="223481"/>
                  </a:cubicBezTo>
                  <a:close/>
                  <a:moveTo>
                    <a:pt x="98640" y="198212"/>
                  </a:moveTo>
                  <a:cubicBezTo>
                    <a:pt x="96362" y="198212"/>
                    <a:pt x="94464" y="200106"/>
                    <a:pt x="94464" y="202379"/>
                  </a:cubicBezTo>
                  <a:lnTo>
                    <a:pt x="94464" y="342677"/>
                  </a:lnTo>
                  <a:lnTo>
                    <a:pt x="125342" y="315779"/>
                  </a:lnTo>
                  <a:cubicBezTo>
                    <a:pt x="133695" y="308581"/>
                    <a:pt x="147616" y="307445"/>
                    <a:pt x="156980" y="313254"/>
                  </a:cubicBezTo>
                  <a:lnTo>
                    <a:pt x="188238" y="332701"/>
                  </a:lnTo>
                  <a:cubicBezTo>
                    <a:pt x="191149" y="334469"/>
                    <a:pt x="195831" y="333837"/>
                    <a:pt x="198109" y="331312"/>
                  </a:cubicBezTo>
                  <a:lnTo>
                    <a:pt x="239365" y="286103"/>
                  </a:lnTo>
                  <a:cubicBezTo>
                    <a:pt x="243414" y="281684"/>
                    <a:pt x="249109" y="279284"/>
                    <a:pt x="254804" y="279663"/>
                  </a:cubicBezTo>
                  <a:cubicBezTo>
                    <a:pt x="260499" y="279916"/>
                    <a:pt x="265814" y="282946"/>
                    <a:pt x="269357" y="287998"/>
                  </a:cubicBezTo>
                  <a:lnTo>
                    <a:pt x="296060" y="325377"/>
                  </a:lnTo>
                  <a:lnTo>
                    <a:pt x="296060" y="202379"/>
                  </a:lnTo>
                  <a:cubicBezTo>
                    <a:pt x="296060" y="200106"/>
                    <a:pt x="294161" y="198212"/>
                    <a:pt x="291883" y="198212"/>
                  </a:cubicBezTo>
                  <a:close/>
                  <a:moveTo>
                    <a:pt x="98640" y="172956"/>
                  </a:moveTo>
                  <a:lnTo>
                    <a:pt x="291883" y="172956"/>
                  </a:lnTo>
                  <a:cubicBezTo>
                    <a:pt x="308208" y="172956"/>
                    <a:pt x="321496" y="186215"/>
                    <a:pt x="321370" y="202379"/>
                  </a:cubicBezTo>
                  <a:lnTo>
                    <a:pt x="321370" y="382834"/>
                  </a:lnTo>
                  <a:cubicBezTo>
                    <a:pt x="321370" y="399125"/>
                    <a:pt x="308208" y="412384"/>
                    <a:pt x="291883" y="412384"/>
                  </a:cubicBezTo>
                  <a:lnTo>
                    <a:pt x="98640" y="412384"/>
                  </a:lnTo>
                  <a:cubicBezTo>
                    <a:pt x="82315" y="412384"/>
                    <a:pt x="69154" y="399125"/>
                    <a:pt x="69154" y="382834"/>
                  </a:cubicBezTo>
                  <a:lnTo>
                    <a:pt x="69154" y="202379"/>
                  </a:lnTo>
                  <a:cubicBezTo>
                    <a:pt x="69154" y="186215"/>
                    <a:pt x="82315" y="172956"/>
                    <a:pt x="98640" y="172956"/>
                  </a:cubicBezTo>
                  <a:close/>
                  <a:moveTo>
                    <a:pt x="48585" y="67832"/>
                  </a:moveTo>
                  <a:cubicBezTo>
                    <a:pt x="43904" y="67832"/>
                    <a:pt x="40108" y="71622"/>
                    <a:pt x="40108" y="76295"/>
                  </a:cubicBezTo>
                  <a:lnTo>
                    <a:pt x="40108" y="482152"/>
                  </a:lnTo>
                  <a:cubicBezTo>
                    <a:pt x="40108" y="486826"/>
                    <a:pt x="43904" y="490615"/>
                    <a:pt x="48585" y="490615"/>
                  </a:cubicBezTo>
                  <a:lnTo>
                    <a:pt x="342121" y="490615"/>
                  </a:lnTo>
                  <a:cubicBezTo>
                    <a:pt x="346675" y="490615"/>
                    <a:pt x="350471" y="486826"/>
                    <a:pt x="350471" y="482152"/>
                  </a:cubicBezTo>
                  <a:lnTo>
                    <a:pt x="350471" y="76295"/>
                  </a:lnTo>
                  <a:cubicBezTo>
                    <a:pt x="350471" y="71622"/>
                    <a:pt x="346675" y="67832"/>
                    <a:pt x="342121" y="67832"/>
                  </a:cubicBezTo>
                  <a:close/>
                  <a:moveTo>
                    <a:pt x="168024" y="27411"/>
                  </a:moveTo>
                  <a:cubicBezTo>
                    <a:pt x="163342" y="27411"/>
                    <a:pt x="159547" y="31200"/>
                    <a:pt x="159547" y="35874"/>
                  </a:cubicBezTo>
                  <a:cubicBezTo>
                    <a:pt x="159547" y="40548"/>
                    <a:pt x="163342" y="44211"/>
                    <a:pt x="168024" y="44211"/>
                  </a:cubicBezTo>
                  <a:lnTo>
                    <a:pt x="222556" y="44211"/>
                  </a:lnTo>
                  <a:cubicBezTo>
                    <a:pt x="227237" y="44211"/>
                    <a:pt x="231033" y="40548"/>
                    <a:pt x="231033" y="35874"/>
                  </a:cubicBezTo>
                  <a:cubicBezTo>
                    <a:pt x="231033" y="31200"/>
                    <a:pt x="227237" y="27411"/>
                    <a:pt x="222556" y="27411"/>
                  </a:cubicBezTo>
                  <a:close/>
                  <a:moveTo>
                    <a:pt x="33782" y="0"/>
                  </a:moveTo>
                  <a:lnTo>
                    <a:pt x="356797" y="0"/>
                  </a:lnTo>
                  <a:cubicBezTo>
                    <a:pt x="375396" y="0"/>
                    <a:pt x="390579" y="15158"/>
                    <a:pt x="390579" y="33727"/>
                  </a:cubicBezTo>
                  <a:lnTo>
                    <a:pt x="390579" y="569184"/>
                  </a:lnTo>
                  <a:cubicBezTo>
                    <a:pt x="390579" y="587753"/>
                    <a:pt x="375396" y="602911"/>
                    <a:pt x="356797" y="602911"/>
                  </a:cubicBezTo>
                  <a:lnTo>
                    <a:pt x="33782" y="602911"/>
                  </a:lnTo>
                  <a:cubicBezTo>
                    <a:pt x="15183" y="602911"/>
                    <a:pt x="0" y="587753"/>
                    <a:pt x="0" y="569184"/>
                  </a:cubicBezTo>
                  <a:lnTo>
                    <a:pt x="0" y="33727"/>
                  </a:lnTo>
                  <a:cubicBezTo>
                    <a:pt x="0" y="15158"/>
                    <a:pt x="15183" y="0"/>
                    <a:pt x="33782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47" name="zoom-in_18183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1557725" y="11673717"/>
              <a:ext cx="468458" cy="467749"/>
            </a:xfrm>
            <a:custGeom>
              <a:avLst/>
              <a:gdLst>
                <a:gd name="connsiteX0" fmla="*/ 43520 w 607629"/>
                <a:gd name="connsiteY0" fmla="*/ 306361 h 606710"/>
                <a:gd name="connsiteX1" fmla="*/ 57848 w 607629"/>
                <a:gd name="connsiteY1" fmla="*/ 306361 h 606710"/>
                <a:gd name="connsiteX2" fmla="*/ 98342 w 607629"/>
                <a:gd name="connsiteY2" fmla="*/ 346802 h 606710"/>
                <a:gd name="connsiteX3" fmla="*/ 98342 w 607629"/>
                <a:gd name="connsiteY3" fmla="*/ 361112 h 606710"/>
                <a:gd name="connsiteX4" fmla="*/ 91133 w 607629"/>
                <a:gd name="connsiteY4" fmla="*/ 364045 h 606710"/>
                <a:gd name="connsiteX5" fmla="*/ 84014 w 607629"/>
                <a:gd name="connsiteY5" fmla="*/ 361112 h 606710"/>
                <a:gd name="connsiteX6" fmla="*/ 50640 w 607629"/>
                <a:gd name="connsiteY6" fmla="*/ 327781 h 606710"/>
                <a:gd name="connsiteX7" fmla="*/ 17265 w 607629"/>
                <a:gd name="connsiteY7" fmla="*/ 361112 h 606710"/>
                <a:gd name="connsiteX8" fmla="*/ 3026 w 607629"/>
                <a:gd name="connsiteY8" fmla="*/ 361112 h 606710"/>
                <a:gd name="connsiteX9" fmla="*/ 3026 w 607629"/>
                <a:gd name="connsiteY9" fmla="*/ 346802 h 606710"/>
                <a:gd name="connsiteX10" fmla="*/ 130358 w 607629"/>
                <a:gd name="connsiteY10" fmla="*/ 81513 h 606710"/>
                <a:gd name="connsiteX11" fmla="*/ 166982 w 607629"/>
                <a:gd name="connsiteY11" fmla="*/ 107597 h 606710"/>
                <a:gd name="connsiteX12" fmla="*/ 254558 w 607629"/>
                <a:gd name="connsiteY12" fmla="*/ 232375 h 606710"/>
                <a:gd name="connsiteX13" fmla="*/ 277253 w 607629"/>
                <a:gd name="connsiteY13" fmla="*/ 204469 h 606710"/>
                <a:gd name="connsiteX14" fmla="*/ 334836 w 607629"/>
                <a:gd name="connsiteY14" fmla="*/ 209357 h 606710"/>
                <a:gd name="connsiteX15" fmla="*/ 357531 w 607629"/>
                <a:gd name="connsiteY15" fmla="*/ 181540 h 606710"/>
                <a:gd name="connsiteX16" fmla="*/ 395979 w 607629"/>
                <a:gd name="connsiteY16" fmla="*/ 176474 h 606710"/>
                <a:gd name="connsiteX17" fmla="*/ 424369 w 607629"/>
                <a:gd name="connsiteY17" fmla="*/ 196471 h 606710"/>
                <a:gd name="connsiteX18" fmla="*/ 439232 w 607629"/>
                <a:gd name="connsiteY18" fmla="*/ 181184 h 606710"/>
                <a:gd name="connsiteX19" fmla="*/ 494501 w 607629"/>
                <a:gd name="connsiteY19" fmla="*/ 196026 h 606710"/>
                <a:gd name="connsiteX20" fmla="*/ 560361 w 607629"/>
                <a:gd name="connsiteY20" fmla="*/ 309873 h 606710"/>
                <a:gd name="connsiteX21" fmla="*/ 590977 w 607629"/>
                <a:gd name="connsiteY21" fmla="*/ 404612 h 606710"/>
                <a:gd name="connsiteX22" fmla="*/ 606908 w 607629"/>
                <a:gd name="connsiteY22" fmla="*/ 471445 h 606710"/>
                <a:gd name="connsiteX23" fmla="*/ 602547 w 607629"/>
                <a:gd name="connsiteY23" fmla="*/ 483976 h 606710"/>
                <a:gd name="connsiteX24" fmla="*/ 392063 w 607629"/>
                <a:gd name="connsiteY24" fmla="*/ 605377 h 606710"/>
                <a:gd name="connsiteX25" fmla="*/ 387079 w 607629"/>
                <a:gd name="connsiteY25" fmla="*/ 606710 h 606710"/>
                <a:gd name="connsiteX26" fmla="*/ 379425 w 607629"/>
                <a:gd name="connsiteY26" fmla="*/ 603244 h 606710"/>
                <a:gd name="connsiteX27" fmla="*/ 172144 w 607629"/>
                <a:gd name="connsiteY27" fmla="*/ 485487 h 606710"/>
                <a:gd name="connsiteX28" fmla="*/ 70862 w 607629"/>
                <a:gd name="connsiteY28" fmla="*/ 485309 h 606710"/>
                <a:gd name="connsiteX29" fmla="*/ 40513 w 607629"/>
                <a:gd name="connsiteY29" fmla="*/ 455803 h 606710"/>
                <a:gd name="connsiteX30" fmla="*/ 111446 w 607629"/>
                <a:gd name="connsiteY30" fmla="*/ 384260 h 606710"/>
                <a:gd name="connsiteX31" fmla="*/ 202582 w 607629"/>
                <a:gd name="connsiteY31" fmla="*/ 384260 h 606710"/>
                <a:gd name="connsiteX32" fmla="*/ 212728 w 607629"/>
                <a:gd name="connsiteY32" fmla="*/ 394303 h 606710"/>
                <a:gd name="connsiteX33" fmla="*/ 202582 w 607629"/>
                <a:gd name="connsiteY33" fmla="*/ 404434 h 606710"/>
                <a:gd name="connsiteX34" fmla="*/ 111446 w 607629"/>
                <a:gd name="connsiteY34" fmla="*/ 404434 h 606710"/>
                <a:gd name="connsiteX35" fmla="*/ 60805 w 607629"/>
                <a:gd name="connsiteY35" fmla="*/ 455803 h 606710"/>
                <a:gd name="connsiteX36" fmla="*/ 70951 w 607629"/>
                <a:gd name="connsiteY36" fmla="*/ 465135 h 606710"/>
                <a:gd name="connsiteX37" fmla="*/ 172233 w 607629"/>
                <a:gd name="connsiteY37" fmla="*/ 465313 h 606710"/>
                <a:gd name="connsiteX38" fmla="*/ 388948 w 607629"/>
                <a:gd name="connsiteY38" fmla="*/ 583781 h 606710"/>
                <a:gd name="connsiteX39" fmla="*/ 584925 w 607629"/>
                <a:gd name="connsiteY39" fmla="*/ 470823 h 606710"/>
                <a:gd name="connsiteX40" fmla="*/ 570863 w 607629"/>
                <a:gd name="connsiteY40" fmla="*/ 407101 h 606710"/>
                <a:gd name="connsiteX41" fmla="*/ 542828 w 607629"/>
                <a:gd name="connsiteY41" fmla="*/ 320005 h 606710"/>
                <a:gd name="connsiteX42" fmla="*/ 476968 w 607629"/>
                <a:gd name="connsiteY42" fmla="*/ 206158 h 606710"/>
                <a:gd name="connsiteX43" fmla="*/ 449289 w 607629"/>
                <a:gd name="connsiteY43" fmla="*/ 198692 h 606710"/>
                <a:gd name="connsiteX44" fmla="*/ 440122 w 607629"/>
                <a:gd name="connsiteY44" fmla="*/ 211046 h 606710"/>
                <a:gd name="connsiteX45" fmla="*/ 441902 w 607629"/>
                <a:gd name="connsiteY45" fmla="*/ 226332 h 606710"/>
                <a:gd name="connsiteX46" fmla="*/ 438164 w 607629"/>
                <a:gd name="connsiteY46" fmla="*/ 240107 h 606710"/>
                <a:gd name="connsiteX47" fmla="*/ 424369 w 607629"/>
                <a:gd name="connsiteY47" fmla="*/ 236464 h 606710"/>
                <a:gd name="connsiteX48" fmla="*/ 409150 w 607629"/>
                <a:gd name="connsiteY48" fmla="*/ 210157 h 606710"/>
                <a:gd name="connsiteX49" fmla="*/ 390728 w 607629"/>
                <a:gd name="connsiteY49" fmla="*/ 196026 h 606710"/>
                <a:gd name="connsiteX50" fmla="*/ 367677 w 607629"/>
                <a:gd name="connsiteY50" fmla="*/ 199048 h 606710"/>
                <a:gd name="connsiteX51" fmla="*/ 356552 w 607629"/>
                <a:gd name="connsiteY51" fmla="*/ 240463 h 606710"/>
                <a:gd name="connsiteX52" fmla="*/ 356552 w 607629"/>
                <a:gd name="connsiteY52" fmla="*/ 240552 h 606710"/>
                <a:gd name="connsiteX53" fmla="*/ 352814 w 607629"/>
                <a:gd name="connsiteY53" fmla="*/ 254327 h 606710"/>
                <a:gd name="connsiteX54" fmla="*/ 339019 w 607629"/>
                <a:gd name="connsiteY54" fmla="*/ 250595 h 606710"/>
                <a:gd name="connsiteX55" fmla="*/ 328873 w 607629"/>
                <a:gd name="connsiteY55" fmla="*/ 233086 h 606710"/>
                <a:gd name="connsiteX56" fmla="*/ 287399 w 607629"/>
                <a:gd name="connsiteY56" fmla="*/ 221977 h 606710"/>
                <a:gd name="connsiteX57" fmla="*/ 273248 w 607629"/>
                <a:gd name="connsiteY57" fmla="*/ 240463 h 606710"/>
                <a:gd name="connsiteX58" fmla="*/ 276274 w 607629"/>
                <a:gd name="connsiteY58" fmla="*/ 263481 h 606710"/>
                <a:gd name="connsiteX59" fmla="*/ 272981 w 607629"/>
                <a:gd name="connsiteY59" fmla="*/ 276990 h 606710"/>
                <a:gd name="connsiteX60" fmla="*/ 259186 w 607629"/>
                <a:gd name="connsiteY60" fmla="*/ 274324 h 606710"/>
                <a:gd name="connsiteX61" fmla="*/ 150517 w 607629"/>
                <a:gd name="connsiteY61" fmla="*/ 119417 h 606710"/>
                <a:gd name="connsiteX62" fmla="*/ 113493 w 607629"/>
                <a:gd name="connsiteY62" fmla="*/ 104664 h 606710"/>
                <a:gd name="connsiteX63" fmla="*/ 101478 w 607629"/>
                <a:gd name="connsiteY63" fmla="*/ 121195 h 606710"/>
                <a:gd name="connsiteX64" fmla="*/ 106195 w 607629"/>
                <a:gd name="connsiteY64" fmla="*/ 143946 h 606710"/>
                <a:gd name="connsiteX65" fmla="*/ 261767 w 607629"/>
                <a:gd name="connsiteY65" fmla="*/ 388970 h 606710"/>
                <a:gd name="connsiteX66" fmla="*/ 258652 w 607629"/>
                <a:gd name="connsiteY66" fmla="*/ 402923 h 606710"/>
                <a:gd name="connsiteX67" fmla="*/ 244679 w 607629"/>
                <a:gd name="connsiteY67" fmla="*/ 399724 h 606710"/>
                <a:gd name="connsiteX68" fmla="*/ 88929 w 607629"/>
                <a:gd name="connsiteY68" fmla="*/ 154434 h 606710"/>
                <a:gd name="connsiteX69" fmla="*/ 81542 w 607629"/>
                <a:gd name="connsiteY69" fmla="*/ 117551 h 606710"/>
                <a:gd name="connsiteX70" fmla="*/ 103347 w 607629"/>
                <a:gd name="connsiteY70" fmla="*/ 87156 h 606710"/>
                <a:gd name="connsiteX71" fmla="*/ 130358 w 607629"/>
                <a:gd name="connsiteY71" fmla="*/ 81513 h 606710"/>
                <a:gd name="connsiteX72" fmla="*/ 50639 w 607629"/>
                <a:gd name="connsiteY72" fmla="*/ 80856 h 606710"/>
                <a:gd name="connsiteX73" fmla="*/ 60765 w 607629"/>
                <a:gd name="connsiteY73" fmla="*/ 90989 h 606710"/>
                <a:gd name="connsiteX74" fmla="*/ 60765 w 607629"/>
                <a:gd name="connsiteY74" fmla="*/ 273034 h 606710"/>
                <a:gd name="connsiteX75" fmla="*/ 50639 w 607629"/>
                <a:gd name="connsiteY75" fmla="*/ 283167 h 606710"/>
                <a:gd name="connsiteX76" fmla="*/ 40513 w 607629"/>
                <a:gd name="connsiteY76" fmla="*/ 273034 h 606710"/>
                <a:gd name="connsiteX77" fmla="*/ 40513 w 607629"/>
                <a:gd name="connsiteY77" fmla="*/ 90989 h 606710"/>
                <a:gd name="connsiteX78" fmla="*/ 50639 w 607629"/>
                <a:gd name="connsiteY78" fmla="*/ 80856 h 606710"/>
                <a:gd name="connsiteX79" fmla="*/ 2937 w 607629"/>
                <a:gd name="connsiteY79" fmla="*/ 2999 h 606710"/>
                <a:gd name="connsiteX80" fmla="*/ 17265 w 607629"/>
                <a:gd name="connsiteY80" fmla="*/ 2999 h 606710"/>
                <a:gd name="connsiteX81" fmla="*/ 50640 w 607629"/>
                <a:gd name="connsiteY81" fmla="*/ 36235 h 606710"/>
                <a:gd name="connsiteX82" fmla="*/ 84014 w 607629"/>
                <a:gd name="connsiteY82" fmla="*/ 2999 h 606710"/>
                <a:gd name="connsiteX83" fmla="*/ 98253 w 607629"/>
                <a:gd name="connsiteY83" fmla="*/ 2999 h 606710"/>
                <a:gd name="connsiteX84" fmla="*/ 98253 w 607629"/>
                <a:gd name="connsiteY84" fmla="*/ 17218 h 606710"/>
                <a:gd name="connsiteX85" fmla="*/ 57759 w 607629"/>
                <a:gd name="connsiteY85" fmla="*/ 57741 h 606710"/>
                <a:gd name="connsiteX86" fmla="*/ 50640 w 607629"/>
                <a:gd name="connsiteY86" fmla="*/ 60674 h 606710"/>
                <a:gd name="connsiteX87" fmla="*/ 43431 w 607629"/>
                <a:gd name="connsiteY87" fmla="*/ 57741 h 606710"/>
                <a:gd name="connsiteX88" fmla="*/ 2937 w 607629"/>
                <a:gd name="connsiteY88" fmla="*/ 17218 h 606710"/>
                <a:gd name="connsiteX89" fmla="*/ 2937 w 607629"/>
                <a:gd name="connsiteY89" fmla="*/ 2999 h 60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07629" h="606710">
                  <a:moveTo>
                    <a:pt x="43520" y="306361"/>
                  </a:moveTo>
                  <a:cubicBezTo>
                    <a:pt x="47436" y="302361"/>
                    <a:pt x="53844" y="302361"/>
                    <a:pt x="57848" y="306361"/>
                  </a:cubicBezTo>
                  <a:lnTo>
                    <a:pt x="98342" y="346802"/>
                  </a:lnTo>
                  <a:cubicBezTo>
                    <a:pt x="102258" y="350713"/>
                    <a:pt x="102258" y="357113"/>
                    <a:pt x="98342" y="361112"/>
                  </a:cubicBezTo>
                  <a:cubicBezTo>
                    <a:pt x="96384" y="363068"/>
                    <a:pt x="93714" y="364045"/>
                    <a:pt x="91133" y="364045"/>
                  </a:cubicBezTo>
                  <a:cubicBezTo>
                    <a:pt x="88553" y="364045"/>
                    <a:pt x="85972" y="363068"/>
                    <a:pt x="84014" y="361112"/>
                  </a:cubicBezTo>
                  <a:lnTo>
                    <a:pt x="50640" y="327781"/>
                  </a:lnTo>
                  <a:lnTo>
                    <a:pt x="17265" y="361112"/>
                  </a:lnTo>
                  <a:cubicBezTo>
                    <a:pt x="13349" y="365023"/>
                    <a:pt x="6942" y="365023"/>
                    <a:pt x="3026" y="361112"/>
                  </a:cubicBezTo>
                  <a:cubicBezTo>
                    <a:pt x="-979" y="357113"/>
                    <a:pt x="-979" y="350713"/>
                    <a:pt x="3026" y="346802"/>
                  </a:cubicBezTo>
                  <a:close/>
                  <a:moveTo>
                    <a:pt x="130358" y="81513"/>
                  </a:moveTo>
                  <a:cubicBezTo>
                    <a:pt x="141461" y="83179"/>
                    <a:pt x="154166" y="90134"/>
                    <a:pt x="166982" y="107597"/>
                  </a:cubicBezTo>
                  <a:lnTo>
                    <a:pt x="254558" y="232375"/>
                  </a:lnTo>
                  <a:cubicBezTo>
                    <a:pt x="258474" y="220555"/>
                    <a:pt x="266395" y="210779"/>
                    <a:pt x="277253" y="204469"/>
                  </a:cubicBezTo>
                  <a:cubicBezTo>
                    <a:pt x="296032" y="193627"/>
                    <a:pt x="318994" y="196293"/>
                    <a:pt x="334836" y="209357"/>
                  </a:cubicBezTo>
                  <a:cubicBezTo>
                    <a:pt x="338663" y="197981"/>
                    <a:pt x="346406" y="187939"/>
                    <a:pt x="357531" y="181540"/>
                  </a:cubicBezTo>
                  <a:cubicBezTo>
                    <a:pt x="369279" y="174786"/>
                    <a:pt x="382896" y="173008"/>
                    <a:pt x="395979" y="176474"/>
                  </a:cubicBezTo>
                  <a:cubicBezTo>
                    <a:pt x="407637" y="179674"/>
                    <a:pt x="417605" y="186606"/>
                    <a:pt x="424369" y="196471"/>
                  </a:cubicBezTo>
                  <a:cubicBezTo>
                    <a:pt x="427929" y="190072"/>
                    <a:pt x="433091" y="184739"/>
                    <a:pt x="439232" y="181184"/>
                  </a:cubicBezTo>
                  <a:cubicBezTo>
                    <a:pt x="457566" y="170609"/>
                    <a:pt x="483910" y="177718"/>
                    <a:pt x="494501" y="196026"/>
                  </a:cubicBezTo>
                  <a:lnTo>
                    <a:pt x="560361" y="309873"/>
                  </a:lnTo>
                  <a:cubicBezTo>
                    <a:pt x="584391" y="351377"/>
                    <a:pt x="587684" y="378483"/>
                    <a:pt x="590977" y="404612"/>
                  </a:cubicBezTo>
                  <a:cubicBezTo>
                    <a:pt x="593380" y="423986"/>
                    <a:pt x="595872" y="443983"/>
                    <a:pt x="606908" y="471445"/>
                  </a:cubicBezTo>
                  <a:cubicBezTo>
                    <a:pt x="608777" y="476155"/>
                    <a:pt x="606908" y="481488"/>
                    <a:pt x="602547" y="483976"/>
                  </a:cubicBezTo>
                  <a:lnTo>
                    <a:pt x="392063" y="605377"/>
                  </a:lnTo>
                  <a:cubicBezTo>
                    <a:pt x="390550" y="606266"/>
                    <a:pt x="388770" y="606710"/>
                    <a:pt x="387079" y="606710"/>
                  </a:cubicBezTo>
                  <a:cubicBezTo>
                    <a:pt x="384231" y="606710"/>
                    <a:pt x="381383" y="605466"/>
                    <a:pt x="379425" y="603244"/>
                  </a:cubicBezTo>
                  <a:cubicBezTo>
                    <a:pt x="340443" y="558896"/>
                    <a:pt x="227413" y="485487"/>
                    <a:pt x="172144" y="485487"/>
                  </a:cubicBezTo>
                  <a:lnTo>
                    <a:pt x="70862" y="485309"/>
                  </a:lnTo>
                  <a:cubicBezTo>
                    <a:pt x="53062" y="485309"/>
                    <a:pt x="40513" y="473222"/>
                    <a:pt x="40513" y="455803"/>
                  </a:cubicBezTo>
                  <a:cubicBezTo>
                    <a:pt x="40513" y="414299"/>
                    <a:pt x="70328" y="384260"/>
                    <a:pt x="111446" y="384260"/>
                  </a:cubicBezTo>
                  <a:lnTo>
                    <a:pt x="202582" y="384260"/>
                  </a:lnTo>
                  <a:cubicBezTo>
                    <a:pt x="208189" y="384260"/>
                    <a:pt x="212728" y="388793"/>
                    <a:pt x="212728" y="394303"/>
                  </a:cubicBezTo>
                  <a:cubicBezTo>
                    <a:pt x="212728" y="399902"/>
                    <a:pt x="208189" y="404434"/>
                    <a:pt x="202582" y="404434"/>
                  </a:cubicBezTo>
                  <a:lnTo>
                    <a:pt x="111446" y="404434"/>
                  </a:lnTo>
                  <a:cubicBezTo>
                    <a:pt x="81631" y="404434"/>
                    <a:pt x="60805" y="425586"/>
                    <a:pt x="60805" y="455803"/>
                  </a:cubicBezTo>
                  <a:cubicBezTo>
                    <a:pt x="60805" y="463535"/>
                    <a:pt x="66323" y="465135"/>
                    <a:pt x="70951" y="465135"/>
                  </a:cubicBezTo>
                  <a:lnTo>
                    <a:pt x="172233" y="465313"/>
                  </a:lnTo>
                  <a:cubicBezTo>
                    <a:pt x="235512" y="465313"/>
                    <a:pt x="345694" y="538989"/>
                    <a:pt x="388948" y="583781"/>
                  </a:cubicBezTo>
                  <a:lnTo>
                    <a:pt x="584925" y="470823"/>
                  </a:lnTo>
                  <a:cubicBezTo>
                    <a:pt x="575580" y="445138"/>
                    <a:pt x="573177" y="425764"/>
                    <a:pt x="570863" y="407101"/>
                  </a:cubicBezTo>
                  <a:cubicBezTo>
                    <a:pt x="567748" y="381860"/>
                    <a:pt x="564811" y="357954"/>
                    <a:pt x="542828" y="320005"/>
                  </a:cubicBezTo>
                  <a:lnTo>
                    <a:pt x="476968" y="206158"/>
                  </a:lnTo>
                  <a:cubicBezTo>
                    <a:pt x="471895" y="197271"/>
                    <a:pt x="458189" y="193627"/>
                    <a:pt x="449289" y="198692"/>
                  </a:cubicBezTo>
                  <a:cubicBezTo>
                    <a:pt x="444928" y="201270"/>
                    <a:pt x="441635" y="205713"/>
                    <a:pt x="440122" y="211046"/>
                  </a:cubicBezTo>
                  <a:cubicBezTo>
                    <a:pt x="438698" y="216289"/>
                    <a:pt x="439321" y="221888"/>
                    <a:pt x="441902" y="226332"/>
                  </a:cubicBezTo>
                  <a:cubicBezTo>
                    <a:pt x="444661" y="231220"/>
                    <a:pt x="443059" y="237352"/>
                    <a:pt x="438164" y="240107"/>
                  </a:cubicBezTo>
                  <a:cubicBezTo>
                    <a:pt x="433358" y="242951"/>
                    <a:pt x="427128" y="241263"/>
                    <a:pt x="424369" y="236464"/>
                  </a:cubicBezTo>
                  <a:lnTo>
                    <a:pt x="409150" y="210157"/>
                  </a:lnTo>
                  <a:cubicBezTo>
                    <a:pt x="405145" y="203136"/>
                    <a:pt x="398560" y="198159"/>
                    <a:pt x="390728" y="196026"/>
                  </a:cubicBezTo>
                  <a:cubicBezTo>
                    <a:pt x="382896" y="193982"/>
                    <a:pt x="374708" y="195049"/>
                    <a:pt x="367677" y="199048"/>
                  </a:cubicBezTo>
                  <a:cubicBezTo>
                    <a:pt x="353170" y="207402"/>
                    <a:pt x="348186" y="225977"/>
                    <a:pt x="356552" y="240463"/>
                  </a:cubicBezTo>
                  <a:lnTo>
                    <a:pt x="356552" y="240552"/>
                  </a:lnTo>
                  <a:cubicBezTo>
                    <a:pt x="359400" y="245351"/>
                    <a:pt x="357709" y="251572"/>
                    <a:pt x="352814" y="254327"/>
                  </a:cubicBezTo>
                  <a:cubicBezTo>
                    <a:pt x="348008" y="257082"/>
                    <a:pt x="341778" y="255483"/>
                    <a:pt x="339019" y="250595"/>
                  </a:cubicBezTo>
                  <a:lnTo>
                    <a:pt x="328873" y="233086"/>
                  </a:lnTo>
                  <a:cubicBezTo>
                    <a:pt x="320507" y="218600"/>
                    <a:pt x="301906" y="213623"/>
                    <a:pt x="287399" y="221977"/>
                  </a:cubicBezTo>
                  <a:cubicBezTo>
                    <a:pt x="280368" y="226065"/>
                    <a:pt x="275384" y="232553"/>
                    <a:pt x="273248" y="240463"/>
                  </a:cubicBezTo>
                  <a:cubicBezTo>
                    <a:pt x="271112" y="248284"/>
                    <a:pt x="272180" y="256460"/>
                    <a:pt x="276274" y="263481"/>
                  </a:cubicBezTo>
                  <a:cubicBezTo>
                    <a:pt x="279033" y="268103"/>
                    <a:pt x="277520" y="274146"/>
                    <a:pt x="272981" y="276990"/>
                  </a:cubicBezTo>
                  <a:cubicBezTo>
                    <a:pt x="268353" y="279923"/>
                    <a:pt x="262301" y="278767"/>
                    <a:pt x="259186" y="274324"/>
                  </a:cubicBezTo>
                  <a:lnTo>
                    <a:pt x="150517" y="119417"/>
                  </a:lnTo>
                  <a:cubicBezTo>
                    <a:pt x="131916" y="94089"/>
                    <a:pt x="118032" y="102087"/>
                    <a:pt x="113493" y="104664"/>
                  </a:cubicBezTo>
                  <a:cubicBezTo>
                    <a:pt x="106907" y="108486"/>
                    <a:pt x="102724" y="114174"/>
                    <a:pt x="101478" y="121195"/>
                  </a:cubicBezTo>
                  <a:cubicBezTo>
                    <a:pt x="100143" y="128305"/>
                    <a:pt x="101834" y="136392"/>
                    <a:pt x="106195" y="143946"/>
                  </a:cubicBezTo>
                  <a:lnTo>
                    <a:pt x="261767" y="388970"/>
                  </a:lnTo>
                  <a:cubicBezTo>
                    <a:pt x="264793" y="393681"/>
                    <a:pt x="263369" y="399902"/>
                    <a:pt x="258652" y="402923"/>
                  </a:cubicBezTo>
                  <a:cubicBezTo>
                    <a:pt x="253846" y="405856"/>
                    <a:pt x="247616" y="404434"/>
                    <a:pt x="244679" y="399724"/>
                  </a:cubicBezTo>
                  <a:lnTo>
                    <a:pt x="88929" y="154434"/>
                  </a:lnTo>
                  <a:cubicBezTo>
                    <a:pt x="81898" y="142347"/>
                    <a:pt x="79406" y="129371"/>
                    <a:pt x="81542" y="117551"/>
                  </a:cubicBezTo>
                  <a:cubicBezTo>
                    <a:pt x="83856" y="104753"/>
                    <a:pt x="91599" y="93911"/>
                    <a:pt x="103347" y="87156"/>
                  </a:cubicBezTo>
                  <a:cubicBezTo>
                    <a:pt x="109755" y="83468"/>
                    <a:pt x="119256" y="79847"/>
                    <a:pt x="130358" y="81513"/>
                  </a:cubicBezTo>
                  <a:close/>
                  <a:moveTo>
                    <a:pt x="50639" y="80856"/>
                  </a:moveTo>
                  <a:cubicBezTo>
                    <a:pt x="56235" y="80856"/>
                    <a:pt x="60765" y="85389"/>
                    <a:pt x="60765" y="90989"/>
                  </a:cubicBezTo>
                  <a:lnTo>
                    <a:pt x="60765" y="273034"/>
                  </a:lnTo>
                  <a:cubicBezTo>
                    <a:pt x="60765" y="278634"/>
                    <a:pt x="56235" y="283167"/>
                    <a:pt x="50639" y="283167"/>
                  </a:cubicBezTo>
                  <a:cubicBezTo>
                    <a:pt x="45043" y="283167"/>
                    <a:pt x="40513" y="278634"/>
                    <a:pt x="40513" y="273034"/>
                  </a:cubicBezTo>
                  <a:lnTo>
                    <a:pt x="40513" y="90989"/>
                  </a:lnTo>
                  <a:cubicBezTo>
                    <a:pt x="40513" y="85389"/>
                    <a:pt x="45043" y="80856"/>
                    <a:pt x="50639" y="80856"/>
                  </a:cubicBezTo>
                  <a:close/>
                  <a:moveTo>
                    <a:pt x="2937" y="2999"/>
                  </a:moveTo>
                  <a:cubicBezTo>
                    <a:pt x="6942" y="-1000"/>
                    <a:pt x="13349" y="-1000"/>
                    <a:pt x="17265" y="2999"/>
                  </a:cubicBezTo>
                  <a:lnTo>
                    <a:pt x="50640" y="36235"/>
                  </a:lnTo>
                  <a:lnTo>
                    <a:pt x="84014" y="2999"/>
                  </a:lnTo>
                  <a:cubicBezTo>
                    <a:pt x="87930" y="-1000"/>
                    <a:pt x="94337" y="-1000"/>
                    <a:pt x="98253" y="2999"/>
                  </a:cubicBezTo>
                  <a:cubicBezTo>
                    <a:pt x="102258" y="6909"/>
                    <a:pt x="102258" y="13308"/>
                    <a:pt x="98253" y="17218"/>
                  </a:cubicBezTo>
                  <a:lnTo>
                    <a:pt x="57759" y="57741"/>
                  </a:lnTo>
                  <a:cubicBezTo>
                    <a:pt x="55801" y="59696"/>
                    <a:pt x="53221" y="60674"/>
                    <a:pt x="50640" y="60674"/>
                  </a:cubicBezTo>
                  <a:cubicBezTo>
                    <a:pt x="48059" y="60674"/>
                    <a:pt x="45478" y="59696"/>
                    <a:pt x="43431" y="57741"/>
                  </a:cubicBezTo>
                  <a:lnTo>
                    <a:pt x="2937" y="17218"/>
                  </a:lnTo>
                  <a:cubicBezTo>
                    <a:pt x="-979" y="13308"/>
                    <a:pt x="-979" y="6909"/>
                    <a:pt x="2937" y="29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48" name="iconfont-1043-169336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1094828" y="10917256"/>
              <a:ext cx="401139" cy="348806"/>
            </a:xfrm>
            <a:custGeom>
              <a:avLst/>
              <a:gdLst>
                <a:gd name="T0" fmla="*/ 6302 w 6560"/>
                <a:gd name="T1" fmla="*/ 400 h 5713"/>
                <a:gd name="T2" fmla="*/ 6127 w 6560"/>
                <a:gd name="T3" fmla="*/ 250 h 5713"/>
                <a:gd name="T4" fmla="*/ 5143 w 6560"/>
                <a:gd name="T5" fmla="*/ 312 h 5713"/>
                <a:gd name="T6" fmla="*/ 2214 w 6560"/>
                <a:gd name="T7" fmla="*/ 3560 h 5713"/>
                <a:gd name="T8" fmla="*/ 1330 w 6560"/>
                <a:gd name="T9" fmla="*/ 2799 h 5713"/>
                <a:gd name="T10" fmla="*/ 346 w 6560"/>
                <a:gd name="T11" fmla="*/ 2860 h 5713"/>
                <a:gd name="T12" fmla="*/ 191 w 6560"/>
                <a:gd name="T13" fmla="*/ 3031 h 5713"/>
                <a:gd name="T14" fmla="*/ 10 w 6560"/>
                <a:gd name="T15" fmla="*/ 3540 h 5713"/>
                <a:gd name="T16" fmla="*/ 242 w 6560"/>
                <a:gd name="T17" fmla="*/ 4028 h 5713"/>
                <a:gd name="T18" fmla="*/ 1863 w 6560"/>
                <a:gd name="T19" fmla="*/ 5513 h 5713"/>
                <a:gd name="T20" fmla="*/ 2383 w 6560"/>
                <a:gd name="T21" fmla="*/ 5703 h 5713"/>
                <a:gd name="T22" fmla="*/ 2881 w 6560"/>
                <a:gd name="T23" fmla="*/ 5459 h 5713"/>
                <a:gd name="T24" fmla="*/ 6377 w 6560"/>
                <a:gd name="T25" fmla="*/ 1396 h 5713"/>
                <a:gd name="T26" fmla="*/ 6546 w 6560"/>
                <a:gd name="T27" fmla="*/ 882 h 5713"/>
                <a:gd name="T28" fmla="*/ 6302 w 6560"/>
                <a:gd name="T29" fmla="*/ 400 h 5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60" h="5713">
                  <a:moveTo>
                    <a:pt x="6302" y="400"/>
                  </a:moveTo>
                  <a:lnTo>
                    <a:pt x="6127" y="250"/>
                  </a:lnTo>
                  <a:cubicBezTo>
                    <a:pt x="5837" y="0"/>
                    <a:pt x="5400" y="28"/>
                    <a:pt x="5143" y="312"/>
                  </a:cubicBezTo>
                  <a:lnTo>
                    <a:pt x="2214" y="3560"/>
                  </a:lnTo>
                  <a:lnTo>
                    <a:pt x="1330" y="2799"/>
                  </a:lnTo>
                  <a:cubicBezTo>
                    <a:pt x="1040" y="2549"/>
                    <a:pt x="603" y="2576"/>
                    <a:pt x="346" y="2860"/>
                  </a:cubicBezTo>
                  <a:lnTo>
                    <a:pt x="191" y="3031"/>
                  </a:lnTo>
                  <a:cubicBezTo>
                    <a:pt x="66" y="3170"/>
                    <a:pt x="0" y="3353"/>
                    <a:pt x="10" y="3540"/>
                  </a:cubicBezTo>
                  <a:cubicBezTo>
                    <a:pt x="19" y="3727"/>
                    <a:pt x="103" y="3903"/>
                    <a:pt x="242" y="4028"/>
                  </a:cubicBezTo>
                  <a:lnTo>
                    <a:pt x="1863" y="5513"/>
                  </a:lnTo>
                  <a:cubicBezTo>
                    <a:pt x="2003" y="5644"/>
                    <a:pt x="2191" y="5713"/>
                    <a:pt x="2383" y="5703"/>
                  </a:cubicBezTo>
                  <a:cubicBezTo>
                    <a:pt x="2575" y="5693"/>
                    <a:pt x="2755" y="5604"/>
                    <a:pt x="2881" y="5459"/>
                  </a:cubicBezTo>
                  <a:lnTo>
                    <a:pt x="6377" y="1396"/>
                  </a:lnTo>
                  <a:cubicBezTo>
                    <a:pt x="6499" y="1254"/>
                    <a:pt x="6560" y="1069"/>
                    <a:pt x="6546" y="882"/>
                  </a:cubicBezTo>
                  <a:cubicBezTo>
                    <a:pt x="6532" y="696"/>
                    <a:pt x="6444" y="522"/>
                    <a:pt x="6302" y="4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latin typeface="+mn-ea"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7473683" y="4633184"/>
            <a:ext cx="689159" cy="732908"/>
            <a:chOff x="12340738" y="12526279"/>
            <a:chExt cx="1097101" cy="1166747"/>
          </a:xfrm>
        </p:grpSpPr>
        <p:sp>
          <p:nvSpPr>
            <p:cNvPr id="350" name="money-bag-hand-drawn-variant_35710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2340738" y="12946250"/>
              <a:ext cx="547652" cy="746776"/>
            </a:xfrm>
            <a:custGeom>
              <a:avLst/>
              <a:gdLst>
                <a:gd name="connsiteX0" fmla="*/ 249108 w 444373"/>
                <a:gd name="connsiteY0" fmla="*/ 434002 h 605945"/>
                <a:gd name="connsiteX1" fmla="*/ 247412 w 444373"/>
                <a:gd name="connsiteY1" fmla="*/ 476230 h 605945"/>
                <a:gd name="connsiteX2" fmla="*/ 248354 w 444373"/>
                <a:gd name="connsiteY2" fmla="*/ 478769 h 605945"/>
                <a:gd name="connsiteX3" fmla="*/ 250427 w 444373"/>
                <a:gd name="connsiteY3" fmla="*/ 479804 h 605945"/>
                <a:gd name="connsiteX4" fmla="*/ 269930 w 444373"/>
                <a:gd name="connsiteY4" fmla="*/ 476888 h 605945"/>
                <a:gd name="connsiteX5" fmla="*/ 278410 w 444373"/>
                <a:gd name="connsiteY5" fmla="*/ 470775 h 605945"/>
                <a:gd name="connsiteX6" fmla="*/ 270402 w 444373"/>
                <a:gd name="connsiteY6" fmla="*/ 457138 h 605945"/>
                <a:gd name="connsiteX7" fmla="*/ 269836 w 444373"/>
                <a:gd name="connsiteY7" fmla="*/ 456386 h 605945"/>
                <a:gd name="connsiteX8" fmla="*/ 249108 w 444373"/>
                <a:gd name="connsiteY8" fmla="*/ 434002 h 605945"/>
                <a:gd name="connsiteX9" fmla="*/ 214341 w 444373"/>
                <a:gd name="connsiteY9" fmla="*/ 333842 h 605945"/>
                <a:gd name="connsiteX10" fmla="*/ 213965 w 444373"/>
                <a:gd name="connsiteY10" fmla="*/ 333936 h 605945"/>
                <a:gd name="connsiteX11" fmla="*/ 202093 w 444373"/>
                <a:gd name="connsiteY11" fmla="*/ 336757 h 605945"/>
                <a:gd name="connsiteX12" fmla="*/ 208594 w 444373"/>
                <a:gd name="connsiteY12" fmla="*/ 346350 h 605945"/>
                <a:gd name="connsiteX13" fmla="*/ 216414 w 444373"/>
                <a:gd name="connsiteY13" fmla="*/ 355284 h 605945"/>
                <a:gd name="connsiteX14" fmla="*/ 216697 w 444373"/>
                <a:gd name="connsiteY14" fmla="*/ 336475 h 605945"/>
                <a:gd name="connsiteX15" fmla="*/ 215943 w 444373"/>
                <a:gd name="connsiteY15" fmla="*/ 334500 h 605945"/>
                <a:gd name="connsiteX16" fmla="*/ 214341 w 444373"/>
                <a:gd name="connsiteY16" fmla="*/ 333842 h 605945"/>
                <a:gd name="connsiteX17" fmla="*/ 236483 w 444373"/>
                <a:gd name="connsiteY17" fmla="*/ 268290 h 605945"/>
                <a:gd name="connsiteX18" fmla="*/ 247978 w 444373"/>
                <a:gd name="connsiteY18" fmla="*/ 272805 h 605945"/>
                <a:gd name="connsiteX19" fmla="*/ 252123 w 444373"/>
                <a:gd name="connsiteY19" fmla="*/ 283996 h 605945"/>
                <a:gd name="connsiteX20" fmla="*/ 251840 w 444373"/>
                <a:gd name="connsiteY20" fmla="*/ 296693 h 605945"/>
                <a:gd name="connsiteX21" fmla="*/ 255327 w 444373"/>
                <a:gd name="connsiteY21" fmla="*/ 300737 h 605945"/>
                <a:gd name="connsiteX22" fmla="*/ 268894 w 444373"/>
                <a:gd name="connsiteY22" fmla="*/ 302524 h 605945"/>
                <a:gd name="connsiteX23" fmla="*/ 280200 w 444373"/>
                <a:gd name="connsiteY23" fmla="*/ 304028 h 605945"/>
                <a:gd name="connsiteX24" fmla="*/ 294239 w 444373"/>
                <a:gd name="connsiteY24" fmla="*/ 320769 h 605945"/>
                <a:gd name="connsiteX25" fmla="*/ 274170 w 444373"/>
                <a:gd name="connsiteY25" fmla="*/ 338074 h 605945"/>
                <a:gd name="connsiteX26" fmla="*/ 262205 w 444373"/>
                <a:gd name="connsiteY26" fmla="*/ 336475 h 605945"/>
                <a:gd name="connsiteX27" fmla="*/ 254007 w 444373"/>
                <a:gd name="connsiteY27" fmla="*/ 335346 h 605945"/>
                <a:gd name="connsiteX28" fmla="*/ 251181 w 444373"/>
                <a:gd name="connsiteY28" fmla="*/ 337886 h 605945"/>
                <a:gd name="connsiteX29" fmla="*/ 250427 w 444373"/>
                <a:gd name="connsiteY29" fmla="*/ 383217 h 605945"/>
                <a:gd name="connsiteX30" fmla="*/ 254007 w 444373"/>
                <a:gd name="connsiteY30" fmla="*/ 391681 h 605945"/>
                <a:gd name="connsiteX31" fmla="*/ 281048 w 444373"/>
                <a:gd name="connsiteY31" fmla="*/ 417450 h 605945"/>
                <a:gd name="connsiteX32" fmla="*/ 282650 w 444373"/>
                <a:gd name="connsiteY32" fmla="*/ 419049 h 605945"/>
                <a:gd name="connsiteX33" fmla="*/ 309879 w 444373"/>
                <a:gd name="connsiteY33" fmla="*/ 487986 h 605945"/>
                <a:gd name="connsiteX34" fmla="*/ 256269 w 444373"/>
                <a:gd name="connsiteY34" fmla="*/ 514225 h 605945"/>
                <a:gd name="connsiteX35" fmla="*/ 248354 w 444373"/>
                <a:gd name="connsiteY35" fmla="*/ 513943 h 605945"/>
                <a:gd name="connsiteX36" fmla="*/ 244868 w 444373"/>
                <a:gd name="connsiteY36" fmla="*/ 516859 h 605945"/>
                <a:gd name="connsiteX37" fmla="*/ 243549 w 444373"/>
                <a:gd name="connsiteY37" fmla="*/ 533693 h 605945"/>
                <a:gd name="connsiteX38" fmla="*/ 228380 w 444373"/>
                <a:gd name="connsiteY38" fmla="*/ 547800 h 605945"/>
                <a:gd name="connsiteX39" fmla="*/ 213965 w 444373"/>
                <a:gd name="connsiteY39" fmla="*/ 541499 h 605945"/>
                <a:gd name="connsiteX40" fmla="*/ 209442 w 444373"/>
                <a:gd name="connsiteY40" fmla="*/ 527862 h 605945"/>
                <a:gd name="connsiteX41" fmla="*/ 210761 w 444373"/>
                <a:gd name="connsiteY41" fmla="*/ 510463 h 605945"/>
                <a:gd name="connsiteX42" fmla="*/ 207275 w 444373"/>
                <a:gd name="connsiteY42" fmla="*/ 505291 h 605945"/>
                <a:gd name="connsiteX43" fmla="*/ 171849 w 444373"/>
                <a:gd name="connsiteY43" fmla="*/ 489491 h 605945"/>
                <a:gd name="connsiteX44" fmla="*/ 163746 w 444373"/>
                <a:gd name="connsiteY44" fmla="*/ 469082 h 605945"/>
                <a:gd name="connsiteX45" fmla="*/ 187301 w 444373"/>
                <a:gd name="connsiteY45" fmla="*/ 458549 h 605945"/>
                <a:gd name="connsiteX46" fmla="*/ 211326 w 444373"/>
                <a:gd name="connsiteY46" fmla="*/ 470399 h 605945"/>
                <a:gd name="connsiteX47" fmla="*/ 213305 w 444373"/>
                <a:gd name="connsiteY47" fmla="*/ 469082 h 605945"/>
                <a:gd name="connsiteX48" fmla="*/ 215378 w 444373"/>
                <a:gd name="connsiteY48" fmla="*/ 407951 h 605945"/>
                <a:gd name="connsiteX49" fmla="*/ 211798 w 444373"/>
                <a:gd name="connsiteY49" fmla="*/ 399393 h 605945"/>
                <a:gd name="connsiteX50" fmla="*/ 196723 w 444373"/>
                <a:gd name="connsiteY50" fmla="*/ 384627 h 605945"/>
                <a:gd name="connsiteX51" fmla="*/ 195121 w 444373"/>
                <a:gd name="connsiteY51" fmla="*/ 382934 h 605945"/>
                <a:gd name="connsiteX52" fmla="*/ 170341 w 444373"/>
                <a:gd name="connsiteY52" fmla="*/ 319264 h 605945"/>
                <a:gd name="connsiteX53" fmla="*/ 213776 w 444373"/>
                <a:gd name="connsiteY53" fmla="*/ 298856 h 605945"/>
                <a:gd name="connsiteX54" fmla="*/ 217356 w 444373"/>
                <a:gd name="connsiteY54" fmla="*/ 295188 h 605945"/>
                <a:gd name="connsiteX55" fmla="*/ 217545 w 444373"/>
                <a:gd name="connsiteY55" fmla="*/ 286159 h 605945"/>
                <a:gd name="connsiteX56" fmla="*/ 236483 w 444373"/>
                <a:gd name="connsiteY56" fmla="*/ 268290 h 605945"/>
                <a:gd name="connsiteX57" fmla="*/ 254706 w 444373"/>
                <a:gd name="connsiteY57" fmla="*/ 237882 h 605945"/>
                <a:gd name="connsiteX58" fmla="*/ 177364 w 444373"/>
                <a:gd name="connsiteY58" fmla="*/ 246817 h 605945"/>
                <a:gd name="connsiteX59" fmla="*/ 171429 w 444373"/>
                <a:gd name="connsiteY59" fmla="*/ 248322 h 605945"/>
                <a:gd name="connsiteX60" fmla="*/ 169733 w 444373"/>
                <a:gd name="connsiteY60" fmla="*/ 249922 h 605945"/>
                <a:gd name="connsiteX61" fmla="*/ 32665 w 444373"/>
                <a:gd name="connsiteY61" fmla="*/ 502477 h 605945"/>
                <a:gd name="connsiteX62" fmla="*/ 35302 w 444373"/>
                <a:gd name="connsiteY62" fmla="*/ 507181 h 605945"/>
                <a:gd name="connsiteX63" fmla="*/ 207226 w 444373"/>
                <a:gd name="connsiteY63" fmla="*/ 573024 h 605945"/>
                <a:gd name="connsiteX64" fmla="*/ 208263 w 444373"/>
                <a:gd name="connsiteY64" fmla="*/ 573024 h 605945"/>
                <a:gd name="connsiteX65" fmla="*/ 394788 w 444373"/>
                <a:gd name="connsiteY65" fmla="*/ 547345 h 605945"/>
                <a:gd name="connsiteX66" fmla="*/ 401382 w 444373"/>
                <a:gd name="connsiteY66" fmla="*/ 541513 h 605945"/>
                <a:gd name="connsiteX67" fmla="*/ 264785 w 444373"/>
                <a:gd name="connsiteY67" fmla="*/ 239857 h 605945"/>
                <a:gd name="connsiteX68" fmla="*/ 254706 w 444373"/>
                <a:gd name="connsiteY68" fmla="*/ 237882 h 605945"/>
                <a:gd name="connsiteX69" fmla="*/ 233509 w 444373"/>
                <a:gd name="connsiteY69" fmla="*/ 195554 h 605945"/>
                <a:gd name="connsiteX70" fmla="*/ 180566 w 444373"/>
                <a:gd name="connsiteY70" fmla="*/ 206653 h 605945"/>
                <a:gd name="connsiteX71" fmla="*/ 177081 w 444373"/>
                <a:gd name="connsiteY71" fmla="*/ 211262 h 605945"/>
                <a:gd name="connsiteX72" fmla="*/ 180190 w 444373"/>
                <a:gd name="connsiteY72" fmla="*/ 213896 h 605945"/>
                <a:gd name="connsiteX73" fmla="*/ 239633 w 444373"/>
                <a:gd name="connsiteY73" fmla="*/ 207218 h 605945"/>
                <a:gd name="connsiteX74" fmla="*/ 241423 w 444373"/>
                <a:gd name="connsiteY74" fmla="*/ 206183 h 605945"/>
                <a:gd name="connsiteX75" fmla="*/ 241611 w 444373"/>
                <a:gd name="connsiteY75" fmla="*/ 204396 h 605945"/>
                <a:gd name="connsiteX76" fmla="*/ 239350 w 444373"/>
                <a:gd name="connsiteY76" fmla="*/ 198564 h 605945"/>
                <a:gd name="connsiteX77" fmla="*/ 234169 w 444373"/>
                <a:gd name="connsiteY77" fmla="*/ 195554 h 605945"/>
                <a:gd name="connsiteX78" fmla="*/ 233509 w 444373"/>
                <a:gd name="connsiteY78" fmla="*/ 195554 h 605945"/>
                <a:gd name="connsiteX79" fmla="*/ 139587 w 444373"/>
                <a:gd name="connsiteY79" fmla="*/ 36590 h 605945"/>
                <a:gd name="connsiteX80" fmla="*/ 63187 w 444373"/>
                <a:gd name="connsiteY80" fmla="*/ 152380 h 605945"/>
                <a:gd name="connsiteX81" fmla="*/ 65448 w 444373"/>
                <a:gd name="connsiteY81" fmla="*/ 153885 h 605945"/>
                <a:gd name="connsiteX82" fmla="*/ 96347 w 444373"/>
                <a:gd name="connsiteY82" fmla="*/ 149276 h 605945"/>
                <a:gd name="connsiteX83" fmla="*/ 163044 w 444373"/>
                <a:gd name="connsiteY83" fmla="*/ 173543 h 605945"/>
                <a:gd name="connsiteX84" fmla="*/ 171523 w 444373"/>
                <a:gd name="connsiteY84" fmla="*/ 175425 h 605945"/>
                <a:gd name="connsiteX85" fmla="*/ 174255 w 444373"/>
                <a:gd name="connsiteY85" fmla="*/ 174672 h 605945"/>
                <a:gd name="connsiteX86" fmla="*/ 175762 w 444373"/>
                <a:gd name="connsiteY86" fmla="*/ 173449 h 605945"/>
                <a:gd name="connsiteX87" fmla="*/ 175668 w 444373"/>
                <a:gd name="connsiteY87" fmla="*/ 171756 h 605945"/>
                <a:gd name="connsiteX88" fmla="*/ 135725 w 444373"/>
                <a:gd name="connsiteY88" fmla="*/ 120963 h 605945"/>
                <a:gd name="connsiteX89" fmla="*/ 130920 w 444373"/>
                <a:gd name="connsiteY89" fmla="*/ 105161 h 605945"/>
                <a:gd name="connsiteX90" fmla="*/ 147689 w 444373"/>
                <a:gd name="connsiteY90" fmla="*/ 93497 h 605945"/>
                <a:gd name="connsiteX91" fmla="*/ 158334 w 444373"/>
                <a:gd name="connsiteY91" fmla="*/ 97542 h 605945"/>
                <a:gd name="connsiteX92" fmla="*/ 207697 w 444373"/>
                <a:gd name="connsiteY92" fmla="*/ 163197 h 605945"/>
                <a:gd name="connsiteX93" fmla="*/ 212313 w 444373"/>
                <a:gd name="connsiteY93" fmla="*/ 166207 h 605945"/>
                <a:gd name="connsiteX94" fmla="*/ 214480 w 444373"/>
                <a:gd name="connsiteY94" fmla="*/ 165172 h 605945"/>
                <a:gd name="connsiteX95" fmla="*/ 214763 w 444373"/>
                <a:gd name="connsiteY95" fmla="*/ 162914 h 605945"/>
                <a:gd name="connsiteX96" fmla="*/ 146652 w 444373"/>
                <a:gd name="connsiteY96" fmla="*/ 38471 h 605945"/>
                <a:gd name="connsiteX97" fmla="*/ 139587 w 444373"/>
                <a:gd name="connsiteY97" fmla="*/ 36590 h 605945"/>
                <a:gd name="connsiteX98" fmla="*/ 149196 w 444373"/>
                <a:gd name="connsiteY98" fmla="*/ 0 h 605945"/>
                <a:gd name="connsiteX99" fmla="*/ 160218 w 444373"/>
                <a:gd name="connsiteY99" fmla="*/ 4891 h 605945"/>
                <a:gd name="connsiteX100" fmla="*/ 247263 w 444373"/>
                <a:gd name="connsiteY100" fmla="*/ 157647 h 605945"/>
                <a:gd name="connsiteX101" fmla="*/ 249242 w 444373"/>
                <a:gd name="connsiteY101" fmla="*/ 161974 h 605945"/>
                <a:gd name="connsiteX102" fmla="*/ 256401 w 444373"/>
                <a:gd name="connsiteY102" fmla="*/ 165078 h 605945"/>
                <a:gd name="connsiteX103" fmla="*/ 260546 w 444373"/>
                <a:gd name="connsiteY103" fmla="*/ 169405 h 605945"/>
                <a:gd name="connsiteX104" fmla="*/ 275336 w 444373"/>
                <a:gd name="connsiteY104" fmla="*/ 203831 h 605945"/>
                <a:gd name="connsiteX105" fmla="*/ 280706 w 444373"/>
                <a:gd name="connsiteY105" fmla="*/ 211356 h 605945"/>
                <a:gd name="connsiteX106" fmla="*/ 417962 w 444373"/>
                <a:gd name="connsiteY106" fmla="*/ 365900 h 605945"/>
                <a:gd name="connsiteX107" fmla="*/ 425781 w 444373"/>
                <a:gd name="connsiteY107" fmla="*/ 567286 h 605945"/>
                <a:gd name="connsiteX108" fmla="*/ 420411 w 444373"/>
                <a:gd name="connsiteY108" fmla="*/ 573776 h 605945"/>
                <a:gd name="connsiteX109" fmla="*/ 412592 w 444373"/>
                <a:gd name="connsiteY109" fmla="*/ 576222 h 605945"/>
                <a:gd name="connsiteX110" fmla="*/ 410991 w 444373"/>
                <a:gd name="connsiteY110" fmla="*/ 576692 h 605945"/>
                <a:gd name="connsiteX111" fmla="*/ 217966 w 444373"/>
                <a:gd name="connsiteY111" fmla="*/ 605945 h 605945"/>
                <a:gd name="connsiteX112" fmla="*/ 183864 w 444373"/>
                <a:gd name="connsiteY112" fmla="*/ 604911 h 605945"/>
                <a:gd name="connsiteX113" fmla="*/ 2237 w 444373"/>
                <a:gd name="connsiteY113" fmla="*/ 515176 h 605945"/>
                <a:gd name="connsiteX114" fmla="*/ 635 w 444373"/>
                <a:gd name="connsiteY114" fmla="*/ 510755 h 605945"/>
                <a:gd name="connsiteX115" fmla="*/ 164 w 444373"/>
                <a:gd name="connsiteY115" fmla="*/ 505770 h 605945"/>
                <a:gd name="connsiteX116" fmla="*/ 70 w 444373"/>
                <a:gd name="connsiteY116" fmla="*/ 504641 h 605945"/>
                <a:gd name="connsiteX117" fmla="*/ 70 w 444373"/>
                <a:gd name="connsiteY117" fmla="*/ 502007 h 605945"/>
                <a:gd name="connsiteX118" fmla="*/ 146087 w 444373"/>
                <a:gd name="connsiteY118" fmla="*/ 227253 h 605945"/>
                <a:gd name="connsiteX119" fmla="*/ 145522 w 444373"/>
                <a:gd name="connsiteY119" fmla="*/ 222644 h 605945"/>
                <a:gd name="connsiteX120" fmla="*/ 143732 w 444373"/>
                <a:gd name="connsiteY120" fmla="*/ 199881 h 605945"/>
                <a:gd name="connsiteX121" fmla="*/ 140058 w 444373"/>
                <a:gd name="connsiteY121" fmla="*/ 196871 h 605945"/>
                <a:gd name="connsiteX122" fmla="*/ 60361 w 444373"/>
                <a:gd name="connsiteY122" fmla="*/ 190380 h 605945"/>
                <a:gd name="connsiteX123" fmla="*/ 57629 w 444373"/>
                <a:gd name="connsiteY123" fmla="*/ 191415 h 605945"/>
                <a:gd name="connsiteX124" fmla="*/ 56499 w 444373"/>
                <a:gd name="connsiteY124" fmla="*/ 191791 h 605945"/>
                <a:gd name="connsiteX125" fmla="*/ 48491 w 444373"/>
                <a:gd name="connsiteY125" fmla="*/ 193861 h 605945"/>
                <a:gd name="connsiteX126" fmla="*/ 33230 w 444373"/>
                <a:gd name="connsiteY126" fmla="*/ 181821 h 605945"/>
                <a:gd name="connsiteX127" fmla="*/ 139399 w 444373"/>
                <a:gd name="connsiteY127" fmla="*/ 2351 h 605945"/>
                <a:gd name="connsiteX128" fmla="*/ 141094 w 444373"/>
                <a:gd name="connsiteY128" fmla="*/ 1975 h 605945"/>
                <a:gd name="connsiteX129" fmla="*/ 141471 w 444373"/>
                <a:gd name="connsiteY129" fmla="*/ 1787 h 605945"/>
                <a:gd name="connsiteX130" fmla="*/ 149196 w 444373"/>
                <a:gd name="connsiteY130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444373" h="605945">
                  <a:moveTo>
                    <a:pt x="249108" y="434002"/>
                  </a:moveTo>
                  <a:cubicBezTo>
                    <a:pt x="248637" y="448110"/>
                    <a:pt x="248072" y="462217"/>
                    <a:pt x="247412" y="476230"/>
                  </a:cubicBezTo>
                  <a:cubicBezTo>
                    <a:pt x="247318" y="477170"/>
                    <a:pt x="247695" y="478111"/>
                    <a:pt x="248354" y="478769"/>
                  </a:cubicBezTo>
                  <a:cubicBezTo>
                    <a:pt x="248920" y="479428"/>
                    <a:pt x="249673" y="479804"/>
                    <a:pt x="250427" y="479804"/>
                  </a:cubicBezTo>
                  <a:cubicBezTo>
                    <a:pt x="257776" y="480086"/>
                    <a:pt x="264466" y="479051"/>
                    <a:pt x="269930" y="476888"/>
                  </a:cubicBezTo>
                  <a:cubicBezTo>
                    <a:pt x="274924" y="474819"/>
                    <a:pt x="277845" y="472750"/>
                    <a:pt x="278410" y="470775"/>
                  </a:cubicBezTo>
                  <a:cubicBezTo>
                    <a:pt x="279164" y="467766"/>
                    <a:pt x="274924" y="462593"/>
                    <a:pt x="270402" y="457138"/>
                  </a:cubicBezTo>
                  <a:lnTo>
                    <a:pt x="269836" y="456386"/>
                  </a:lnTo>
                  <a:cubicBezTo>
                    <a:pt x="263995" y="449238"/>
                    <a:pt x="257399" y="442185"/>
                    <a:pt x="249108" y="434002"/>
                  </a:cubicBezTo>
                  <a:close/>
                  <a:moveTo>
                    <a:pt x="214341" y="333842"/>
                  </a:moveTo>
                  <a:lnTo>
                    <a:pt x="213965" y="333936"/>
                  </a:lnTo>
                  <a:cubicBezTo>
                    <a:pt x="209536" y="334500"/>
                    <a:pt x="205579" y="335440"/>
                    <a:pt x="202093" y="336757"/>
                  </a:cubicBezTo>
                  <a:cubicBezTo>
                    <a:pt x="203883" y="340331"/>
                    <a:pt x="206427" y="343528"/>
                    <a:pt x="208594" y="346350"/>
                  </a:cubicBezTo>
                  <a:cubicBezTo>
                    <a:pt x="210950" y="349171"/>
                    <a:pt x="213493" y="352181"/>
                    <a:pt x="216414" y="355284"/>
                  </a:cubicBezTo>
                  <a:lnTo>
                    <a:pt x="216697" y="336475"/>
                  </a:lnTo>
                  <a:cubicBezTo>
                    <a:pt x="216697" y="335723"/>
                    <a:pt x="216414" y="335064"/>
                    <a:pt x="215943" y="334500"/>
                  </a:cubicBezTo>
                  <a:cubicBezTo>
                    <a:pt x="215661" y="334218"/>
                    <a:pt x="215095" y="333842"/>
                    <a:pt x="214341" y="333842"/>
                  </a:cubicBezTo>
                  <a:close/>
                  <a:moveTo>
                    <a:pt x="236483" y="268290"/>
                  </a:moveTo>
                  <a:cubicBezTo>
                    <a:pt x="241005" y="268290"/>
                    <a:pt x="245151" y="269889"/>
                    <a:pt x="247978" y="272805"/>
                  </a:cubicBezTo>
                  <a:cubicBezTo>
                    <a:pt x="250804" y="275626"/>
                    <a:pt x="252217" y="279482"/>
                    <a:pt x="252123" y="283996"/>
                  </a:cubicBezTo>
                  <a:lnTo>
                    <a:pt x="251840" y="296693"/>
                  </a:lnTo>
                  <a:cubicBezTo>
                    <a:pt x="251840" y="298668"/>
                    <a:pt x="253442" y="300455"/>
                    <a:pt x="255327" y="300737"/>
                  </a:cubicBezTo>
                  <a:cubicBezTo>
                    <a:pt x="260132" y="301301"/>
                    <a:pt x="264748" y="301959"/>
                    <a:pt x="268894" y="302524"/>
                  </a:cubicBezTo>
                  <a:cubicBezTo>
                    <a:pt x="273040" y="303088"/>
                    <a:pt x="276903" y="303652"/>
                    <a:pt x="280200" y="304028"/>
                  </a:cubicBezTo>
                  <a:cubicBezTo>
                    <a:pt x="290564" y="305251"/>
                    <a:pt x="294710" y="313339"/>
                    <a:pt x="294239" y="320769"/>
                  </a:cubicBezTo>
                  <a:cubicBezTo>
                    <a:pt x="293674" y="329892"/>
                    <a:pt x="286324" y="339578"/>
                    <a:pt x="274170" y="338074"/>
                  </a:cubicBezTo>
                  <a:cubicBezTo>
                    <a:pt x="270496" y="337698"/>
                    <a:pt x="266444" y="337133"/>
                    <a:pt x="262205" y="336475"/>
                  </a:cubicBezTo>
                  <a:lnTo>
                    <a:pt x="254007" y="335346"/>
                  </a:lnTo>
                  <a:cubicBezTo>
                    <a:pt x="252217" y="335346"/>
                    <a:pt x="251181" y="336381"/>
                    <a:pt x="251181" y="337886"/>
                  </a:cubicBezTo>
                  <a:cubicBezTo>
                    <a:pt x="250898" y="353027"/>
                    <a:pt x="250710" y="368075"/>
                    <a:pt x="250427" y="383217"/>
                  </a:cubicBezTo>
                  <a:cubicBezTo>
                    <a:pt x="250333" y="385850"/>
                    <a:pt x="252029" y="389894"/>
                    <a:pt x="254007" y="391681"/>
                  </a:cubicBezTo>
                  <a:cubicBezTo>
                    <a:pt x="263335" y="400145"/>
                    <a:pt x="272380" y="408421"/>
                    <a:pt x="281048" y="417450"/>
                  </a:cubicBezTo>
                  <a:lnTo>
                    <a:pt x="282650" y="419049"/>
                  </a:lnTo>
                  <a:cubicBezTo>
                    <a:pt x="298290" y="435319"/>
                    <a:pt x="324577" y="462593"/>
                    <a:pt x="309879" y="487986"/>
                  </a:cubicBezTo>
                  <a:cubicBezTo>
                    <a:pt x="299892" y="505197"/>
                    <a:pt x="281331" y="514225"/>
                    <a:pt x="256269" y="514225"/>
                  </a:cubicBezTo>
                  <a:cubicBezTo>
                    <a:pt x="253631" y="514225"/>
                    <a:pt x="250992" y="514131"/>
                    <a:pt x="248354" y="513943"/>
                  </a:cubicBezTo>
                  <a:cubicBezTo>
                    <a:pt x="246376" y="513943"/>
                    <a:pt x="244963" y="515166"/>
                    <a:pt x="244868" y="516859"/>
                  </a:cubicBezTo>
                  <a:cubicBezTo>
                    <a:pt x="244491" y="522407"/>
                    <a:pt x="244020" y="528050"/>
                    <a:pt x="243549" y="533693"/>
                  </a:cubicBezTo>
                  <a:cubicBezTo>
                    <a:pt x="242890" y="542251"/>
                    <a:pt x="236860" y="547800"/>
                    <a:pt x="228380" y="547800"/>
                  </a:cubicBezTo>
                  <a:cubicBezTo>
                    <a:pt x="222915" y="547800"/>
                    <a:pt x="217545" y="545449"/>
                    <a:pt x="213965" y="541499"/>
                  </a:cubicBezTo>
                  <a:cubicBezTo>
                    <a:pt x="210573" y="537737"/>
                    <a:pt x="208971" y="533035"/>
                    <a:pt x="209442" y="527862"/>
                  </a:cubicBezTo>
                  <a:cubicBezTo>
                    <a:pt x="209913" y="522031"/>
                    <a:pt x="210384" y="516294"/>
                    <a:pt x="210761" y="510463"/>
                  </a:cubicBezTo>
                  <a:cubicBezTo>
                    <a:pt x="210950" y="508394"/>
                    <a:pt x="209254" y="505949"/>
                    <a:pt x="207275" y="505291"/>
                  </a:cubicBezTo>
                  <a:cubicBezTo>
                    <a:pt x="194367" y="500964"/>
                    <a:pt x="181836" y="495322"/>
                    <a:pt x="171849" y="489491"/>
                  </a:cubicBezTo>
                  <a:cubicBezTo>
                    <a:pt x="164688" y="485258"/>
                    <a:pt x="161485" y="477170"/>
                    <a:pt x="163746" y="469082"/>
                  </a:cubicBezTo>
                  <a:cubicBezTo>
                    <a:pt x="166667" y="458173"/>
                    <a:pt x="177785" y="452906"/>
                    <a:pt x="187301" y="458549"/>
                  </a:cubicBezTo>
                  <a:cubicBezTo>
                    <a:pt x="192577" y="461652"/>
                    <a:pt x="200962" y="466167"/>
                    <a:pt x="211326" y="470399"/>
                  </a:cubicBezTo>
                  <a:cubicBezTo>
                    <a:pt x="212646" y="470963"/>
                    <a:pt x="213211" y="470023"/>
                    <a:pt x="213305" y="469082"/>
                  </a:cubicBezTo>
                  <a:cubicBezTo>
                    <a:pt x="214153" y="450273"/>
                    <a:pt x="214907" y="430241"/>
                    <a:pt x="215378" y="407951"/>
                  </a:cubicBezTo>
                  <a:cubicBezTo>
                    <a:pt x="215472" y="405318"/>
                    <a:pt x="213776" y="401274"/>
                    <a:pt x="211798" y="399393"/>
                  </a:cubicBezTo>
                  <a:cubicBezTo>
                    <a:pt x="206050" y="394032"/>
                    <a:pt x="201151" y="389142"/>
                    <a:pt x="196723" y="384627"/>
                  </a:cubicBezTo>
                  <a:lnTo>
                    <a:pt x="195121" y="382934"/>
                  </a:lnTo>
                  <a:cubicBezTo>
                    <a:pt x="180329" y="367699"/>
                    <a:pt x="155643" y="342212"/>
                    <a:pt x="170341" y="319264"/>
                  </a:cubicBezTo>
                  <a:cubicBezTo>
                    <a:pt x="178162" y="307038"/>
                    <a:pt x="192389" y="300361"/>
                    <a:pt x="213776" y="298856"/>
                  </a:cubicBezTo>
                  <a:cubicBezTo>
                    <a:pt x="215755" y="298668"/>
                    <a:pt x="217356" y="297069"/>
                    <a:pt x="217356" y="295188"/>
                  </a:cubicBezTo>
                  <a:lnTo>
                    <a:pt x="217545" y="286159"/>
                  </a:lnTo>
                  <a:cubicBezTo>
                    <a:pt x="217733" y="274497"/>
                    <a:pt x="227438" y="268290"/>
                    <a:pt x="236483" y="268290"/>
                  </a:cubicBezTo>
                  <a:close/>
                  <a:moveTo>
                    <a:pt x="254706" y="237882"/>
                  </a:moveTo>
                  <a:cubicBezTo>
                    <a:pt x="226633" y="241738"/>
                    <a:pt x="198560" y="244654"/>
                    <a:pt x="177364" y="246817"/>
                  </a:cubicBezTo>
                  <a:cubicBezTo>
                    <a:pt x="174161" y="247194"/>
                    <a:pt x="171900" y="248040"/>
                    <a:pt x="171429" y="248322"/>
                  </a:cubicBezTo>
                  <a:cubicBezTo>
                    <a:pt x="171052" y="248699"/>
                    <a:pt x="170392" y="249357"/>
                    <a:pt x="169733" y="249922"/>
                  </a:cubicBezTo>
                  <a:cubicBezTo>
                    <a:pt x="88999" y="313320"/>
                    <a:pt x="40390" y="402960"/>
                    <a:pt x="32665" y="502477"/>
                  </a:cubicBezTo>
                  <a:cubicBezTo>
                    <a:pt x="33136" y="503324"/>
                    <a:pt x="33984" y="505111"/>
                    <a:pt x="35302" y="507181"/>
                  </a:cubicBezTo>
                  <a:cubicBezTo>
                    <a:pt x="62433" y="550731"/>
                    <a:pt x="120275" y="572836"/>
                    <a:pt x="207226" y="573024"/>
                  </a:cubicBezTo>
                  <a:lnTo>
                    <a:pt x="208263" y="573024"/>
                  </a:lnTo>
                  <a:cubicBezTo>
                    <a:pt x="271474" y="573024"/>
                    <a:pt x="334214" y="564370"/>
                    <a:pt x="394788" y="547345"/>
                  </a:cubicBezTo>
                  <a:cubicBezTo>
                    <a:pt x="397331" y="546686"/>
                    <a:pt x="400440" y="543865"/>
                    <a:pt x="401382" y="541513"/>
                  </a:cubicBezTo>
                  <a:cubicBezTo>
                    <a:pt x="434542" y="454976"/>
                    <a:pt x="387534" y="313131"/>
                    <a:pt x="264785" y="239857"/>
                  </a:cubicBezTo>
                  <a:cubicBezTo>
                    <a:pt x="262430" y="238446"/>
                    <a:pt x="257814" y="237505"/>
                    <a:pt x="254706" y="237882"/>
                  </a:cubicBezTo>
                  <a:close/>
                  <a:moveTo>
                    <a:pt x="233509" y="195554"/>
                  </a:moveTo>
                  <a:cubicBezTo>
                    <a:pt x="215328" y="198282"/>
                    <a:pt x="197523" y="202044"/>
                    <a:pt x="180566" y="206653"/>
                  </a:cubicBezTo>
                  <a:cubicBezTo>
                    <a:pt x="178588" y="207218"/>
                    <a:pt x="176893" y="209381"/>
                    <a:pt x="177081" y="211262"/>
                  </a:cubicBezTo>
                  <a:cubicBezTo>
                    <a:pt x="177175" y="212767"/>
                    <a:pt x="178588" y="213896"/>
                    <a:pt x="180190" y="213896"/>
                  </a:cubicBezTo>
                  <a:cubicBezTo>
                    <a:pt x="196864" y="212203"/>
                    <a:pt x="218343" y="209945"/>
                    <a:pt x="239633" y="207218"/>
                  </a:cubicBezTo>
                  <a:cubicBezTo>
                    <a:pt x="240481" y="207123"/>
                    <a:pt x="241140" y="206747"/>
                    <a:pt x="241423" y="206183"/>
                  </a:cubicBezTo>
                  <a:cubicBezTo>
                    <a:pt x="241799" y="205713"/>
                    <a:pt x="241799" y="205054"/>
                    <a:pt x="241611" y="204396"/>
                  </a:cubicBezTo>
                  <a:cubicBezTo>
                    <a:pt x="240952" y="202420"/>
                    <a:pt x="240198" y="200445"/>
                    <a:pt x="239350" y="198564"/>
                  </a:cubicBezTo>
                  <a:cubicBezTo>
                    <a:pt x="238691" y="196965"/>
                    <a:pt x="236241" y="195554"/>
                    <a:pt x="234169" y="195554"/>
                  </a:cubicBezTo>
                  <a:cubicBezTo>
                    <a:pt x="233981" y="195554"/>
                    <a:pt x="233792" y="195554"/>
                    <a:pt x="233509" y="195554"/>
                  </a:cubicBezTo>
                  <a:close/>
                  <a:moveTo>
                    <a:pt x="139587" y="36590"/>
                  </a:moveTo>
                  <a:cubicBezTo>
                    <a:pt x="91825" y="53897"/>
                    <a:pt x="62528" y="98294"/>
                    <a:pt x="63187" y="152380"/>
                  </a:cubicBezTo>
                  <a:cubicBezTo>
                    <a:pt x="63187" y="154449"/>
                    <a:pt x="64412" y="154073"/>
                    <a:pt x="65448" y="153885"/>
                  </a:cubicBezTo>
                  <a:cubicBezTo>
                    <a:pt x="75810" y="150781"/>
                    <a:pt x="86173" y="149276"/>
                    <a:pt x="96347" y="149276"/>
                  </a:cubicBezTo>
                  <a:cubicBezTo>
                    <a:pt x="120087" y="149276"/>
                    <a:pt x="142507" y="157459"/>
                    <a:pt x="163044" y="173543"/>
                  </a:cubicBezTo>
                  <a:cubicBezTo>
                    <a:pt x="165023" y="175143"/>
                    <a:pt x="169168" y="175989"/>
                    <a:pt x="171523" y="175425"/>
                  </a:cubicBezTo>
                  <a:lnTo>
                    <a:pt x="174255" y="174672"/>
                  </a:lnTo>
                  <a:cubicBezTo>
                    <a:pt x="175008" y="174484"/>
                    <a:pt x="175574" y="174014"/>
                    <a:pt x="175762" y="173449"/>
                  </a:cubicBezTo>
                  <a:cubicBezTo>
                    <a:pt x="176045" y="172979"/>
                    <a:pt x="175950" y="172321"/>
                    <a:pt x="175668" y="171756"/>
                  </a:cubicBezTo>
                  <a:cubicBezTo>
                    <a:pt x="165965" y="151909"/>
                    <a:pt x="152493" y="134884"/>
                    <a:pt x="135725" y="120963"/>
                  </a:cubicBezTo>
                  <a:cubicBezTo>
                    <a:pt x="130638" y="116824"/>
                    <a:pt x="128848" y="110898"/>
                    <a:pt x="130920" y="105161"/>
                  </a:cubicBezTo>
                  <a:cubicBezTo>
                    <a:pt x="133369" y="98388"/>
                    <a:pt x="140435" y="93497"/>
                    <a:pt x="147689" y="93497"/>
                  </a:cubicBezTo>
                  <a:cubicBezTo>
                    <a:pt x="151457" y="93497"/>
                    <a:pt x="155225" y="94908"/>
                    <a:pt x="158334" y="97542"/>
                  </a:cubicBezTo>
                  <a:cubicBezTo>
                    <a:pt x="179153" y="114661"/>
                    <a:pt x="195733" y="136859"/>
                    <a:pt x="207697" y="163197"/>
                  </a:cubicBezTo>
                  <a:cubicBezTo>
                    <a:pt x="208451" y="164890"/>
                    <a:pt x="210524" y="166207"/>
                    <a:pt x="212313" y="166207"/>
                  </a:cubicBezTo>
                  <a:cubicBezTo>
                    <a:pt x="213821" y="166019"/>
                    <a:pt x="214292" y="165548"/>
                    <a:pt x="214480" y="165172"/>
                  </a:cubicBezTo>
                  <a:cubicBezTo>
                    <a:pt x="214857" y="164514"/>
                    <a:pt x="214951" y="163761"/>
                    <a:pt x="214763" y="162914"/>
                  </a:cubicBezTo>
                  <a:cubicBezTo>
                    <a:pt x="201668" y="116354"/>
                    <a:pt x="178682" y="74497"/>
                    <a:pt x="146652" y="38471"/>
                  </a:cubicBezTo>
                  <a:cubicBezTo>
                    <a:pt x="145145" y="36778"/>
                    <a:pt x="141660" y="35837"/>
                    <a:pt x="139587" y="36590"/>
                  </a:cubicBezTo>
                  <a:close/>
                  <a:moveTo>
                    <a:pt x="149196" y="0"/>
                  </a:moveTo>
                  <a:cubicBezTo>
                    <a:pt x="153341" y="0"/>
                    <a:pt x="157110" y="1693"/>
                    <a:pt x="160218" y="4891"/>
                  </a:cubicBezTo>
                  <a:cubicBezTo>
                    <a:pt x="202422" y="48347"/>
                    <a:pt x="231625" y="99799"/>
                    <a:pt x="247263" y="157647"/>
                  </a:cubicBezTo>
                  <a:cubicBezTo>
                    <a:pt x="247829" y="159810"/>
                    <a:pt x="248771" y="161410"/>
                    <a:pt x="249242" y="161974"/>
                  </a:cubicBezTo>
                  <a:cubicBezTo>
                    <a:pt x="250561" y="162350"/>
                    <a:pt x="253763" y="163291"/>
                    <a:pt x="256401" y="165078"/>
                  </a:cubicBezTo>
                  <a:cubicBezTo>
                    <a:pt x="258003" y="166207"/>
                    <a:pt x="259416" y="167712"/>
                    <a:pt x="260546" y="169405"/>
                  </a:cubicBezTo>
                  <a:cubicBezTo>
                    <a:pt x="267517" y="179375"/>
                    <a:pt x="272416" y="191039"/>
                    <a:pt x="275336" y="203831"/>
                  </a:cubicBezTo>
                  <a:cubicBezTo>
                    <a:pt x="275996" y="206465"/>
                    <a:pt x="278445" y="210039"/>
                    <a:pt x="280706" y="211356"/>
                  </a:cubicBezTo>
                  <a:cubicBezTo>
                    <a:pt x="337794" y="244936"/>
                    <a:pt x="389041" y="302691"/>
                    <a:pt x="417962" y="365900"/>
                  </a:cubicBezTo>
                  <a:cubicBezTo>
                    <a:pt x="450274" y="436540"/>
                    <a:pt x="453006" y="508027"/>
                    <a:pt x="425781" y="567286"/>
                  </a:cubicBezTo>
                  <a:cubicBezTo>
                    <a:pt x="424462" y="570108"/>
                    <a:pt x="422672" y="572271"/>
                    <a:pt x="420411" y="573776"/>
                  </a:cubicBezTo>
                  <a:cubicBezTo>
                    <a:pt x="417491" y="575657"/>
                    <a:pt x="414194" y="576034"/>
                    <a:pt x="412592" y="576222"/>
                  </a:cubicBezTo>
                  <a:cubicBezTo>
                    <a:pt x="412027" y="576316"/>
                    <a:pt x="411556" y="576504"/>
                    <a:pt x="410991" y="576692"/>
                  </a:cubicBezTo>
                  <a:cubicBezTo>
                    <a:pt x="345707" y="595787"/>
                    <a:pt x="279010" y="605945"/>
                    <a:pt x="217966" y="605945"/>
                  </a:cubicBezTo>
                  <a:cubicBezTo>
                    <a:pt x="206473" y="605945"/>
                    <a:pt x="194980" y="605569"/>
                    <a:pt x="183864" y="604911"/>
                  </a:cubicBezTo>
                  <a:cubicBezTo>
                    <a:pt x="89282" y="598891"/>
                    <a:pt x="29839" y="569543"/>
                    <a:pt x="2237" y="515176"/>
                  </a:cubicBezTo>
                  <a:cubicBezTo>
                    <a:pt x="1483" y="513765"/>
                    <a:pt x="918" y="512260"/>
                    <a:pt x="635" y="510755"/>
                  </a:cubicBezTo>
                  <a:cubicBezTo>
                    <a:pt x="353" y="509156"/>
                    <a:pt x="258" y="507181"/>
                    <a:pt x="164" y="505770"/>
                  </a:cubicBezTo>
                  <a:lnTo>
                    <a:pt x="70" y="504641"/>
                  </a:lnTo>
                  <a:cubicBezTo>
                    <a:pt x="-24" y="503794"/>
                    <a:pt x="-24" y="502948"/>
                    <a:pt x="70" y="502007"/>
                  </a:cubicBezTo>
                  <a:cubicBezTo>
                    <a:pt x="8454" y="392613"/>
                    <a:pt x="60267" y="295072"/>
                    <a:pt x="146087" y="227253"/>
                  </a:cubicBezTo>
                  <a:cubicBezTo>
                    <a:pt x="145993" y="226124"/>
                    <a:pt x="145710" y="224431"/>
                    <a:pt x="145522" y="222644"/>
                  </a:cubicBezTo>
                  <a:cubicBezTo>
                    <a:pt x="144391" y="213802"/>
                    <a:pt x="143826" y="206559"/>
                    <a:pt x="143732" y="199881"/>
                  </a:cubicBezTo>
                  <a:cubicBezTo>
                    <a:pt x="142978" y="199222"/>
                    <a:pt x="141660" y="198094"/>
                    <a:pt x="140058" y="196871"/>
                  </a:cubicBezTo>
                  <a:cubicBezTo>
                    <a:pt x="115847" y="178999"/>
                    <a:pt x="88528" y="176742"/>
                    <a:pt x="60361" y="190380"/>
                  </a:cubicBezTo>
                  <a:cubicBezTo>
                    <a:pt x="59419" y="190851"/>
                    <a:pt x="58477" y="191133"/>
                    <a:pt x="57629" y="191415"/>
                  </a:cubicBezTo>
                  <a:cubicBezTo>
                    <a:pt x="57346" y="191509"/>
                    <a:pt x="56970" y="191603"/>
                    <a:pt x="56499" y="191791"/>
                  </a:cubicBezTo>
                  <a:cubicBezTo>
                    <a:pt x="54709" y="192450"/>
                    <a:pt x="51600" y="193579"/>
                    <a:pt x="48491" y="193861"/>
                  </a:cubicBezTo>
                  <a:cubicBezTo>
                    <a:pt x="40578" y="194613"/>
                    <a:pt x="34455" y="189816"/>
                    <a:pt x="33230" y="181821"/>
                  </a:cubicBezTo>
                  <a:cubicBezTo>
                    <a:pt x="20041" y="96319"/>
                    <a:pt x="62716" y="24174"/>
                    <a:pt x="139399" y="2351"/>
                  </a:cubicBezTo>
                  <a:cubicBezTo>
                    <a:pt x="139964" y="2163"/>
                    <a:pt x="140529" y="2069"/>
                    <a:pt x="141094" y="1975"/>
                  </a:cubicBezTo>
                  <a:lnTo>
                    <a:pt x="141471" y="1787"/>
                  </a:lnTo>
                  <a:cubicBezTo>
                    <a:pt x="143073" y="1128"/>
                    <a:pt x="145899" y="0"/>
                    <a:pt x="149196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51" name="乘号 350"/>
            <p:cNvSpPr/>
            <p:nvPr/>
          </p:nvSpPr>
          <p:spPr>
            <a:xfrm>
              <a:off x="12391882" y="12534434"/>
              <a:ext cx="386111" cy="38611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  <p:sp>
          <p:nvSpPr>
            <p:cNvPr id="352" name="money-bag-hand-drawn-variant_35710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3064759" y="13133070"/>
              <a:ext cx="373080" cy="508730"/>
            </a:xfrm>
            <a:custGeom>
              <a:avLst/>
              <a:gdLst>
                <a:gd name="connsiteX0" fmla="*/ 249108 w 444373"/>
                <a:gd name="connsiteY0" fmla="*/ 434002 h 605945"/>
                <a:gd name="connsiteX1" fmla="*/ 247412 w 444373"/>
                <a:gd name="connsiteY1" fmla="*/ 476230 h 605945"/>
                <a:gd name="connsiteX2" fmla="*/ 248354 w 444373"/>
                <a:gd name="connsiteY2" fmla="*/ 478769 h 605945"/>
                <a:gd name="connsiteX3" fmla="*/ 250427 w 444373"/>
                <a:gd name="connsiteY3" fmla="*/ 479804 h 605945"/>
                <a:gd name="connsiteX4" fmla="*/ 269930 w 444373"/>
                <a:gd name="connsiteY4" fmla="*/ 476888 h 605945"/>
                <a:gd name="connsiteX5" fmla="*/ 278410 w 444373"/>
                <a:gd name="connsiteY5" fmla="*/ 470775 h 605945"/>
                <a:gd name="connsiteX6" fmla="*/ 270402 w 444373"/>
                <a:gd name="connsiteY6" fmla="*/ 457138 h 605945"/>
                <a:gd name="connsiteX7" fmla="*/ 269836 w 444373"/>
                <a:gd name="connsiteY7" fmla="*/ 456386 h 605945"/>
                <a:gd name="connsiteX8" fmla="*/ 249108 w 444373"/>
                <a:gd name="connsiteY8" fmla="*/ 434002 h 605945"/>
                <a:gd name="connsiteX9" fmla="*/ 214341 w 444373"/>
                <a:gd name="connsiteY9" fmla="*/ 333842 h 605945"/>
                <a:gd name="connsiteX10" fmla="*/ 213965 w 444373"/>
                <a:gd name="connsiteY10" fmla="*/ 333936 h 605945"/>
                <a:gd name="connsiteX11" fmla="*/ 202093 w 444373"/>
                <a:gd name="connsiteY11" fmla="*/ 336757 h 605945"/>
                <a:gd name="connsiteX12" fmla="*/ 208594 w 444373"/>
                <a:gd name="connsiteY12" fmla="*/ 346350 h 605945"/>
                <a:gd name="connsiteX13" fmla="*/ 216414 w 444373"/>
                <a:gd name="connsiteY13" fmla="*/ 355284 h 605945"/>
                <a:gd name="connsiteX14" fmla="*/ 216697 w 444373"/>
                <a:gd name="connsiteY14" fmla="*/ 336475 h 605945"/>
                <a:gd name="connsiteX15" fmla="*/ 215943 w 444373"/>
                <a:gd name="connsiteY15" fmla="*/ 334500 h 605945"/>
                <a:gd name="connsiteX16" fmla="*/ 214341 w 444373"/>
                <a:gd name="connsiteY16" fmla="*/ 333842 h 605945"/>
                <a:gd name="connsiteX17" fmla="*/ 236483 w 444373"/>
                <a:gd name="connsiteY17" fmla="*/ 268290 h 605945"/>
                <a:gd name="connsiteX18" fmla="*/ 247978 w 444373"/>
                <a:gd name="connsiteY18" fmla="*/ 272805 h 605945"/>
                <a:gd name="connsiteX19" fmla="*/ 252123 w 444373"/>
                <a:gd name="connsiteY19" fmla="*/ 283996 h 605945"/>
                <a:gd name="connsiteX20" fmla="*/ 251840 w 444373"/>
                <a:gd name="connsiteY20" fmla="*/ 296693 h 605945"/>
                <a:gd name="connsiteX21" fmla="*/ 255327 w 444373"/>
                <a:gd name="connsiteY21" fmla="*/ 300737 h 605945"/>
                <a:gd name="connsiteX22" fmla="*/ 268894 w 444373"/>
                <a:gd name="connsiteY22" fmla="*/ 302524 h 605945"/>
                <a:gd name="connsiteX23" fmla="*/ 280200 w 444373"/>
                <a:gd name="connsiteY23" fmla="*/ 304028 h 605945"/>
                <a:gd name="connsiteX24" fmla="*/ 294239 w 444373"/>
                <a:gd name="connsiteY24" fmla="*/ 320769 h 605945"/>
                <a:gd name="connsiteX25" fmla="*/ 274170 w 444373"/>
                <a:gd name="connsiteY25" fmla="*/ 338074 h 605945"/>
                <a:gd name="connsiteX26" fmla="*/ 262205 w 444373"/>
                <a:gd name="connsiteY26" fmla="*/ 336475 h 605945"/>
                <a:gd name="connsiteX27" fmla="*/ 254007 w 444373"/>
                <a:gd name="connsiteY27" fmla="*/ 335346 h 605945"/>
                <a:gd name="connsiteX28" fmla="*/ 251181 w 444373"/>
                <a:gd name="connsiteY28" fmla="*/ 337886 h 605945"/>
                <a:gd name="connsiteX29" fmla="*/ 250427 w 444373"/>
                <a:gd name="connsiteY29" fmla="*/ 383217 h 605945"/>
                <a:gd name="connsiteX30" fmla="*/ 254007 w 444373"/>
                <a:gd name="connsiteY30" fmla="*/ 391681 h 605945"/>
                <a:gd name="connsiteX31" fmla="*/ 281048 w 444373"/>
                <a:gd name="connsiteY31" fmla="*/ 417450 h 605945"/>
                <a:gd name="connsiteX32" fmla="*/ 282650 w 444373"/>
                <a:gd name="connsiteY32" fmla="*/ 419049 h 605945"/>
                <a:gd name="connsiteX33" fmla="*/ 309879 w 444373"/>
                <a:gd name="connsiteY33" fmla="*/ 487986 h 605945"/>
                <a:gd name="connsiteX34" fmla="*/ 256269 w 444373"/>
                <a:gd name="connsiteY34" fmla="*/ 514225 h 605945"/>
                <a:gd name="connsiteX35" fmla="*/ 248354 w 444373"/>
                <a:gd name="connsiteY35" fmla="*/ 513943 h 605945"/>
                <a:gd name="connsiteX36" fmla="*/ 244868 w 444373"/>
                <a:gd name="connsiteY36" fmla="*/ 516859 h 605945"/>
                <a:gd name="connsiteX37" fmla="*/ 243549 w 444373"/>
                <a:gd name="connsiteY37" fmla="*/ 533693 h 605945"/>
                <a:gd name="connsiteX38" fmla="*/ 228380 w 444373"/>
                <a:gd name="connsiteY38" fmla="*/ 547800 h 605945"/>
                <a:gd name="connsiteX39" fmla="*/ 213965 w 444373"/>
                <a:gd name="connsiteY39" fmla="*/ 541499 h 605945"/>
                <a:gd name="connsiteX40" fmla="*/ 209442 w 444373"/>
                <a:gd name="connsiteY40" fmla="*/ 527862 h 605945"/>
                <a:gd name="connsiteX41" fmla="*/ 210761 w 444373"/>
                <a:gd name="connsiteY41" fmla="*/ 510463 h 605945"/>
                <a:gd name="connsiteX42" fmla="*/ 207275 w 444373"/>
                <a:gd name="connsiteY42" fmla="*/ 505291 h 605945"/>
                <a:gd name="connsiteX43" fmla="*/ 171849 w 444373"/>
                <a:gd name="connsiteY43" fmla="*/ 489491 h 605945"/>
                <a:gd name="connsiteX44" fmla="*/ 163746 w 444373"/>
                <a:gd name="connsiteY44" fmla="*/ 469082 h 605945"/>
                <a:gd name="connsiteX45" fmla="*/ 187301 w 444373"/>
                <a:gd name="connsiteY45" fmla="*/ 458549 h 605945"/>
                <a:gd name="connsiteX46" fmla="*/ 211326 w 444373"/>
                <a:gd name="connsiteY46" fmla="*/ 470399 h 605945"/>
                <a:gd name="connsiteX47" fmla="*/ 213305 w 444373"/>
                <a:gd name="connsiteY47" fmla="*/ 469082 h 605945"/>
                <a:gd name="connsiteX48" fmla="*/ 215378 w 444373"/>
                <a:gd name="connsiteY48" fmla="*/ 407951 h 605945"/>
                <a:gd name="connsiteX49" fmla="*/ 211798 w 444373"/>
                <a:gd name="connsiteY49" fmla="*/ 399393 h 605945"/>
                <a:gd name="connsiteX50" fmla="*/ 196723 w 444373"/>
                <a:gd name="connsiteY50" fmla="*/ 384627 h 605945"/>
                <a:gd name="connsiteX51" fmla="*/ 195121 w 444373"/>
                <a:gd name="connsiteY51" fmla="*/ 382934 h 605945"/>
                <a:gd name="connsiteX52" fmla="*/ 170341 w 444373"/>
                <a:gd name="connsiteY52" fmla="*/ 319264 h 605945"/>
                <a:gd name="connsiteX53" fmla="*/ 213776 w 444373"/>
                <a:gd name="connsiteY53" fmla="*/ 298856 h 605945"/>
                <a:gd name="connsiteX54" fmla="*/ 217356 w 444373"/>
                <a:gd name="connsiteY54" fmla="*/ 295188 h 605945"/>
                <a:gd name="connsiteX55" fmla="*/ 217545 w 444373"/>
                <a:gd name="connsiteY55" fmla="*/ 286159 h 605945"/>
                <a:gd name="connsiteX56" fmla="*/ 236483 w 444373"/>
                <a:gd name="connsiteY56" fmla="*/ 268290 h 605945"/>
                <a:gd name="connsiteX57" fmla="*/ 254706 w 444373"/>
                <a:gd name="connsiteY57" fmla="*/ 237882 h 605945"/>
                <a:gd name="connsiteX58" fmla="*/ 177364 w 444373"/>
                <a:gd name="connsiteY58" fmla="*/ 246817 h 605945"/>
                <a:gd name="connsiteX59" fmla="*/ 171429 w 444373"/>
                <a:gd name="connsiteY59" fmla="*/ 248322 h 605945"/>
                <a:gd name="connsiteX60" fmla="*/ 169733 w 444373"/>
                <a:gd name="connsiteY60" fmla="*/ 249922 h 605945"/>
                <a:gd name="connsiteX61" fmla="*/ 32665 w 444373"/>
                <a:gd name="connsiteY61" fmla="*/ 502477 h 605945"/>
                <a:gd name="connsiteX62" fmla="*/ 35302 w 444373"/>
                <a:gd name="connsiteY62" fmla="*/ 507181 h 605945"/>
                <a:gd name="connsiteX63" fmla="*/ 207226 w 444373"/>
                <a:gd name="connsiteY63" fmla="*/ 573024 h 605945"/>
                <a:gd name="connsiteX64" fmla="*/ 208263 w 444373"/>
                <a:gd name="connsiteY64" fmla="*/ 573024 h 605945"/>
                <a:gd name="connsiteX65" fmla="*/ 394788 w 444373"/>
                <a:gd name="connsiteY65" fmla="*/ 547345 h 605945"/>
                <a:gd name="connsiteX66" fmla="*/ 401382 w 444373"/>
                <a:gd name="connsiteY66" fmla="*/ 541513 h 605945"/>
                <a:gd name="connsiteX67" fmla="*/ 264785 w 444373"/>
                <a:gd name="connsiteY67" fmla="*/ 239857 h 605945"/>
                <a:gd name="connsiteX68" fmla="*/ 254706 w 444373"/>
                <a:gd name="connsiteY68" fmla="*/ 237882 h 605945"/>
                <a:gd name="connsiteX69" fmla="*/ 233509 w 444373"/>
                <a:gd name="connsiteY69" fmla="*/ 195554 h 605945"/>
                <a:gd name="connsiteX70" fmla="*/ 180566 w 444373"/>
                <a:gd name="connsiteY70" fmla="*/ 206653 h 605945"/>
                <a:gd name="connsiteX71" fmla="*/ 177081 w 444373"/>
                <a:gd name="connsiteY71" fmla="*/ 211262 h 605945"/>
                <a:gd name="connsiteX72" fmla="*/ 180190 w 444373"/>
                <a:gd name="connsiteY72" fmla="*/ 213896 h 605945"/>
                <a:gd name="connsiteX73" fmla="*/ 239633 w 444373"/>
                <a:gd name="connsiteY73" fmla="*/ 207218 h 605945"/>
                <a:gd name="connsiteX74" fmla="*/ 241423 w 444373"/>
                <a:gd name="connsiteY74" fmla="*/ 206183 h 605945"/>
                <a:gd name="connsiteX75" fmla="*/ 241611 w 444373"/>
                <a:gd name="connsiteY75" fmla="*/ 204396 h 605945"/>
                <a:gd name="connsiteX76" fmla="*/ 239350 w 444373"/>
                <a:gd name="connsiteY76" fmla="*/ 198564 h 605945"/>
                <a:gd name="connsiteX77" fmla="*/ 234169 w 444373"/>
                <a:gd name="connsiteY77" fmla="*/ 195554 h 605945"/>
                <a:gd name="connsiteX78" fmla="*/ 233509 w 444373"/>
                <a:gd name="connsiteY78" fmla="*/ 195554 h 605945"/>
                <a:gd name="connsiteX79" fmla="*/ 139587 w 444373"/>
                <a:gd name="connsiteY79" fmla="*/ 36590 h 605945"/>
                <a:gd name="connsiteX80" fmla="*/ 63187 w 444373"/>
                <a:gd name="connsiteY80" fmla="*/ 152380 h 605945"/>
                <a:gd name="connsiteX81" fmla="*/ 65448 w 444373"/>
                <a:gd name="connsiteY81" fmla="*/ 153885 h 605945"/>
                <a:gd name="connsiteX82" fmla="*/ 96347 w 444373"/>
                <a:gd name="connsiteY82" fmla="*/ 149276 h 605945"/>
                <a:gd name="connsiteX83" fmla="*/ 163044 w 444373"/>
                <a:gd name="connsiteY83" fmla="*/ 173543 h 605945"/>
                <a:gd name="connsiteX84" fmla="*/ 171523 w 444373"/>
                <a:gd name="connsiteY84" fmla="*/ 175425 h 605945"/>
                <a:gd name="connsiteX85" fmla="*/ 174255 w 444373"/>
                <a:gd name="connsiteY85" fmla="*/ 174672 h 605945"/>
                <a:gd name="connsiteX86" fmla="*/ 175762 w 444373"/>
                <a:gd name="connsiteY86" fmla="*/ 173449 h 605945"/>
                <a:gd name="connsiteX87" fmla="*/ 175668 w 444373"/>
                <a:gd name="connsiteY87" fmla="*/ 171756 h 605945"/>
                <a:gd name="connsiteX88" fmla="*/ 135725 w 444373"/>
                <a:gd name="connsiteY88" fmla="*/ 120963 h 605945"/>
                <a:gd name="connsiteX89" fmla="*/ 130920 w 444373"/>
                <a:gd name="connsiteY89" fmla="*/ 105161 h 605945"/>
                <a:gd name="connsiteX90" fmla="*/ 147689 w 444373"/>
                <a:gd name="connsiteY90" fmla="*/ 93497 h 605945"/>
                <a:gd name="connsiteX91" fmla="*/ 158334 w 444373"/>
                <a:gd name="connsiteY91" fmla="*/ 97542 h 605945"/>
                <a:gd name="connsiteX92" fmla="*/ 207697 w 444373"/>
                <a:gd name="connsiteY92" fmla="*/ 163197 h 605945"/>
                <a:gd name="connsiteX93" fmla="*/ 212313 w 444373"/>
                <a:gd name="connsiteY93" fmla="*/ 166207 h 605945"/>
                <a:gd name="connsiteX94" fmla="*/ 214480 w 444373"/>
                <a:gd name="connsiteY94" fmla="*/ 165172 h 605945"/>
                <a:gd name="connsiteX95" fmla="*/ 214763 w 444373"/>
                <a:gd name="connsiteY95" fmla="*/ 162914 h 605945"/>
                <a:gd name="connsiteX96" fmla="*/ 146652 w 444373"/>
                <a:gd name="connsiteY96" fmla="*/ 38471 h 605945"/>
                <a:gd name="connsiteX97" fmla="*/ 139587 w 444373"/>
                <a:gd name="connsiteY97" fmla="*/ 36590 h 605945"/>
                <a:gd name="connsiteX98" fmla="*/ 149196 w 444373"/>
                <a:gd name="connsiteY98" fmla="*/ 0 h 605945"/>
                <a:gd name="connsiteX99" fmla="*/ 160218 w 444373"/>
                <a:gd name="connsiteY99" fmla="*/ 4891 h 605945"/>
                <a:gd name="connsiteX100" fmla="*/ 247263 w 444373"/>
                <a:gd name="connsiteY100" fmla="*/ 157647 h 605945"/>
                <a:gd name="connsiteX101" fmla="*/ 249242 w 444373"/>
                <a:gd name="connsiteY101" fmla="*/ 161974 h 605945"/>
                <a:gd name="connsiteX102" fmla="*/ 256401 w 444373"/>
                <a:gd name="connsiteY102" fmla="*/ 165078 h 605945"/>
                <a:gd name="connsiteX103" fmla="*/ 260546 w 444373"/>
                <a:gd name="connsiteY103" fmla="*/ 169405 h 605945"/>
                <a:gd name="connsiteX104" fmla="*/ 275336 w 444373"/>
                <a:gd name="connsiteY104" fmla="*/ 203831 h 605945"/>
                <a:gd name="connsiteX105" fmla="*/ 280706 w 444373"/>
                <a:gd name="connsiteY105" fmla="*/ 211356 h 605945"/>
                <a:gd name="connsiteX106" fmla="*/ 417962 w 444373"/>
                <a:gd name="connsiteY106" fmla="*/ 365900 h 605945"/>
                <a:gd name="connsiteX107" fmla="*/ 425781 w 444373"/>
                <a:gd name="connsiteY107" fmla="*/ 567286 h 605945"/>
                <a:gd name="connsiteX108" fmla="*/ 420411 w 444373"/>
                <a:gd name="connsiteY108" fmla="*/ 573776 h 605945"/>
                <a:gd name="connsiteX109" fmla="*/ 412592 w 444373"/>
                <a:gd name="connsiteY109" fmla="*/ 576222 h 605945"/>
                <a:gd name="connsiteX110" fmla="*/ 410991 w 444373"/>
                <a:gd name="connsiteY110" fmla="*/ 576692 h 605945"/>
                <a:gd name="connsiteX111" fmla="*/ 217966 w 444373"/>
                <a:gd name="connsiteY111" fmla="*/ 605945 h 605945"/>
                <a:gd name="connsiteX112" fmla="*/ 183864 w 444373"/>
                <a:gd name="connsiteY112" fmla="*/ 604911 h 605945"/>
                <a:gd name="connsiteX113" fmla="*/ 2237 w 444373"/>
                <a:gd name="connsiteY113" fmla="*/ 515176 h 605945"/>
                <a:gd name="connsiteX114" fmla="*/ 635 w 444373"/>
                <a:gd name="connsiteY114" fmla="*/ 510755 h 605945"/>
                <a:gd name="connsiteX115" fmla="*/ 164 w 444373"/>
                <a:gd name="connsiteY115" fmla="*/ 505770 h 605945"/>
                <a:gd name="connsiteX116" fmla="*/ 70 w 444373"/>
                <a:gd name="connsiteY116" fmla="*/ 504641 h 605945"/>
                <a:gd name="connsiteX117" fmla="*/ 70 w 444373"/>
                <a:gd name="connsiteY117" fmla="*/ 502007 h 605945"/>
                <a:gd name="connsiteX118" fmla="*/ 146087 w 444373"/>
                <a:gd name="connsiteY118" fmla="*/ 227253 h 605945"/>
                <a:gd name="connsiteX119" fmla="*/ 145522 w 444373"/>
                <a:gd name="connsiteY119" fmla="*/ 222644 h 605945"/>
                <a:gd name="connsiteX120" fmla="*/ 143732 w 444373"/>
                <a:gd name="connsiteY120" fmla="*/ 199881 h 605945"/>
                <a:gd name="connsiteX121" fmla="*/ 140058 w 444373"/>
                <a:gd name="connsiteY121" fmla="*/ 196871 h 605945"/>
                <a:gd name="connsiteX122" fmla="*/ 60361 w 444373"/>
                <a:gd name="connsiteY122" fmla="*/ 190380 h 605945"/>
                <a:gd name="connsiteX123" fmla="*/ 57629 w 444373"/>
                <a:gd name="connsiteY123" fmla="*/ 191415 h 605945"/>
                <a:gd name="connsiteX124" fmla="*/ 56499 w 444373"/>
                <a:gd name="connsiteY124" fmla="*/ 191791 h 605945"/>
                <a:gd name="connsiteX125" fmla="*/ 48491 w 444373"/>
                <a:gd name="connsiteY125" fmla="*/ 193861 h 605945"/>
                <a:gd name="connsiteX126" fmla="*/ 33230 w 444373"/>
                <a:gd name="connsiteY126" fmla="*/ 181821 h 605945"/>
                <a:gd name="connsiteX127" fmla="*/ 139399 w 444373"/>
                <a:gd name="connsiteY127" fmla="*/ 2351 h 605945"/>
                <a:gd name="connsiteX128" fmla="*/ 141094 w 444373"/>
                <a:gd name="connsiteY128" fmla="*/ 1975 h 605945"/>
                <a:gd name="connsiteX129" fmla="*/ 141471 w 444373"/>
                <a:gd name="connsiteY129" fmla="*/ 1787 h 605945"/>
                <a:gd name="connsiteX130" fmla="*/ 149196 w 444373"/>
                <a:gd name="connsiteY130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444373" h="605945">
                  <a:moveTo>
                    <a:pt x="249108" y="434002"/>
                  </a:moveTo>
                  <a:cubicBezTo>
                    <a:pt x="248637" y="448110"/>
                    <a:pt x="248072" y="462217"/>
                    <a:pt x="247412" y="476230"/>
                  </a:cubicBezTo>
                  <a:cubicBezTo>
                    <a:pt x="247318" y="477170"/>
                    <a:pt x="247695" y="478111"/>
                    <a:pt x="248354" y="478769"/>
                  </a:cubicBezTo>
                  <a:cubicBezTo>
                    <a:pt x="248920" y="479428"/>
                    <a:pt x="249673" y="479804"/>
                    <a:pt x="250427" y="479804"/>
                  </a:cubicBezTo>
                  <a:cubicBezTo>
                    <a:pt x="257776" y="480086"/>
                    <a:pt x="264466" y="479051"/>
                    <a:pt x="269930" y="476888"/>
                  </a:cubicBezTo>
                  <a:cubicBezTo>
                    <a:pt x="274924" y="474819"/>
                    <a:pt x="277845" y="472750"/>
                    <a:pt x="278410" y="470775"/>
                  </a:cubicBezTo>
                  <a:cubicBezTo>
                    <a:pt x="279164" y="467766"/>
                    <a:pt x="274924" y="462593"/>
                    <a:pt x="270402" y="457138"/>
                  </a:cubicBezTo>
                  <a:lnTo>
                    <a:pt x="269836" y="456386"/>
                  </a:lnTo>
                  <a:cubicBezTo>
                    <a:pt x="263995" y="449238"/>
                    <a:pt x="257399" y="442185"/>
                    <a:pt x="249108" y="434002"/>
                  </a:cubicBezTo>
                  <a:close/>
                  <a:moveTo>
                    <a:pt x="214341" y="333842"/>
                  </a:moveTo>
                  <a:lnTo>
                    <a:pt x="213965" y="333936"/>
                  </a:lnTo>
                  <a:cubicBezTo>
                    <a:pt x="209536" y="334500"/>
                    <a:pt x="205579" y="335440"/>
                    <a:pt x="202093" y="336757"/>
                  </a:cubicBezTo>
                  <a:cubicBezTo>
                    <a:pt x="203883" y="340331"/>
                    <a:pt x="206427" y="343528"/>
                    <a:pt x="208594" y="346350"/>
                  </a:cubicBezTo>
                  <a:cubicBezTo>
                    <a:pt x="210950" y="349171"/>
                    <a:pt x="213493" y="352181"/>
                    <a:pt x="216414" y="355284"/>
                  </a:cubicBezTo>
                  <a:lnTo>
                    <a:pt x="216697" y="336475"/>
                  </a:lnTo>
                  <a:cubicBezTo>
                    <a:pt x="216697" y="335723"/>
                    <a:pt x="216414" y="335064"/>
                    <a:pt x="215943" y="334500"/>
                  </a:cubicBezTo>
                  <a:cubicBezTo>
                    <a:pt x="215661" y="334218"/>
                    <a:pt x="215095" y="333842"/>
                    <a:pt x="214341" y="333842"/>
                  </a:cubicBezTo>
                  <a:close/>
                  <a:moveTo>
                    <a:pt x="236483" y="268290"/>
                  </a:moveTo>
                  <a:cubicBezTo>
                    <a:pt x="241005" y="268290"/>
                    <a:pt x="245151" y="269889"/>
                    <a:pt x="247978" y="272805"/>
                  </a:cubicBezTo>
                  <a:cubicBezTo>
                    <a:pt x="250804" y="275626"/>
                    <a:pt x="252217" y="279482"/>
                    <a:pt x="252123" y="283996"/>
                  </a:cubicBezTo>
                  <a:lnTo>
                    <a:pt x="251840" y="296693"/>
                  </a:lnTo>
                  <a:cubicBezTo>
                    <a:pt x="251840" y="298668"/>
                    <a:pt x="253442" y="300455"/>
                    <a:pt x="255327" y="300737"/>
                  </a:cubicBezTo>
                  <a:cubicBezTo>
                    <a:pt x="260132" y="301301"/>
                    <a:pt x="264748" y="301959"/>
                    <a:pt x="268894" y="302524"/>
                  </a:cubicBezTo>
                  <a:cubicBezTo>
                    <a:pt x="273040" y="303088"/>
                    <a:pt x="276903" y="303652"/>
                    <a:pt x="280200" y="304028"/>
                  </a:cubicBezTo>
                  <a:cubicBezTo>
                    <a:pt x="290564" y="305251"/>
                    <a:pt x="294710" y="313339"/>
                    <a:pt x="294239" y="320769"/>
                  </a:cubicBezTo>
                  <a:cubicBezTo>
                    <a:pt x="293674" y="329892"/>
                    <a:pt x="286324" y="339578"/>
                    <a:pt x="274170" y="338074"/>
                  </a:cubicBezTo>
                  <a:cubicBezTo>
                    <a:pt x="270496" y="337698"/>
                    <a:pt x="266444" y="337133"/>
                    <a:pt x="262205" y="336475"/>
                  </a:cubicBezTo>
                  <a:lnTo>
                    <a:pt x="254007" y="335346"/>
                  </a:lnTo>
                  <a:cubicBezTo>
                    <a:pt x="252217" y="335346"/>
                    <a:pt x="251181" y="336381"/>
                    <a:pt x="251181" y="337886"/>
                  </a:cubicBezTo>
                  <a:cubicBezTo>
                    <a:pt x="250898" y="353027"/>
                    <a:pt x="250710" y="368075"/>
                    <a:pt x="250427" y="383217"/>
                  </a:cubicBezTo>
                  <a:cubicBezTo>
                    <a:pt x="250333" y="385850"/>
                    <a:pt x="252029" y="389894"/>
                    <a:pt x="254007" y="391681"/>
                  </a:cubicBezTo>
                  <a:cubicBezTo>
                    <a:pt x="263335" y="400145"/>
                    <a:pt x="272380" y="408421"/>
                    <a:pt x="281048" y="417450"/>
                  </a:cubicBezTo>
                  <a:lnTo>
                    <a:pt x="282650" y="419049"/>
                  </a:lnTo>
                  <a:cubicBezTo>
                    <a:pt x="298290" y="435319"/>
                    <a:pt x="324577" y="462593"/>
                    <a:pt x="309879" y="487986"/>
                  </a:cubicBezTo>
                  <a:cubicBezTo>
                    <a:pt x="299892" y="505197"/>
                    <a:pt x="281331" y="514225"/>
                    <a:pt x="256269" y="514225"/>
                  </a:cubicBezTo>
                  <a:cubicBezTo>
                    <a:pt x="253631" y="514225"/>
                    <a:pt x="250992" y="514131"/>
                    <a:pt x="248354" y="513943"/>
                  </a:cubicBezTo>
                  <a:cubicBezTo>
                    <a:pt x="246376" y="513943"/>
                    <a:pt x="244963" y="515166"/>
                    <a:pt x="244868" y="516859"/>
                  </a:cubicBezTo>
                  <a:cubicBezTo>
                    <a:pt x="244491" y="522407"/>
                    <a:pt x="244020" y="528050"/>
                    <a:pt x="243549" y="533693"/>
                  </a:cubicBezTo>
                  <a:cubicBezTo>
                    <a:pt x="242890" y="542251"/>
                    <a:pt x="236860" y="547800"/>
                    <a:pt x="228380" y="547800"/>
                  </a:cubicBezTo>
                  <a:cubicBezTo>
                    <a:pt x="222915" y="547800"/>
                    <a:pt x="217545" y="545449"/>
                    <a:pt x="213965" y="541499"/>
                  </a:cubicBezTo>
                  <a:cubicBezTo>
                    <a:pt x="210573" y="537737"/>
                    <a:pt x="208971" y="533035"/>
                    <a:pt x="209442" y="527862"/>
                  </a:cubicBezTo>
                  <a:cubicBezTo>
                    <a:pt x="209913" y="522031"/>
                    <a:pt x="210384" y="516294"/>
                    <a:pt x="210761" y="510463"/>
                  </a:cubicBezTo>
                  <a:cubicBezTo>
                    <a:pt x="210950" y="508394"/>
                    <a:pt x="209254" y="505949"/>
                    <a:pt x="207275" y="505291"/>
                  </a:cubicBezTo>
                  <a:cubicBezTo>
                    <a:pt x="194367" y="500964"/>
                    <a:pt x="181836" y="495322"/>
                    <a:pt x="171849" y="489491"/>
                  </a:cubicBezTo>
                  <a:cubicBezTo>
                    <a:pt x="164688" y="485258"/>
                    <a:pt x="161485" y="477170"/>
                    <a:pt x="163746" y="469082"/>
                  </a:cubicBezTo>
                  <a:cubicBezTo>
                    <a:pt x="166667" y="458173"/>
                    <a:pt x="177785" y="452906"/>
                    <a:pt x="187301" y="458549"/>
                  </a:cubicBezTo>
                  <a:cubicBezTo>
                    <a:pt x="192577" y="461652"/>
                    <a:pt x="200962" y="466167"/>
                    <a:pt x="211326" y="470399"/>
                  </a:cubicBezTo>
                  <a:cubicBezTo>
                    <a:pt x="212646" y="470963"/>
                    <a:pt x="213211" y="470023"/>
                    <a:pt x="213305" y="469082"/>
                  </a:cubicBezTo>
                  <a:cubicBezTo>
                    <a:pt x="214153" y="450273"/>
                    <a:pt x="214907" y="430241"/>
                    <a:pt x="215378" y="407951"/>
                  </a:cubicBezTo>
                  <a:cubicBezTo>
                    <a:pt x="215472" y="405318"/>
                    <a:pt x="213776" y="401274"/>
                    <a:pt x="211798" y="399393"/>
                  </a:cubicBezTo>
                  <a:cubicBezTo>
                    <a:pt x="206050" y="394032"/>
                    <a:pt x="201151" y="389142"/>
                    <a:pt x="196723" y="384627"/>
                  </a:cubicBezTo>
                  <a:lnTo>
                    <a:pt x="195121" y="382934"/>
                  </a:lnTo>
                  <a:cubicBezTo>
                    <a:pt x="180329" y="367699"/>
                    <a:pt x="155643" y="342212"/>
                    <a:pt x="170341" y="319264"/>
                  </a:cubicBezTo>
                  <a:cubicBezTo>
                    <a:pt x="178162" y="307038"/>
                    <a:pt x="192389" y="300361"/>
                    <a:pt x="213776" y="298856"/>
                  </a:cubicBezTo>
                  <a:cubicBezTo>
                    <a:pt x="215755" y="298668"/>
                    <a:pt x="217356" y="297069"/>
                    <a:pt x="217356" y="295188"/>
                  </a:cubicBezTo>
                  <a:lnTo>
                    <a:pt x="217545" y="286159"/>
                  </a:lnTo>
                  <a:cubicBezTo>
                    <a:pt x="217733" y="274497"/>
                    <a:pt x="227438" y="268290"/>
                    <a:pt x="236483" y="268290"/>
                  </a:cubicBezTo>
                  <a:close/>
                  <a:moveTo>
                    <a:pt x="254706" y="237882"/>
                  </a:moveTo>
                  <a:cubicBezTo>
                    <a:pt x="226633" y="241738"/>
                    <a:pt x="198560" y="244654"/>
                    <a:pt x="177364" y="246817"/>
                  </a:cubicBezTo>
                  <a:cubicBezTo>
                    <a:pt x="174161" y="247194"/>
                    <a:pt x="171900" y="248040"/>
                    <a:pt x="171429" y="248322"/>
                  </a:cubicBezTo>
                  <a:cubicBezTo>
                    <a:pt x="171052" y="248699"/>
                    <a:pt x="170392" y="249357"/>
                    <a:pt x="169733" y="249922"/>
                  </a:cubicBezTo>
                  <a:cubicBezTo>
                    <a:pt x="88999" y="313320"/>
                    <a:pt x="40390" y="402960"/>
                    <a:pt x="32665" y="502477"/>
                  </a:cubicBezTo>
                  <a:cubicBezTo>
                    <a:pt x="33136" y="503324"/>
                    <a:pt x="33984" y="505111"/>
                    <a:pt x="35302" y="507181"/>
                  </a:cubicBezTo>
                  <a:cubicBezTo>
                    <a:pt x="62433" y="550731"/>
                    <a:pt x="120275" y="572836"/>
                    <a:pt x="207226" y="573024"/>
                  </a:cubicBezTo>
                  <a:lnTo>
                    <a:pt x="208263" y="573024"/>
                  </a:lnTo>
                  <a:cubicBezTo>
                    <a:pt x="271474" y="573024"/>
                    <a:pt x="334214" y="564370"/>
                    <a:pt x="394788" y="547345"/>
                  </a:cubicBezTo>
                  <a:cubicBezTo>
                    <a:pt x="397331" y="546686"/>
                    <a:pt x="400440" y="543865"/>
                    <a:pt x="401382" y="541513"/>
                  </a:cubicBezTo>
                  <a:cubicBezTo>
                    <a:pt x="434542" y="454976"/>
                    <a:pt x="387534" y="313131"/>
                    <a:pt x="264785" y="239857"/>
                  </a:cubicBezTo>
                  <a:cubicBezTo>
                    <a:pt x="262430" y="238446"/>
                    <a:pt x="257814" y="237505"/>
                    <a:pt x="254706" y="237882"/>
                  </a:cubicBezTo>
                  <a:close/>
                  <a:moveTo>
                    <a:pt x="233509" y="195554"/>
                  </a:moveTo>
                  <a:cubicBezTo>
                    <a:pt x="215328" y="198282"/>
                    <a:pt x="197523" y="202044"/>
                    <a:pt x="180566" y="206653"/>
                  </a:cubicBezTo>
                  <a:cubicBezTo>
                    <a:pt x="178588" y="207218"/>
                    <a:pt x="176893" y="209381"/>
                    <a:pt x="177081" y="211262"/>
                  </a:cubicBezTo>
                  <a:cubicBezTo>
                    <a:pt x="177175" y="212767"/>
                    <a:pt x="178588" y="213896"/>
                    <a:pt x="180190" y="213896"/>
                  </a:cubicBezTo>
                  <a:cubicBezTo>
                    <a:pt x="196864" y="212203"/>
                    <a:pt x="218343" y="209945"/>
                    <a:pt x="239633" y="207218"/>
                  </a:cubicBezTo>
                  <a:cubicBezTo>
                    <a:pt x="240481" y="207123"/>
                    <a:pt x="241140" y="206747"/>
                    <a:pt x="241423" y="206183"/>
                  </a:cubicBezTo>
                  <a:cubicBezTo>
                    <a:pt x="241799" y="205713"/>
                    <a:pt x="241799" y="205054"/>
                    <a:pt x="241611" y="204396"/>
                  </a:cubicBezTo>
                  <a:cubicBezTo>
                    <a:pt x="240952" y="202420"/>
                    <a:pt x="240198" y="200445"/>
                    <a:pt x="239350" y="198564"/>
                  </a:cubicBezTo>
                  <a:cubicBezTo>
                    <a:pt x="238691" y="196965"/>
                    <a:pt x="236241" y="195554"/>
                    <a:pt x="234169" y="195554"/>
                  </a:cubicBezTo>
                  <a:cubicBezTo>
                    <a:pt x="233981" y="195554"/>
                    <a:pt x="233792" y="195554"/>
                    <a:pt x="233509" y="195554"/>
                  </a:cubicBezTo>
                  <a:close/>
                  <a:moveTo>
                    <a:pt x="139587" y="36590"/>
                  </a:moveTo>
                  <a:cubicBezTo>
                    <a:pt x="91825" y="53897"/>
                    <a:pt x="62528" y="98294"/>
                    <a:pt x="63187" y="152380"/>
                  </a:cubicBezTo>
                  <a:cubicBezTo>
                    <a:pt x="63187" y="154449"/>
                    <a:pt x="64412" y="154073"/>
                    <a:pt x="65448" y="153885"/>
                  </a:cubicBezTo>
                  <a:cubicBezTo>
                    <a:pt x="75810" y="150781"/>
                    <a:pt x="86173" y="149276"/>
                    <a:pt x="96347" y="149276"/>
                  </a:cubicBezTo>
                  <a:cubicBezTo>
                    <a:pt x="120087" y="149276"/>
                    <a:pt x="142507" y="157459"/>
                    <a:pt x="163044" y="173543"/>
                  </a:cubicBezTo>
                  <a:cubicBezTo>
                    <a:pt x="165023" y="175143"/>
                    <a:pt x="169168" y="175989"/>
                    <a:pt x="171523" y="175425"/>
                  </a:cubicBezTo>
                  <a:lnTo>
                    <a:pt x="174255" y="174672"/>
                  </a:lnTo>
                  <a:cubicBezTo>
                    <a:pt x="175008" y="174484"/>
                    <a:pt x="175574" y="174014"/>
                    <a:pt x="175762" y="173449"/>
                  </a:cubicBezTo>
                  <a:cubicBezTo>
                    <a:pt x="176045" y="172979"/>
                    <a:pt x="175950" y="172321"/>
                    <a:pt x="175668" y="171756"/>
                  </a:cubicBezTo>
                  <a:cubicBezTo>
                    <a:pt x="165965" y="151909"/>
                    <a:pt x="152493" y="134884"/>
                    <a:pt x="135725" y="120963"/>
                  </a:cubicBezTo>
                  <a:cubicBezTo>
                    <a:pt x="130638" y="116824"/>
                    <a:pt x="128848" y="110898"/>
                    <a:pt x="130920" y="105161"/>
                  </a:cubicBezTo>
                  <a:cubicBezTo>
                    <a:pt x="133369" y="98388"/>
                    <a:pt x="140435" y="93497"/>
                    <a:pt x="147689" y="93497"/>
                  </a:cubicBezTo>
                  <a:cubicBezTo>
                    <a:pt x="151457" y="93497"/>
                    <a:pt x="155225" y="94908"/>
                    <a:pt x="158334" y="97542"/>
                  </a:cubicBezTo>
                  <a:cubicBezTo>
                    <a:pt x="179153" y="114661"/>
                    <a:pt x="195733" y="136859"/>
                    <a:pt x="207697" y="163197"/>
                  </a:cubicBezTo>
                  <a:cubicBezTo>
                    <a:pt x="208451" y="164890"/>
                    <a:pt x="210524" y="166207"/>
                    <a:pt x="212313" y="166207"/>
                  </a:cubicBezTo>
                  <a:cubicBezTo>
                    <a:pt x="213821" y="166019"/>
                    <a:pt x="214292" y="165548"/>
                    <a:pt x="214480" y="165172"/>
                  </a:cubicBezTo>
                  <a:cubicBezTo>
                    <a:pt x="214857" y="164514"/>
                    <a:pt x="214951" y="163761"/>
                    <a:pt x="214763" y="162914"/>
                  </a:cubicBezTo>
                  <a:cubicBezTo>
                    <a:pt x="201668" y="116354"/>
                    <a:pt x="178682" y="74497"/>
                    <a:pt x="146652" y="38471"/>
                  </a:cubicBezTo>
                  <a:cubicBezTo>
                    <a:pt x="145145" y="36778"/>
                    <a:pt x="141660" y="35837"/>
                    <a:pt x="139587" y="36590"/>
                  </a:cubicBezTo>
                  <a:close/>
                  <a:moveTo>
                    <a:pt x="149196" y="0"/>
                  </a:moveTo>
                  <a:cubicBezTo>
                    <a:pt x="153341" y="0"/>
                    <a:pt x="157110" y="1693"/>
                    <a:pt x="160218" y="4891"/>
                  </a:cubicBezTo>
                  <a:cubicBezTo>
                    <a:pt x="202422" y="48347"/>
                    <a:pt x="231625" y="99799"/>
                    <a:pt x="247263" y="157647"/>
                  </a:cubicBezTo>
                  <a:cubicBezTo>
                    <a:pt x="247829" y="159810"/>
                    <a:pt x="248771" y="161410"/>
                    <a:pt x="249242" y="161974"/>
                  </a:cubicBezTo>
                  <a:cubicBezTo>
                    <a:pt x="250561" y="162350"/>
                    <a:pt x="253763" y="163291"/>
                    <a:pt x="256401" y="165078"/>
                  </a:cubicBezTo>
                  <a:cubicBezTo>
                    <a:pt x="258003" y="166207"/>
                    <a:pt x="259416" y="167712"/>
                    <a:pt x="260546" y="169405"/>
                  </a:cubicBezTo>
                  <a:cubicBezTo>
                    <a:pt x="267517" y="179375"/>
                    <a:pt x="272416" y="191039"/>
                    <a:pt x="275336" y="203831"/>
                  </a:cubicBezTo>
                  <a:cubicBezTo>
                    <a:pt x="275996" y="206465"/>
                    <a:pt x="278445" y="210039"/>
                    <a:pt x="280706" y="211356"/>
                  </a:cubicBezTo>
                  <a:cubicBezTo>
                    <a:pt x="337794" y="244936"/>
                    <a:pt x="389041" y="302691"/>
                    <a:pt x="417962" y="365900"/>
                  </a:cubicBezTo>
                  <a:cubicBezTo>
                    <a:pt x="450274" y="436540"/>
                    <a:pt x="453006" y="508027"/>
                    <a:pt x="425781" y="567286"/>
                  </a:cubicBezTo>
                  <a:cubicBezTo>
                    <a:pt x="424462" y="570108"/>
                    <a:pt x="422672" y="572271"/>
                    <a:pt x="420411" y="573776"/>
                  </a:cubicBezTo>
                  <a:cubicBezTo>
                    <a:pt x="417491" y="575657"/>
                    <a:pt x="414194" y="576034"/>
                    <a:pt x="412592" y="576222"/>
                  </a:cubicBezTo>
                  <a:cubicBezTo>
                    <a:pt x="412027" y="576316"/>
                    <a:pt x="411556" y="576504"/>
                    <a:pt x="410991" y="576692"/>
                  </a:cubicBezTo>
                  <a:cubicBezTo>
                    <a:pt x="345707" y="595787"/>
                    <a:pt x="279010" y="605945"/>
                    <a:pt x="217966" y="605945"/>
                  </a:cubicBezTo>
                  <a:cubicBezTo>
                    <a:pt x="206473" y="605945"/>
                    <a:pt x="194980" y="605569"/>
                    <a:pt x="183864" y="604911"/>
                  </a:cubicBezTo>
                  <a:cubicBezTo>
                    <a:pt x="89282" y="598891"/>
                    <a:pt x="29839" y="569543"/>
                    <a:pt x="2237" y="515176"/>
                  </a:cubicBezTo>
                  <a:cubicBezTo>
                    <a:pt x="1483" y="513765"/>
                    <a:pt x="918" y="512260"/>
                    <a:pt x="635" y="510755"/>
                  </a:cubicBezTo>
                  <a:cubicBezTo>
                    <a:pt x="353" y="509156"/>
                    <a:pt x="258" y="507181"/>
                    <a:pt x="164" y="505770"/>
                  </a:cubicBezTo>
                  <a:lnTo>
                    <a:pt x="70" y="504641"/>
                  </a:lnTo>
                  <a:cubicBezTo>
                    <a:pt x="-24" y="503794"/>
                    <a:pt x="-24" y="502948"/>
                    <a:pt x="70" y="502007"/>
                  </a:cubicBezTo>
                  <a:cubicBezTo>
                    <a:pt x="8454" y="392613"/>
                    <a:pt x="60267" y="295072"/>
                    <a:pt x="146087" y="227253"/>
                  </a:cubicBezTo>
                  <a:cubicBezTo>
                    <a:pt x="145993" y="226124"/>
                    <a:pt x="145710" y="224431"/>
                    <a:pt x="145522" y="222644"/>
                  </a:cubicBezTo>
                  <a:cubicBezTo>
                    <a:pt x="144391" y="213802"/>
                    <a:pt x="143826" y="206559"/>
                    <a:pt x="143732" y="199881"/>
                  </a:cubicBezTo>
                  <a:cubicBezTo>
                    <a:pt x="142978" y="199222"/>
                    <a:pt x="141660" y="198094"/>
                    <a:pt x="140058" y="196871"/>
                  </a:cubicBezTo>
                  <a:cubicBezTo>
                    <a:pt x="115847" y="178999"/>
                    <a:pt x="88528" y="176742"/>
                    <a:pt x="60361" y="190380"/>
                  </a:cubicBezTo>
                  <a:cubicBezTo>
                    <a:pt x="59419" y="190851"/>
                    <a:pt x="58477" y="191133"/>
                    <a:pt x="57629" y="191415"/>
                  </a:cubicBezTo>
                  <a:cubicBezTo>
                    <a:pt x="57346" y="191509"/>
                    <a:pt x="56970" y="191603"/>
                    <a:pt x="56499" y="191791"/>
                  </a:cubicBezTo>
                  <a:cubicBezTo>
                    <a:pt x="54709" y="192450"/>
                    <a:pt x="51600" y="193579"/>
                    <a:pt x="48491" y="193861"/>
                  </a:cubicBezTo>
                  <a:cubicBezTo>
                    <a:pt x="40578" y="194613"/>
                    <a:pt x="34455" y="189816"/>
                    <a:pt x="33230" y="181821"/>
                  </a:cubicBezTo>
                  <a:cubicBezTo>
                    <a:pt x="20041" y="96319"/>
                    <a:pt x="62716" y="24174"/>
                    <a:pt x="139399" y="2351"/>
                  </a:cubicBezTo>
                  <a:cubicBezTo>
                    <a:pt x="139964" y="2163"/>
                    <a:pt x="140529" y="2069"/>
                    <a:pt x="141094" y="1975"/>
                  </a:cubicBezTo>
                  <a:lnTo>
                    <a:pt x="141471" y="1787"/>
                  </a:lnTo>
                  <a:cubicBezTo>
                    <a:pt x="143073" y="1128"/>
                    <a:pt x="145899" y="0"/>
                    <a:pt x="149196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53" name="iconfont-1043-169336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13036700" y="12526279"/>
              <a:ext cx="401139" cy="348806"/>
            </a:xfrm>
            <a:custGeom>
              <a:avLst/>
              <a:gdLst>
                <a:gd name="T0" fmla="*/ 6302 w 6560"/>
                <a:gd name="T1" fmla="*/ 400 h 5713"/>
                <a:gd name="T2" fmla="*/ 6127 w 6560"/>
                <a:gd name="T3" fmla="*/ 250 h 5713"/>
                <a:gd name="T4" fmla="*/ 5143 w 6560"/>
                <a:gd name="T5" fmla="*/ 312 h 5713"/>
                <a:gd name="T6" fmla="*/ 2214 w 6560"/>
                <a:gd name="T7" fmla="*/ 3560 h 5713"/>
                <a:gd name="T8" fmla="*/ 1330 w 6560"/>
                <a:gd name="T9" fmla="*/ 2799 h 5713"/>
                <a:gd name="T10" fmla="*/ 346 w 6560"/>
                <a:gd name="T11" fmla="*/ 2860 h 5713"/>
                <a:gd name="T12" fmla="*/ 191 w 6560"/>
                <a:gd name="T13" fmla="*/ 3031 h 5713"/>
                <a:gd name="T14" fmla="*/ 10 w 6560"/>
                <a:gd name="T15" fmla="*/ 3540 h 5713"/>
                <a:gd name="T16" fmla="*/ 242 w 6560"/>
                <a:gd name="T17" fmla="*/ 4028 h 5713"/>
                <a:gd name="T18" fmla="*/ 1863 w 6560"/>
                <a:gd name="T19" fmla="*/ 5513 h 5713"/>
                <a:gd name="T20" fmla="*/ 2383 w 6560"/>
                <a:gd name="T21" fmla="*/ 5703 h 5713"/>
                <a:gd name="T22" fmla="*/ 2881 w 6560"/>
                <a:gd name="T23" fmla="*/ 5459 h 5713"/>
                <a:gd name="T24" fmla="*/ 6377 w 6560"/>
                <a:gd name="T25" fmla="*/ 1396 h 5713"/>
                <a:gd name="T26" fmla="*/ 6546 w 6560"/>
                <a:gd name="T27" fmla="*/ 882 h 5713"/>
                <a:gd name="T28" fmla="*/ 6302 w 6560"/>
                <a:gd name="T29" fmla="*/ 400 h 5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60" h="5713">
                  <a:moveTo>
                    <a:pt x="6302" y="400"/>
                  </a:moveTo>
                  <a:lnTo>
                    <a:pt x="6127" y="250"/>
                  </a:lnTo>
                  <a:cubicBezTo>
                    <a:pt x="5837" y="0"/>
                    <a:pt x="5400" y="28"/>
                    <a:pt x="5143" y="312"/>
                  </a:cubicBezTo>
                  <a:lnTo>
                    <a:pt x="2214" y="3560"/>
                  </a:lnTo>
                  <a:lnTo>
                    <a:pt x="1330" y="2799"/>
                  </a:lnTo>
                  <a:cubicBezTo>
                    <a:pt x="1040" y="2549"/>
                    <a:pt x="603" y="2576"/>
                    <a:pt x="346" y="2860"/>
                  </a:cubicBezTo>
                  <a:lnTo>
                    <a:pt x="191" y="3031"/>
                  </a:lnTo>
                  <a:cubicBezTo>
                    <a:pt x="66" y="3170"/>
                    <a:pt x="0" y="3353"/>
                    <a:pt x="10" y="3540"/>
                  </a:cubicBezTo>
                  <a:cubicBezTo>
                    <a:pt x="19" y="3727"/>
                    <a:pt x="103" y="3903"/>
                    <a:pt x="242" y="4028"/>
                  </a:cubicBezTo>
                  <a:lnTo>
                    <a:pt x="1863" y="5513"/>
                  </a:lnTo>
                  <a:cubicBezTo>
                    <a:pt x="2003" y="5644"/>
                    <a:pt x="2191" y="5713"/>
                    <a:pt x="2383" y="5703"/>
                  </a:cubicBezTo>
                  <a:cubicBezTo>
                    <a:pt x="2575" y="5693"/>
                    <a:pt x="2755" y="5604"/>
                    <a:pt x="2881" y="5459"/>
                  </a:cubicBezTo>
                  <a:lnTo>
                    <a:pt x="6377" y="1396"/>
                  </a:lnTo>
                  <a:cubicBezTo>
                    <a:pt x="6499" y="1254"/>
                    <a:pt x="6560" y="1069"/>
                    <a:pt x="6546" y="882"/>
                  </a:cubicBezTo>
                  <a:cubicBezTo>
                    <a:pt x="6532" y="696"/>
                    <a:pt x="6444" y="522"/>
                    <a:pt x="6302" y="4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latin typeface="+mn-ea"/>
              </a:endParaRPr>
            </a:p>
          </p:txBody>
        </p:sp>
      </p:grpSp>
      <p:pic>
        <p:nvPicPr>
          <p:cNvPr id="354" name="图片 35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404" y="2386450"/>
            <a:ext cx="891119" cy="343526"/>
          </a:xfrm>
          <a:prstGeom prst="rect">
            <a:avLst/>
          </a:prstGeom>
        </p:spPr>
      </p:pic>
      <p:grpSp>
        <p:nvGrpSpPr>
          <p:cNvPr id="355" name="组合 354"/>
          <p:cNvGrpSpPr/>
          <p:nvPr/>
        </p:nvGrpSpPr>
        <p:grpSpPr>
          <a:xfrm>
            <a:off x="3570121" y="3342169"/>
            <a:ext cx="567273" cy="814791"/>
            <a:chOff x="2446863" y="11892826"/>
            <a:chExt cx="657574" cy="944492"/>
          </a:xfrm>
        </p:grpSpPr>
        <p:pic>
          <p:nvPicPr>
            <p:cNvPr id="356" name="图片 35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6863" y="11892826"/>
              <a:ext cx="657574" cy="657574"/>
            </a:xfrm>
            <a:prstGeom prst="rect">
              <a:avLst/>
            </a:prstGeom>
          </p:spPr>
        </p:pic>
        <p:sp>
          <p:nvSpPr>
            <p:cNvPr id="357" name="push-all-fingers-to-twist-left_5108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2479911" y="12460527"/>
              <a:ext cx="609685" cy="376791"/>
            </a:xfrm>
            <a:custGeom>
              <a:avLst/>
              <a:gdLst>
                <a:gd name="T0" fmla="*/ 1987 w 2090"/>
                <a:gd name="T1" fmla="*/ 481 h 1294"/>
                <a:gd name="T2" fmla="*/ 1754 w 2090"/>
                <a:gd name="T3" fmla="*/ 109 h 1294"/>
                <a:gd name="T4" fmla="*/ 1843 w 2090"/>
                <a:gd name="T5" fmla="*/ 405 h 1294"/>
                <a:gd name="T6" fmla="*/ 1542 w 2090"/>
                <a:gd name="T7" fmla="*/ 19 h 1294"/>
                <a:gd name="T8" fmla="*/ 1713 w 2090"/>
                <a:gd name="T9" fmla="*/ 420 h 1294"/>
                <a:gd name="T10" fmla="*/ 1327 w 2090"/>
                <a:gd name="T11" fmla="*/ 29 h 1294"/>
                <a:gd name="T12" fmla="*/ 1564 w 2090"/>
                <a:gd name="T13" fmla="*/ 492 h 1294"/>
                <a:gd name="T14" fmla="*/ 1229 w 2090"/>
                <a:gd name="T15" fmla="*/ 189 h 1294"/>
                <a:gd name="T16" fmla="*/ 1422 w 2090"/>
                <a:gd name="T17" fmla="*/ 560 h 1294"/>
                <a:gd name="T18" fmla="*/ 1342 w 2090"/>
                <a:gd name="T19" fmla="*/ 654 h 1294"/>
                <a:gd name="T20" fmla="*/ 1188 w 2090"/>
                <a:gd name="T21" fmla="*/ 696 h 1294"/>
                <a:gd name="T22" fmla="*/ 1469 w 2090"/>
                <a:gd name="T23" fmla="*/ 910 h 1294"/>
                <a:gd name="T24" fmla="*/ 2090 w 2090"/>
                <a:gd name="T25" fmla="*/ 894 h 1294"/>
                <a:gd name="T26" fmla="*/ 1747 w 2090"/>
                <a:gd name="T27" fmla="*/ 169 h 1294"/>
                <a:gd name="T28" fmla="*/ 1760 w 2090"/>
                <a:gd name="T29" fmla="*/ 120 h 1294"/>
                <a:gd name="T30" fmla="*/ 1637 w 2090"/>
                <a:gd name="T31" fmla="*/ 109 h 1294"/>
                <a:gd name="T32" fmla="*/ 1550 w 2090"/>
                <a:gd name="T33" fmla="*/ 151 h 1294"/>
                <a:gd name="T34" fmla="*/ 1634 w 2090"/>
                <a:gd name="T35" fmla="*/ 65 h 1294"/>
                <a:gd name="T36" fmla="*/ 1308 w 2090"/>
                <a:gd name="T37" fmla="*/ 104 h 1294"/>
                <a:gd name="T38" fmla="*/ 1334 w 2090"/>
                <a:gd name="T39" fmla="*/ 44 h 1294"/>
                <a:gd name="T40" fmla="*/ 1394 w 2090"/>
                <a:gd name="T41" fmla="*/ 62 h 1294"/>
                <a:gd name="T42" fmla="*/ 1248 w 2090"/>
                <a:gd name="T43" fmla="*/ 325 h 1294"/>
                <a:gd name="T44" fmla="*/ 1321 w 2090"/>
                <a:gd name="T45" fmla="*/ 236 h 1294"/>
                <a:gd name="T46" fmla="*/ 1244 w 2090"/>
                <a:gd name="T47" fmla="*/ 617 h 1294"/>
                <a:gd name="T48" fmla="*/ 1204 w 2090"/>
                <a:gd name="T49" fmla="*/ 689 h 1294"/>
                <a:gd name="T50" fmla="*/ 1322 w 2090"/>
                <a:gd name="T51" fmla="*/ 642 h 1294"/>
                <a:gd name="T52" fmla="*/ 735 w 2090"/>
                <a:gd name="T53" fmla="*/ 850 h 1294"/>
                <a:gd name="T54" fmla="*/ 576 w 2090"/>
                <a:gd name="T55" fmla="*/ 932 h 1294"/>
                <a:gd name="T56" fmla="*/ 838 w 2090"/>
                <a:gd name="T57" fmla="*/ 501 h 1294"/>
                <a:gd name="T58" fmla="*/ 681 w 2090"/>
                <a:gd name="T59" fmla="*/ 496 h 1294"/>
                <a:gd name="T60" fmla="*/ 729 w 2090"/>
                <a:gd name="T61" fmla="*/ 347 h 1294"/>
                <a:gd name="T62" fmla="*/ 576 w 2090"/>
                <a:gd name="T63" fmla="*/ 344 h 1294"/>
                <a:gd name="T64" fmla="*/ 515 w 2090"/>
                <a:gd name="T65" fmla="*/ 370 h 1294"/>
                <a:gd name="T66" fmla="*/ 366 w 2090"/>
                <a:gd name="T67" fmla="*/ 378 h 1294"/>
                <a:gd name="T68" fmla="*/ 306 w 2090"/>
                <a:gd name="T69" fmla="*/ 456 h 1294"/>
                <a:gd name="T70" fmla="*/ 183 w 2090"/>
                <a:gd name="T71" fmla="*/ 469 h 1294"/>
                <a:gd name="T72" fmla="*/ 0 w 2090"/>
                <a:gd name="T73" fmla="*/ 1184 h 1294"/>
                <a:gd name="T74" fmla="*/ 620 w 2090"/>
                <a:gd name="T75" fmla="*/ 1140 h 1294"/>
                <a:gd name="T76" fmla="*/ 887 w 2090"/>
                <a:gd name="T77" fmla="*/ 904 h 1294"/>
                <a:gd name="T78" fmla="*/ 782 w 2090"/>
                <a:gd name="T79" fmla="*/ 412 h 1294"/>
                <a:gd name="T80" fmla="*/ 803 w 2090"/>
                <a:gd name="T81" fmla="*/ 499 h 1294"/>
                <a:gd name="T82" fmla="*/ 699 w 2090"/>
                <a:gd name="T83" fmla="*/ 452 h 1294"/>
                <a:gd name="T84" fmla="*/ 713 w 2090"/>
                <a:gd name="T85" fmla="*/ 341 h 1294"/>
                <a:gd name="T86" fmla="*/ 613 w 2090"/>
                <a:gd name="T87" fmla="*/ 289 h 1294"/>
                <a:gd name="T88" fmla="*/ 378 w 2090"/>
                <a:gd name="T89" fmla="*/ 322 h 1294"/>
                <a:gd name="T90" fmla="*/ 460 w 2090"/>
                <a:gd name="T91" fmla="*/ 403 h 1294"/>
                <a:gd name="T92" fmla="*/ 376 w 2090"/>
                <a:gd name="T93" fmla="*/ 357 h 1294"/>
                <a:gd name="T94" fmla="*/ 259 w 2090"/>
                <a:gd name="T95" fmla="*/ 381 h 1294"/>
                <a:gd name="T96" fmla="*/ 272 w 2090"/>
                <a:gd name="T97" fmla="*/ 429 h 1294"/>
                <a:gd name="T98" fmla="*/ 189 w 2090"/>
                <a:gd name="T99" fmla="*/ 415 h 1294"/>
                <a:gd name="T100" fmla="*/ 844 w 2090"/>
                <a:gd name="T101" fmla="*/ 910 h 1294"/>
                <a:gd name="T102" fmla="*/ 832 w 2090"/>
                <a:gd name="T103" fmla="*/ 817 h 1294"/>
                <a:gd name="T104" fmla="*/ 1102 w 2090"/>
                <a:gd name="T105" fmla="*/ 574 h 1294"/>
                <a:gd name="T106" fmla="*/ 936 w 2090"/>
                <a:gd name="T107" fmla="*/ 507 h 1294"/>
                <a:gd name="T108" fmla="*/ 1032 w 2090"/>
                <a:gd name="T109" fmla="*/ 358 h 1294"/>
                <a:gd name="T110" fmla="*/ 1015 w 2090"/>
                <a:gd name="T111" fmla="*/ 404 h 1294"/>
                <a:gd name="T112" fmla="*/ 958 w 2090"/>
                <a:gd name="T113" fmla="*/ 315 h 1294"/>
                <a:gd name="T114" fmla="*/ 1048 w 2090"/>
                <a:gd name="T115" fmla="*/ 261 h 1294"/>
                <a:gd name="T116" fmla="*/ 1137 w 2090"/>
                <a:gd name="T117" fmla="*/ 365 h 1294"/>
                <a:gd name="T118" fmla="*/ 1137 w 2090"/>
                <a:gd name="T119" fmla="*/ 365 h 1294"/>
                <a:gd name="T120" fmla="*/ 1137 w 2090"/>
                <a:gd name="T121" fmla="*/ 366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0" h="1294">
                  <a:moveTo>
                    <a:pt x="2090" y="894"/>
                  </a:moveTo>
                  <a:lnTo>
                    <a:pt x="2080" y="829"/>
                  </a:lnTo>
                  <a:cubicBezTo>
                    <a:pt x="2054" y="627"/>
                    <a:pt x="1987" y="481"/>
                    <a:pt x="1987" y="481"/>
                  </a:cubicBezTo>
                  <a:cubicBezTo>
                    <a:pt x="1982" y="467"/>
                    <a:pt x="1883" y="288"/>
                    <a:pt x="1835" y="193"/>
                  </a:cubicBezTo>
                  <a:cubicBezTo>
                    <a:pt x="1844" y="176"/>
                    <a:pt x="1845" y="157"/>
                    <a:pt x="1837" y="139"/>
                  </a:cubicBezTo>
                  <a:cubicBezTo>
                    <a:pt x="1822" y="108"/>
                    <a:pt x="1786" y="94"/>
                    <a:pt x="1754" y="109"/>
                  </a:cubicBezTo>
                  <a:cubicBezTo>
                    <a:pt x="1723" y="123"/>
                    <a:pt x="1710" y="160"/>
                    <a:pt x="1724" y="191"/>
                  </a:cubicBezTo>
                  <a:cubicBezTo>
                    <a:pt x="1733" y="210"/>
                    <a:pt x="1750" y="222"/>
                    <a:pt x="1769" y="226"/>
                  </a:cubicBezTo>
                  <a:cubicBezTo>
                    <a:pt x="1804" y="301"/>
                    <a:pt x="1853" y="375"/>
                    <a:pt x="1843" y="405"/>
                  </a:cubicBezTo>
                  <a:cubicBezTo>
                    <a:pt x="1833" y="429"/>
                    <a:pt x="1708" y="226"/>
                    <a:pt x="1648" y="128"/>
                  </a:cubicBezTo>
                  <a:cubicBezTo>
                    <a:pt x="1659" y="107"/>
                    <a:pt x="1660" y="81"/>
                    <a:pt x="1649" y="58"/>
                  </a:cubicBezTo>
                  <a:cubicBezTo>
                    <a:pt x="1631" y="18"/>
                    <a:pt x="1583" y="0"/>
                    <a:pt x="1542" y="19"/>
                  </a:cubicBezTo>
                  <a:cubicBezTo>
                    <a:pt x="1501" y="38"/>
                    <a:pt x="1484" y="86"/>
                    <a:pt x="1502" y="126"/>
                  </a:cubicBezTo>
                  <a:cubicBezTo>
                    <a:pt x="1514" y="152"/>
                    <a:pt x="1538" y="168"/>
                    <a:pt x="1563" y="172"/>
                  </a:cubicBezTo>
                  <a:cubicBezTo>
                    <a:pt x="1618" y="260"/>
                    <a:pt x="1709" y="393"/>
                    <a:pt x="1713" y="420"/>
                  </a:cubicBezTo>
                  <a:cubicBezTo>
                    <a:pt x="1716" y="446"/>
                    <a:pt x="1530" y="226"/>
                    <a:pt x="1440" y="118"/>
                  </a:cubicBezTo>
                  <a:cubicBezTo>
                    <a:pt x="1443" y="102"/>
                    <a:pt x="1441" y="85"/>
                    <a:pt x="1434" y="69"/>
                  </a:cubicBezTo>
                  <a:cubicBezTo>
                    <a:pt x="1415" y="28"/>
                    <a:pt x="1367" y="10"/>
                    <a:pt x="1327" y="29"/>
                  </a:cubicBezTo>
                  <a:cubicBezTo>
                    <a:pt x="1286" y="48"/>
                    <a:pt x="1269" y="96"/>
                    <a:pt x="1287" y="136"/>
                  </a:cubicBezTo>
                  <a:cubicBezTo>
                    <a:pt x="1298" y="160"/>
                    <a:pt x="1319" y="176"/>
                    <a:pt x="1343" y="181"/>
                  </a:cubicBezTo>
                  <a:cubicBezTo>
                    <a:pt x="1416" y="293"/>
                    <a:pt x="1575" y="483"/>
                    <a:pt x="1564" y="492"/>
                  </a:cubicBezTo>
                  <a:cubicBezTo>
                    <a:pt x="1548" y="507"/>
                    <a:pt x="1414" y="351"/>
                    <a:pt x="1343" y="272"/>
                  </a:cubicBezTo>
                  <a:cubicBezTo>
                    <a:pt x="1345" y="257"/>
                    <a:pt x="1343" y="243"/>
                    <a:pt x="1336" y="229"/>
                  </a:cubicBezTo>
                  <a:cubicBezTo>
                    <a:pt x="1318" y="188"/>
                    <a:pt x="1270" y="171"/>
                    <a:pt x="1229" y="189"/>
                  </a:cubicBezTo>
                  <a:cubicBezTo>
                    <a:pt x="1189" y="208"/>
                    <a:pt x="1171" y="256"/>
                    <a:pt x="1190" y="297"/>
                  </a:cubicBezTo>
                  <a:cubicBezTo>
                    <a:pt x="1203" y="326"/>
                    <a:pt x="1231" y="343"/>
                    <a:pt x="1261" y="344"/>
                  </a:cubicBezTo>
                  <a:cubicBezTo>
                    <a:pt x="1321" y="430"/>
                    <a:pt x="1369" y="488"/>
                    <a:pt x="1422" y="560"/>
                  </a:cubicBezTo>
                  <a:cubicBezTo>
                    <a:pt x="1481" y="640"/>
                    <a:pt x="1492" y="698"/>
                    <a:pt x="1492" y="698"/>
                  </a:cubicBezTo>
                  <a:cubicBezTo>
                    <a:pt x="1501" y="742"/>
                    <a:pt x="1441" y="729"/>
                    <a:pt x="1441" y="729"/>
                  </a:cubicBezTo>
                  <a:cubicBezTo>
                    <a:pt x="1441" y="729"/>
                    <a:pt x="1394" y="686"/>
                    <a:pt x="1342" y="654"/>
                  </a:cubicBezTo>
                  <a:cubicBezTo>
                    <a:pt x="1341" y="645"/>
                    <a:pt x="1339" y="637"/>
                    <a:pt x="1335" y="628"/>
                  </a:cubicBezTo>
                  <a:cubicBezTo>
                    <a:pt x="1317" y="588"/>
                    <a:pt x="1269" y="570"/>
                    <a:pt x="1228" y="589"/>
                  </a:cubicBezTo>
                  <a:cubicBezTo>
                    <a:pt x="1188" y="607"/>
                    <a:pt x="1170" y="655"/>
                    <a:pt x="1188" y="696"/>
                  </a:cubicBezTo>
                  <a:cubicBezTo>
                    <a:pt x="1203" y="727"/>
                    <a:pt x="1235" y="745"/>
                    <a:pt x="1268" y="743"/>
                  </a:cubicBezTo>
                  <a:cubicBezTo>
                    <a:pt x="1292" y="766"/>
                    <a:pt x="1320" y="795"/>
                    <a:pt x="1333" y="815"/>
                  </a:cubicBezTo>
                  <a:cubicBezTo>
                    <a:pt x="1357" y="857"/>
                    <a:pt x="1437" y="889"/>
                    <a:pt x="1469" y="910"/>
                  </a:cubicBezTo>
                  <a:cubicBezTo>
                    <a:pt x="1577" y="962"/>
                    <a:pt x="1728" y="984"/>
                    <a:pt x="1728" y="984"/>
                  </a:cubicBezTo>
                  <a:cubicBezTo>
                    <a:pt x="1790" y="1001"/>
                    <a:pt x="1774" y="1035"/>
                    <a:pt x="1774" y="1035"/>
                  </a:cubicBezTo>
                  <a:lnTo>
                    <a:pt x="2090" y="894"/>
                  </a:lnTo>
                  <a:close/>
                  <a:moveTo>
                    <a:pt x="1828" y="177"/>
                  </a:moveTo>
                  <a:cubicBezTo>
                    <a:pt x="1824" y="169"/>
                    <a:pt x="1820" y="162"/>
                    <a:pt x="1817" y="156"/>
                  </a:cubicBezTo>
                  <a:cubicBezTo>
                    <a:pt x="1798" y="115"/>
                    <a:pt x="1730" y="115"/>
                    <a:pt x="1747" y="169"/>
                  </a:cubicBezTo>
                  <a:cubicBezTo>
                    <a:pt x="1751" y="183"/>
                    <a:pt x="1756" y="197"/>
                    <a:pt x="1762" y="211"/>
                  </a:cubicBezTo>
                  <a:cubicBezTo>
                    <a:pt x="1751" y="206"/>
                    <a:pt x="1741" y="197"/>
                    <a:pt x="1736" y="186"/>
                  </a:cubicBezTo>
                  <a:cubicBezTo>
                    <a:pt x="1724" y="161"/>
                    <a:pt x="1735" y="132"/>
                    <a:pt x="1760" y="120"/>
                  </a:cubicBezTo>
                  <a:cubicBezTo>
                    <a:pt x="1784" y="109"/>
                    <a:pt x="1814" y="120"/>
                    <a:pt x="1825" y="144"/>
                  </a:cubicBezTo>
                  <a:cubicBezTo>
                    <a:pt x="1830" y="155"/>
                    <a:pt x="1830" y="167"/>
                    <a:pt x="1828" y="177"/>
                  </a:cubicBezTo>
                  <a:close/>
                  <a:moveTo>
                    <a:pt x="1637" y="109"/>
                  </a:moveTo>
                  <a:cubicBezTo>
                    <a:pt x="1626" y="90"/>
                    <a:pt x="1619" y="78"/>
                    <a:pt x="1618" y="76"/>
                  </a:cubicBezTo>
                  <a:cubicBezTo>
                    <a:pt x="1591" y="29"/>
                    <a:pt x="1536" y="42"/>
                    <a:pt x="1522" y="92"/>
                  </a:cubicBezTo>
                  <a:cubicBezTo>
                    <a:pt x="1521" y="98"/>
                    <a:pt x="1532" y="121"/>
                    <a:pt x="1550" y="151"/>
                  </a:cubicBezTo>
                  <a:cubicBezTo>
                    <a:pt x="1536" y="145"/>
                    <a:pt x="1524" y="134"/>
                    <a:pt x="1518" y="119"/>
                  </a:cubicBezTo>
                  <a:cubicBezTo>
                    <a:pt x="1503" y="87"/>
                    <a:pt x="1517" y="49"/>
                    <a:pt x="1549" y="34"/>
                  </a:cubicBezTo>
                  <a:cubicBezTo>
                    <a:pt x="1581" y="19"/>
                    <a:pt x="1619" y="33"/>
                    <a:pt x="1634" y="65"/>
                  </a:cubicBezTo>
                  <a:cubicBezTo>
                    <a:pt x="1641" y="80"/>
                    <a:pt x="1641" y="95"/>
                    <a:pt x="1637" y="109"/>
                  </a:cubicBezTo>
                  <a:close/>
                  <a:moveTo>
                    <a:pt x="1394" y="62"/>
                  </a:moveTo>
                  <a:cubicBezTo>
                    <a:pt x="1375" y="37"/>
                    <a:pt x="1308" y="56"/>
                    <a:pt x="1308" y="104"/>
                  </a:cubicBezTo>
                  <a:cubicBezTo>
                    <a:pt x="1303" y="111"/>
                    <a:pt x="1312" y="130"/>
                    <a:pt x="1328" y="157"/>
                  </a:cubicBezTo>
                  <a:cubicBezTo>
                    <a:pt x="1317" y="151"/>
                    <a:pt x="1308" y="141"/>
                    <a:pt x="1302" y="129"/>
                  </a:cubicBezTo>
                  <a:cubicBezTo>
                    <a:pt x="1288" y="97"/>
                    <a:pt x="1302" y="59"/>
                    <a:pt x="1334" y="44"/>
                  </a:cubicBezTo>
                  <a:cubicBezTo>
                    <a:pt x="1366" y="30"/>
                    <a:pt x="1404" y="44"/>
                    <a:pt x="1419" y="76"/>
                  </a:cubicBezTo>
                  <a:cubicBezTo>
                    <a:pt x="1422" y="83"/>
                    <a:pt x="1424" y="92"/>
                    <a:pt x="1425" y="100"/>
                  </a:cubicBezTo>
                  <a:cubicBezTo>
                    <a:pt x="1409" y="80"/>
                    <a:pt x="1397" y="66"/>
                    <a:pt x="1394" y="62"/>
                  </a:cubicBezTo>
                  <a:close/>
                  <a:moveTo>
                    <a:pt x="1299" y="227"/>
                  </a:moveTo>
                  <a:cubicBezTo>
                    <a:pt x="1277" y="197"/>
                    <a:pt x="1181" y="205"/>
                    <a:pt x="1224" y="289"/>
                  </a:cubicBezTo>
                  <a:cubicBezTo>
                    <a:pt x="1232" y="302"/>
                    <a:pt x="1240" y="313"/>
                    <a:pt x="1248" y="325"/>
                  </a:cubicBezTo>
                  <a:cubicBezTo>
                    <a:pt x="1230" y="320"/>
                    <a:pt x="1213" y="308"/>
                    <a:pt x="1205" y="290"/>
                  </a:cubicBezTo>
                  <a:cubicBezTo>
                    <a:pt x="1190" y="257"/>
                    <a:pt x="1204" y="219"/>
                    <a:pt x="1236" y="205"/>
                  </a:cubicBezTo>
                  <a:cubicBezTo>
                    <a:pt x="1268" y="190"/>
                    <a:pt x="1306" y="204"/>
                    <a:pt x="1321" y="236"/>
                  </a:cubicBezTo>
                  <a:cubicBezTo>
                    <a:pt x="1324" y="241"/>
                    <a:pt x="1325" y="247"/>
                    <a:pt x="1326" y="252"/>
                  </a:cubicBezTo>
                  <a:cubicBezTo>
                    <a:pt x="1311" y="236"/>
                    <a:pt x="1301" y="226"/>
                    <a:pt x="1299" y="227"/>
                  </a:cubicBezTo>
                  <a:close/>
                  <a:moveTo>
                    <a:pt x="1244" y="617"/>
                  </a:moveTo>
                  <a:cubicBezTo>
                    <a:pt x="1183" y="647"/>
                    <a:pt x="1223" y="702"/>
                    <a:pt x="1223" y="702"/>
                  </a:cubicBezTo>
                  <a:cubicBezTo>
                    <a:pt x="1223" y="702"/>
                    <a:pt x="1234" y="711"/>
                    <a:pt x="1249" y="725"/>
                  </a:cubicBezTo>
                  <a:cubicBezTo>
                    <a:pt x="1230" y="721"/>
                    <a:pt x="1212" y="708"/>
                    <a:pt x="1204" y="689"/>
                  </a:cubicBezTo>
                  <a:cubicBezTo>
                    <a:pt x="1189" y="657"/>
                    <a:pt x="1203" y="619"/>
                    <a:pt x="1235" y="604"/>
                  </a:cubicBezTo>
                  <a:cubicBezTo>
                    <a:pt x="1267" y="589"/>
                    <a:pt x="1305" y="603"/>
                    <a:pt x="1320" y="635"/>
                  </a:cubicBezTo>
                  <a:cubicBezTo>
                    <a:pt x="1321" y="637"/>
                    <a:pt x="1322" y="640"/>
                    <a:pt x="1322" y="642"/>
                  </a:cubicBezTo>
                  <a:cubicBezTo>
                    <a:pt x="1294" y="626"/>
                    <a:pt x="1266" y="615"/>
                    <a:pt x="1244" y="617"/>
                  </a:cubicBezTo>
                  <a:close/>
                  <a:moveTo>
                    <a:pt x="838" y="801"/>
                  </a:moveTo>
                  <a:cubicBezTo>
                    <a:pt x="796" y="786"/>
                    <a:pt x="750" y="808"/>
                    <a:pt x="735" y="850"/>
                  </a:cubicBezTo>
                  <a:cubicBezTo>
                    <a:pt x="733" y="855"/>
                    <a:pt x="732" y="860"/>
                    <a:pt x="731" y="865"/>
                  </a:cubicBezTo>
                  <a:cubicBezTo>
                    <a:pt x="678" y="904"/>
                    <a:pt x="630" y="957"/>
                    <a:pt x="630" y="957"/>
                  </a:cubicBezTo>
                  <a:cubicBezTo>
                    <a:pt x="630" y="957"/>
                    <a:pt x="571" y="976"/>
                    <a:pt x="576" y="932"/>
                  </a:cubicBezTo>
                  <a:cubicBezTo>
                    <a:pt x="576" y="932"/>
                    <a:pt x="581" y="873"/>
                    <a:pt x="632" y="787"/>
                  </a:cubicBezTo>
                  <a:cubicBezTo>
                    <a:pt x="678" y="710"/>
                    <a:pt x="720" y="648"/>
                    <a:pt x="772" y="556"/>
                  </a:cubicBezTo>
                  <a:cubicBezTo>
                    <a:pt x="802" y="551"/>
                    <a:pt x="828" y="531"/>
                    <a:pt x="838" y="501"/>
                  </a:cubicBezTo>
                  <a:cubicBezTo>
                    <a:pt x="853" y="458"/>
                    <a:pt x="831" y="411"/>
                    <a:pt x="788" y="396"/>
                  </a:cubicBezTo>
                  <a:cubicBezTo>
                    <a:pt x="745" y="381"/>
                    <a:pt x="697" y="404"/>
                    <a:pt x="682" y="447"/>
                  </a:cubicBezTo>
                  <a:cubicBezTo>
                    <a:pt x="677" y="463"/>
                    <a:pt x="677" y="480"/>
                    <a:pt x="681" y="496"/>
                  </a:cubicBezTo>
                  <a:cubicBezTo>
                    <a:pt x="617" y="582"/>
                    <a:pt x="502" y="746"/>
                    <a:pt x="484" y="734"/>
                  </a:cubicBezTo>
                  <a:cubicBezTo>
                    <a:pt x="472" y="725"/>
                    <a:pt x="617" y="514"/>
                    <a:pt x="678" y="397"/>
                  </a:cubicBezTo>
                  <a:cubicBezTo>
                    <a:pt x="701" y="389"/>
                    <a:pt x="720" y="372"/>
                    <a:pt x="729" y="347"/>
                  </a:cubicBezTo>
                  <a:cubicBezTo>
                    <a:pt x="744" y="305"/>
                    <a:pt x="721" y="259"/>
                    <a:pt x="679" y="244"/>
                  </a:cubicBezTo>
                  <a:cubicBezTo>
                    <a:pt x="637" y="229"/>
                    <a:pt x="591" y="252"/>
                    <a:pt x="576" y="294"/>
                  </a:cubicBezTo>
                  <a:cubicBezTo>
                    <a:pt x="570" y="311"/>
                    <a:pt x="571" y="328"/>
                    <a:pt x="576" y="344"/>
                  </a:cubicBezTo>
                  <a:cubicBezTo>
                    <a:pt x="498" y="459"/>
                    <a:pt x="328" y="703"/>
                    <a:pt x="329" y="676"/>
                  </a:cubicBezTo>
                  <a:cubicBezTo>
                    <a:pt x="330" y="649"/>
                    <a:pt x="404" y="516"/>
                    <a:pt x="450" y="423"/>
                  </a:cubicBezTo>
                  <a:cubicBezTo>
                    <a:pt x="479" y="419"/>
                    <a:pt x="504" y="399"/>
                    <a:pt x="515" y="370"/>
                  </a:cubicBezTo>
                  <a:cubicBezTo>
                    <a:pt x="529" y="328"/>
                    <a:pt x="507" y="282"/>
                    <a:pt x="465" y="267"/>
                  </a:cubicBezTo>
                  <a:cubicBezTo>
                    <a:pt x="423" y="252"/>
                    <a:pt x="377" y="274"/>
                    <a:pt x="362" y="317"/>
                  </a:cubicBezTo>
                  <a:cubicBezTo>
                    <a:pt x="355" y="338"/>
                    <a:pt x="356" y="360"/>
                    <a:pt x="366" y="378"/>
                  </a:cubicBezTo>
                  <a:cubicBezTo>
                    <a:pt x="316" y="482"/>
                    <a:pt x="210" y="697"/>
                    <a:pt x="199" y="674"/>
                  </a:cubicBezTo>
                  <a:cubicBezTo>
                    <a:pt x="186" y="647"/>
                    <a:pt x="223" y="575"/>
                    <a:pt x="250" y="501"/>
                  </a:cubicBezTo>
                  <a:cubicBezTo>
                    <a:pt x="275" y="498"/>
                    <a:pt x="297" y="481"/>
                    <a:pt x="306" y="456"/>
                  </a:cubicBezTo>
                  <a:cubicBezTo>
                    <a:pt x="319" y="420"/>
                    <a:pt x="300" y="380"/>
                    <a:pt x="264" y="368"/>
                  </a:cubicBezTo>
                  <a:cubicBezTo>
                    <a:pt x="228" y="355"/>
                    <a:pt x="188" y="374"/>
                    <a:pt x="176" y="410"/>
                  </a:cubicBezTo>
                  <a:cubicBezTo>
                    <a:pt x="169" y="431"/>
                    <a:pt x="172" y="452"/>
                    <a:pt x="183" y="469"/>
                  </a:cubicBezTo>
                  <a:cubicBezTo>
                    <a:pt x="143" y="570"/>
                    <a:pt x="66" y="749"/>
                    <a:pt x="62" y="763"/>
                  </a:cubicBezTo>
                  <a:cubicBezTo>
                    <a:pt x="62" y="763"/>
                    <a:pt x="10" y="916"/>
                    <a:pt x="3" y="1119"/>
                  </a:cubicBezTo>
                  <a:lnTo>
                    <a:pt x="0" y="1184"/>
                  </a:lnTo>
                  <a:lnTo>
                    <a:pt x="327" y="1294"/>
                  </a:lnTo>
                  <a:cubicBezTo>
                    <a:pt x="327" y="1294"/>
                    <a:pt x="309" y="1262"/>
                    <a:pt x="369" y="1239"/>
                  </a:cubicBezTo>
                  <a:cubicBezTo>
                    <a:pt x="369" y="1239"/>
                    <a:pt x="517" y="1202"/>
                    <a:pt x="620" y="1140"/>
                  </a:cubicBezTo>
                  <a:cubicBezTo>
                    <a:pt x="649" y="1116"/>
                    <a:pt x="725" y="1076"/>
                    <a:pt x="746" y="1033"/>
                  </a:cubicBezTo>
                  <a:cubicBezTo>
                    <a:pt x="756" y="1012"/>
                    <a:pt x="780" y="982"/>
                    <a:pt x="801" y="957"/>
                  </a:cubicBezTo>
                  <a:cubicBezTo>
                    <a:pt x="838" y="962"/>
                    <a:pt x="875" y="940"/>
                    <a:pt x="887" y="904"/>
                  </a:cubicBezTo>
                  <a:cubicBezTo>
                    <a:pt x="902" y="862"/>
                    <a:pt x="880" y="815"/>
                    <a:pt x="838" y="801"/>
                  </a:cubicBezTo>
                  <a:close/>
                  <a:moveTo>
                    <a:pt x="699" y="452"/>
                  </a:moveTo>
                  <a:cubicBezTo>
                    <a:pt x="711" y="418"/>
                    <a:pt x="748" y="400"/>
                    <a:pt x="782" y="412"/>
                  </a:cubicBezTo>
                  <a:cubicBezTo>
                    <a:pt x="816" y="424"/>
                    <a:pt x="834" y="461"/>
                    <a:pt x="822" y="496"/>
                  </a:cubicBezTo>
                  <a:cubicBezTo>
                    <a:pt x="816" y="514"/>
                    <a:pt x="801" y="528"/>
                    <a:pt x="784" y="535"/>
                  </a:cubicBezTo>
                  <a:cubicBezTo>
                    <a:pt x="790" y="523"/>
                    <a:pt x="797" y="511"/>
                    <a:pt x="803" y="499"/>
                  </a:cubicBezTo>
                  <a:cubicBezTo>
                    <a:pt x="838" y="411"/>
                    <a:pt x="741" y="412"/>
                    <a:pt x="722" y="444"/>
                  </a:cubicBezTo>
                  <a:cubicBezTo>
                    <a:pt x="720" y="443"/>
                    <a:pt x="710" y="456"/>
                    <a:pt x="695" y="476"/>
                  </a:cubicBezTo>
                  <a:cubicBezTo>
                    <a:pt x="695" y="468"/>
                    <a:pt x="696" y="460"/>
                    <a:pt x="699" y="452"/>
                  </a:cubicBezTo>
                  <a:close/>
                  <a:moveTo>
                    <a:pt x="592" y="299"/>
                  </a:moveTo>
                  <a:cubicBezTo>
                    <a:pt x="604" y="266"/>
                    <a:pt x="640" y="248"/>
                    <a:pt x="674" y="260"/>
                  </a:cubicBezTo>
                  <a:cubicBezTo>
                    <a:pt x="707" y="271"/>
                    <a:pt x="725" y="308"/>
                    <a:pt x="713" y="341"/>
                  </a:cubicBezTo>
                  <a:cubicBezTo>
                    <a:pt x="709" y="354"/>
                    <a:pt x="700" y="365"/>
                    <a:pt x="690" y="372"/>
                  </a:cubicBezTo>
                  <a:cubicBezTo>
                    <a:pt x="702" y="347"/>
                    <a:pt x="707" y="328"/>
                    <a:pt x="702" y="322"/>
                  </a:cubicBezTo>
                  <a:cubicBezTo>
                    <a:pt x="697" y="275"/>
                    <a:pt x="629" y="262"/>
                    <a:pt x="613" y="289"/>
                  </a:cubicBezTo>
                  <a:cubicBezTo>
                    <a:pt x="610" y="293"/>
                    <a:pt x="601" y="306"/>
                    <a:pt x="589" y="325"/>
                  </a:cubicBezTo>
                  <a:cubicBezTo>
                    <a:pt x="588" y="316"/>
                    <a:pt x="589" y="308"/>
                    <a:pt x="592" y="299"/>
                  </a:cubicBezTo>
                  <a:close/>
                  <a:moveTo>
                    <a:pt x="378" y="322"/>
                  </a:moveTo>
                  <a:cubicBezTo>
                    <a:pt x="389" y="289"/>
                    <a:pt x="426" y="271"/>
                    <a:pt x="459" y="283"/>
                  </a:cubicBezTo>
                  <a:cubicBezTo>
                    <a:pt x="493" y="294"/>
                    <a:pt x="510" y="331"/>
                    <a:pt x="499" y="364"/>
                  </a:cubicBezTo>
                  <a:cubicBezTo>
                    <a:pt x="492" y="383"/>
                    <a:pt x="478" y="397"/>
                    <a:pt x="460" y="403"/>
                  </a:cubicBezTo>
                  <a:cubicBezTo>
                    <a:pt x="478" y="366"/>
                    <a:pt x="490" y="338"/>
                    <a:pt x="488" y="332"/>
                  </a:cubicBezTo>
                  <a:cubicBezTo>
                    <a:pt x="469" y="283"/>
                    <a:pt x="413" y="275"/>
                    <a:pt x="391" y="324"/>
                  </a:cubicBezTo>
                  <a:cubicBezTo>
                    <a:pt x="390" y="326"/>
                    <a:pt x="385" y="338"/>
                    <a:pt x="376" y="357"/>
                  </a:cubicBezTo>
                  <a:cubicBezTo>
                    <a:pt x="373" y="346"/>
                    <a:pt x="374" y="334"/>
                    <a:pt x="378" y="322"/>
                  </a:cubicBezTo>
                  <a:close/>
                  <a:moveTo>
                    <a:pt x="189" y="415"/>
                  </a:moveTo>
                  <a:cubicBezTo>
                    <a:pt x="199" y="386"/>
                    <a:pt x="230" y="371"/>
                    <a:pt x="259" y="381"/>
                  </a:cubicBezTo>
                  <a:cubicBezTo>
                    <a:pt x="287" y="391"/>
                    <a:pt x="302" y="422"/>
                    <a:pt x="293" y="451"/>
                  </a:cubicBezTo>
                  <a:cubicBezTo>
                    <a:pt x="286" y="468"/>
                    <a:pt x="272" y="481"/>
                    <a:pt x="256" y="485"/>
                  </a:cubicBezTo>
                  <a:cubicBezTo>
                    <a:pt x="262" y="467"/>
                    <a:pt x="268" y="448"/>
                    <a:pt x="272" y="429"/>
                  </a:cubicBezTo>
                  <a:cubicBezTo>
                    <a:pt x="283" y="374"/>
                    <a:pt x="215" y="380"/>
                    <a:pt x="200" y="423"/>
                  </a:cubicBezTo>
                  <a:cubicBezTo>
                    <a:pt x="197" y="431"/>
                    <a:pt x="194" y="440"/>
                    <a:pt x="190" y="451"/>
                  </a:cubicBezTo>
                  <a:cubicBezTo>
                    <a:pt x="186" y="440"/>
                    <a:pt x="185" y="427"/>
                    <a:pt x="189" y="415"/>
                  </a:cubicBezTo>
                  <a:close/>
                  <a:moveTo>
                    <a:pt x="872" y="898"/>
                  </a:moveTo>
                  <a:cubicBezTo>
                    <a:pt x="863" y="923"/>
                    <a:pt x="840" y="939"/>
                    <a:pt x="815" y="941"/>
                  </a:cubicBezTo>
                  <a:cubicBezTo>
                    <a:pt x="831" y="923"/>
                    <a:pt x="844" y="910"/>
                    <a:pt x="844" y="910"/>
                  </a:cubicBezTo>
                  <a:cubicBezTo>
                    <a:pt x="844" y="910"/>
                    <a:pt x="879" y="851"/>
                    <a:pt x="815" y="827"/>
                  </a:cubicBezTo>
                  <a:cubicBezTo>
                    <a:pt x="797" y="827"/>
                    <a:pt x="775" y="836"/>
                    <a:pt x="753" y="850"/>
                  </a:cubicBezTo>
                  <a:cubicBezTo>
                    <a:pt x="767" y="821"/>
                    <a:pt x="801" y="806"/>
                    <a:pt x="832" y="817"/>
                  </a:cubicBezTo>
                  <a:cubicBezTo>
                    <a:pt x="866" y="828"/>
                    <a:pt x="883" y="865"/>
                    <a:pt x="872" y="898"/>
                  </a:cubicBezTo>
                  <a:close/>
                  <a:moveTo>
                    <a:pt x="1137" y="366"/>
                  </a:moveTo>
                  <a:cubicBezTo>
                    <a:pt x="1184" y="433"/>
                    <a:pt x="1169" y="526"/>
                    <a:pt x="1102" y="574"/>
                  </a:cubicBezTo>
                  <a:cubicBezTo>
                    <a:pt x="1034" y="622"/>
                    <a:pt x="940" y="606"/>
                    <a:pt x="892" y="540"/>
                  </a:cubicBezTo>
                  <a:lnTo>
                    <a:pt x="892" y="539"/>
                  </a:lnTo>
                  <a:lnTo>
                    <a:pt x="936" y="507"/>
                  </a:lnTo>
                  <a:cubicBezTo>
                    <a:pt x="967" y="551"/>
                    <a:pt x="1027" y="561"/>
                    <a:pt x="1070" y="531"/>
                  </a:cubicBezTo>
                  <a:cubicBezTo>
                    <a:pt x="1113" y="499"/>
                    <a:pt x="1123" y="440"/>
                    <a:pt x="1093" y="397"/>
                  </a:cubicBezTo>
                  <a:cubicBezTo>
                    <a:pt x="1078" y="376"/>
                    <a:pt x="1056" y="362"/>
                    <a:pt x="1032" y="358"/>
                  </a:cubicBezTo>
                  <a:lnTo>
                    <a:pt x="1024" y="400"/>
                  </a:lnTo>
                  <a:cubicBezTo>
                    <a:pt x="1025" y="402"/>
                    <a:pt x="1024" y="404"/>
                    <a:pt x="1022" y="405"/>
                  </a:cubicBezTo>
                  <a:cubicBezTo>
                    <a:pt x="1020" y="407"/>
                    <a:pt x="1017" y="406"/>
                    <a:pt x="1015" y="404"/>
                  </a:cubicBezTo>
                  <a:cubicBezTo>
                    <a:pt x="1015" y="404"/>
                    <a:pt x="1015" y="404"/>
                    <a:pt x="1015" y="404"/>
                  </a:cubicBezTo>
                  <a:lnTo>
                    <a:pt x="957" y="322"/>
                  </a:lnTo>
                  <a:cubicBezTo>
                    <a:pt x="955" y="320"/>
                    <a:pt x="956" y="317"/>
                    <a:pt x="958" y="315"/>
                  </a:cubicBezTo>
                  <a:lnTo>
                    <a:pt x="1040" y="256"/>
                  </a:lnTo>
                  <a:cubicBezTo>
                    <a:pt x="1042" y="255"/>
                    <a:pt x="1044" y="255"/>
                    <a:pt x="1046" y="256"/>
                  </a:cubicBezTo>
                  <a:cubicBezTo>
                    <a:pt x="1048" y="257"/>
                    <a:pt x="1049" y="259"/>
                    <a:pt x="1048" y="261"/>
                  </a:cubicBezTo>
                  <a:lnTo>
                    <a:pt x="1041" y="304"/>
                  </a:lnTo>
                  <a:cubicBezTo>
                    <a:pt x="1079" y="311"/>
                    <a:pt x="1114" y="333"/>
                    <a:pt x="1136" y="365"/>
                  </a:cubicBezTo>
                  <a:cubicBezTo>
                    <a:pt x="1136" y="365"/>
                    <a:pt x="1137" y="365"/>
                    <a:pt x="1137" y="365"/>
                  </a:cubicBezTo>
                  <a:lnTo>
                    <a:pt x="1137" y="365"/>
                  </a:lnTo>
                  <a:lnTo>
                    <a:pt x="1137" y="365"/>
                  </a:lnTo>
                  <a:cubicBezTo>
                    <a:pt x="1137" y="365"/>
                    <a:pt x="1137" y="365"/>
                    <a:pt x="1137" y="365"/>
                  </a:cubicBezTo>
                  <a:lnTo>
                    <a:pt x="1137" y="365"/>
                  </a:lnTo>
                  <a:cubicBezTo>
                    <a:pt x="1137" y="365"/>
                    <a:pt x="1137" y="365"/>
                    <a:pt x="1137" y="366"/>
                  </a:cubicBezTo>
                  <a:cubicBezTo>
                    <a:pt x="1137" y="366"/>
                    <a:pt x="1137" y="366"/>
                    <a:pt x="1137" y="36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+mn-ea"/>
              </a:endParaRPr>
            </a:p>
          </p:txBody>
        </p:sp>
        <p:sp>
          <p:nvSpPr>
            <p:cNvPr id="358" name="乘号 357"/>
            <p:cNvSpPr/>
            <p:nvPr/>
          </p:nvSpPr>
          <p:spPr>
            <a:xfrm>
              <a:off x="2578428" y="12051133"/>
              <a:ext cx="386111" cy="38611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4102667" y="4897368"/>
            <a:ext cx="573838" cy="560347"/>
            <a:chOff x="287691" y="15297116"/>
            <a:chExt cx="717236" cy="700373"/>
          </a:xfrm>
        </p:grpSpPr>
        <p:pic>
          <p:nvPicPr>
            <p:cNvPr id="360" name="图片 35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691" y="15297116"/>
              <a:ext cx="717236" cy="551720"/>
            </a:xfrm>
            <a:prstGeom prst="rect">
              <a:avLst/>
            </a:prstGeom>
          </p:spPr>
        </p:pic>
        <p:sp>
          <p:nvSpPr>
            <p:cNvPr id="361" name="乘号 360"/>
            <p:cNvSpPr/>
            <p:nvPr/>
          </p:nvSpPr>
          <p:spPr>
            <a:xfrm>
              <a:off x="453253" y="15611378"/>
              <a:ext cx="386111" cy="38611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n-ea"/>
              </a:endParaRPr>
            </a:p>
          </p:txBody>
        </p:sp>
      </p:grpSp>
      <p:sp>
        <p:nvSpPr>
          <p:cNvPr id="362" name="文本框 361"/>
          <p:cNvSpPr txBox="1"/>
          <p:nvPr/>
        </p:nvSpPr>
        <p:spPr>
          <a:xfrm>
            <a:off x="2612158" y="2789496"/>
            <a:ext cx="1964816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2000" b="1" smtClean="0">
                <a:latin typeface="+mn-ea"/>
                <a:cs typeface="Calibri" panose="020F0502020204030204" pitchFamily="34" charset="0"/>
              </a:rPr>
              <a:t>낮과 밤</a:t>
            </a:r>
            <a:endParaRPr lang="zh-CN" altLang="en-US" sz="2000" b="1" dirty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968414" y="4120425"/>
            <a:ext cx="4505989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ko-KR" altLang="en-US" sz="2000" b="1" dirty="0" smtClean="0">
                <a:latin typeface="+mn-ea"/>
                <a:cs typeface="Calibri" panose="020F0502020204030204" pitchFamily="34" charset="0"/>
              </a:rPr>
              <a:t>설치간 커버</a:t>
            </a:r>
            <a:r>
              <a:rPr lang="en-US" altLang="ko-KR" sz="2000" b="1" dirty="0" smtClean="0">
                <a:latin typeface="+mn-ea"/>
                <a:cs typeface="Calibri" panose="020F0502020204030204" pitchFamily="34" charset="0"/>
              </a:rPr>
              <a:t/>
            </a:r>
            <a:br>
              <a:rPr lang="en-US" altLang="ko-KR" sz="2000" b="1" dirty="0" smtClean="0">
                <a:latin typeface="+mn-ea"/>
                <a:cs typeface="Calibri" panose="020F0502020204030204" pitchFamily="34" charset="0"/>
              </a:rPr>
            </a:br>
            <a:r>
              <a:rPr lang="ko-KR" altLang="en-US" sz="2000" b="1" dirty="0" smtClean="0">
                <a:latin typeface="+mn-ea"/>
                <a:cs typeface="Calibri" panose="020F0502020204030204" pitchFamily="34" charset="0"/>
              </a:rPr>
              <a:t>제거 필요 없음</a:t>
            </a:r>
            <a:endParaRPr lang="en-US" altLang="zh-CN" sz="2000" b="1" dirty="0" smtClean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1916857" y="5383088"/>
            <a:ext cx="3487388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b="1" smtClean="0">
                <a:latin typeface="+mn-ea"/>
                <a:cs typeface="Calibri" panose="020F0502020204030204" pitchFamily="34" charset="0"/>
              </a:rPr>
              <a:t>   </a:t>
            </a:r>
            <a:r>
              <a:rPr lang="ko-KR" altLang="en-US" sz="2000" b="1" smtClean="0">
                <a:latin typeface="+mn-ea"/>
                <a:cs typeface="Calibri" panose="020F0502020204030204" pitchFamily="34" charset="0"/>
              </a:rPr>
              <a:t>소켓 배선 설계</a:t>
            </a:r>
            <a:endParaRPr lang="zh-CN" altLang="en-US" sz="2000" b="1" dirty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7928487" y="2780151"/>
            <a:ext cx="2771065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2000" b="1" smtClean="0">
                <a:latin typeface="+mn-ea"/>
                <a:cs typeface="Calibri" panose="020F0502020204030204" pitchFamily="34" charset="0"/>
              </a:rPr>
              <a:t>인건비 절감</a:t>
            </a:r>
            <a:endParaRPr lang="zh-CN" altLang="en-US" sz="2000" b="1" dirty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8114815" y="4148059"/>
            <a:ext cx="2489865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2000" b="1" smtClean="0">
                <a:latin typeface="+mn-ea"/>
                <a:cs typeface="Calibri" panose="020F0502020204030204" pitchFamily="34" charset="0"/>
              </a:rPr>
              <a:t>쉬운 설치</a:t>
            </a:r>
            <a:endParaRPr lang="zh-CN" altLang="en-US" sz="2000" b="1" dirty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7371663" y="5383089"/>
            <a:ext cx="252762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2000" b="1" smtClean="0">
                <a:latin typeface="+mn-ea"/>
                <a:cs typeface="Calibri" panose="020F0502020204030204" pitchFamily="34" charset="0"/>
              </a:rPr>
              <a:t>합리적인 가격</a:t>
            </a:r>
            <a:endParaRPr lang="zh-CN" altLang="en-US" sz="2000" b="1" dirty="0">
              <a:latin typeface="+mn-ea"/>
              <a:cs typeface="Calibri" panose="020F0502020204030204" pitchFamily="34" charset="0"/>
            </a:endParaRPr>
          </a:p>
        </p:txBody>
      </p:sp>
      <p:pic>
        <p:nvPicPr>
          <p:cNvPr id="369" name="图片 36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907" y="3642765"/>
            <a:ext cx="206403" cy="206189"/>
          </a:xfrm>
          <a:prstGeom prst="rect">
            <a:avLst/>
          </a:prstGeom>
        </p:spPr>
      </p:pic>
      <p:sp>
        <p:nvSpPr>
          <p:cNvPr id="370" name="文本框 369"/>
          <p:cNvSpPr txBox="1"/>
          <p:nvPr/>
        </p:nvSpPr>
        <p:spPr>
          <a:xfrm>
            <a:off x="1951763" y="308881"/>
            <a:ext cx="8045371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 algn="ctr">
              <a:defRPr/>
            </a:pPr>
            <a:r>
              <a:rPr lang="en-US" altLang="zh-CN" sz="4000" b="1" dirty="0" smtClean="0">
                <a:solidFill>
                  <a:srgbClr val="2D287E"/>
                </a:solidFill>
                <a:cs typeface="Calibri" panose="020F0502020204030204" pitchFamily="34" charset="0"/>
              </a:rPr>
              <a:t>PTRZ </a:t>
            </a:r>
            <a:r>
              <a:rPr lang="ko-KR" altLang="en-US" sz="4000" b="1" dirty="0" smtClean="0">
                <a:solidFill>
                  <a:srgbClr val="2D287E"/>
                </a:solidFill>
                <a:cs typeface="Calibri" panose="020F0502020204030204" pitchFamily="34" charset="0"/>
              </a:rPr>
              <a:t>카메라</a:t>
            </a:r>
            <a:endParaRPr lang="zh-CN" altLang="en-US" sz="4000" b="1" dirty="0">
              <a:solidFill>
                <a:srgbClr val="2D287E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31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14446" y="2714291"/>
            <a:ext cx="13220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ko-KR" altLang="en-US" sz="54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+mn-ea"/>
                <a:sym typeface="Calibri" panose="020F0502020204030204" pitchFamily="34" charset="0"/>
              </a:rPr>
              <a:t>어떤 것이 추가로 변경되었을까요</a:t>
            </a:r>
            <a:r>
              <a:rPr lang="en-US" altLang="ko-KR" sz="54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+mn-ea"/>
                <a:sym typeface="Calibri" panose="020F0502020204030204" pitchFamily="34" charset="0"/>
              </a:rPr>
              <a:t>?</a:t>
            </a:r>
            <a:endParaRPr lang="en-US" altLang="zh-CN" sz="5400" b="1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latin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07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30000"/>
                      </a14:imgEffect>
                      <a14:imgEffect>
                        <a14:saturation sat="17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맑은 고딕 (Body)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3181" y="5035371"/>
            <a:ext cx="77918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ko-KR" altLang="en-US" sz="2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 (Body)"/>
              </a:rPr>
              <a:t>제품 수명 연장</a:t>
            </a:r>
            <a:endParaRPr lang="en-US" altLang="zh-CN" sz="240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 (Body)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ko-KR" altLang="en-US" sz="2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 (Body)"/>
              </a:rPr>
              <a:t>부식으로 인한 외관 및 기능 문제의 위험 방지</a:t>
            </a:r>
            <a:endParaRPr lang="en-US" altLang="zh-CN" sz="2400" b="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 (Body)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870916" y="353318"/>
            <a:ext cx="6861988" cy="16515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ko-KR" altLang="en-US" b="1" dirty="0" smtClean="0">
                <a:ln w="0"/>
                <a:solidFill>
                  <a:schemeClr val="bg1"/>
                </a:solidFill>
                <a:latin typeface="맑은 고딕 (Body)"/>
                <a:ea typeface="+mn-ea"/>
                <a:cs typeface="+mn-ea"/>
                <a:sym typeface="+mn-lt"/>
              </a:rPr>
              <a:t>방부식 제품</a:t>
            </a:r>
            <a:endParaRPr lang="en-US" b="1" dirty="0">
              <a:ln w="0"/>
              <a:solidFill>
                <a:schemeClr val="bg1"/>
              </a:solidFill>
              <a:latin typeface="맑은 고딕 (Body)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3174" y="1130300"/>
            <a:ext cx="5100320" cy="3325476"/>
            <a:chOff x="5147148" y="982610"/>
            <a:chExt cx="6087230" cy="39575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718" y="1984374"/>
              <a:ext cx="5392660" cy="29557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0" name="乘号 9"/>
            <p:cNvSpPr/>
            <p:nvPr/>
          </p:nvSpPr>
          <p:spPr>
            <a:xfrm>
              <a:off x="5147148" y="982610"/>
              <a:ext cx="2119792" cy="2036247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맑은 고딕 (Body)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17713" y="667396"/>
            <a:ext cx="6933990" cy="5761032"/>
            <a:chOff x="6106279" y="971685"/>
            <a:chExt cx="6933990" cy="5761032"/>
          </a:xfrm>
        </p:grpSpPr>
        <p:sp>
          <p:nvSpPr>
            <p:cNvPr id="13" name="矩形 12"/>
            <p:cNvSpPr/>
            <p:nvPr/>
          </p:nvSpPr>
          <p:spPr>
            <a:xfrm>
              <a:off x="8000646" y="1376869"/>
              <a:ext cx="2145139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altLang="ko-KR" sz="240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맑은 고딕 (Body)"/>
                </a:rPr>
                <a:t>(</a:t>
              </a:r>
              <a:r>
                <a:rPr lang="ko-KR" altLang="en-US" sz="240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맑은 고딕 (Body)"/>
                </a:rPr>
                <a:t>네마 </a:t>
              </a:r>
              <a:r>
                <a:rPr lang="en-US" altLang="ko-KR" sz="240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맑은 고딕 (Body)"/>
                </a:rPr>
                <a:t>4</a:t>
              </a:r>
              <a:r>
                <a:rPr lang="et-EE" altLang="zh-CN" sz="240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맑은 고딕 (Body)"/>
                </a:rPr>
                <a:t>X)</a:t>
              </a:r>
              <a:endParaRPr lang="zh-CN" altLang="en-US" sz="2400" dirty="0">
                <a:solidFill>
                  <a:schemeClr val="bg1"/>
                </a:solidFill>
                <a:latin typeface="맑은 고딕 (Body)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6690">
              <a:off x="6106279" y="971685"/>
              <a:ext cx="5761032" cy="576103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5678" y="2004905"/>
              <a:ext cx="3694591" cy="3694591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1954" y="1492254"/>
              <a:ext cx="3873831" cy="17606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778694" y="6126764"/>
            <a:ext cx="4413306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ko-KR" altLang="en-US" sz="1200" dirty="0" smtClean="0">
                <a:solidFill>
                  <a:schemeClr val="bg1"/>
                </a:solidFill>
                <a:latin typeface="맑은 고딕 (Body)"/>
              </a:rPr>
              <a:t>* 카메라는 물을 직접적으로 맞지 않는 해변 마을과 지역에서 사용하도록 지원합니다</a:t>
            </a:r>
            <a:r>
              <a:rPr lang="en-US" altLang="ko-KR" sz="1200" dirty="0" smtClean="0">
                <a:solidFill>
                  <a:schemeClr val="bg1"/>
                </a:solidFill>
                <a:latin typeface="맑은 고딕 (Body)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맑은 고딕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0646" y="981915"/>
            <a:ext cx="15906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8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 rot="10800000">
            <a:off x="4236719" y="594360"/>
            <a:ext cx="3811269" cy="6004560"/>
          </a:xfrm>
          <a:prstGeom prst="roundRect">
            <a:avLst>
              <a:gd name="adj" fmla="val 3076"/>
            </a:avLst>
          </a:prstGeom>
          <a:gradFill>
            <a:gsLst>
              <a:gs pos="31000">
                <a:srgbClr val="E4EBFC">
                  <a:alpha val="5000"/>
                </a:srgbClr>
              </a:gs>
              <a:gs pos="95000">
                <a:schemeClr val="bg1"/>
              </a:gs>
            </a:gsLst>
            <a:lin ang="16200000" scaled="0"/>
          </a:gradFill>
          <a:ln w="12700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 dist="254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09770" y="854528"/>
            <a:ext cx="3538220" cy="5148944"/>
            <a:chOff x="660400" y="1256311"/>
            <a:chExt cx="3538220" cy="5148944"/>
          </a:xfrm>
        </p:grpSpPr>
        <p:sp>
          <p:nvSpPr>
            <p:cNvPr id="4" name="矩形 3"/>
            <p:cNvSpPr/>
            <p:nvPr/>
          </p:nvSpPr>
          <p:spPr>
            <a:xfrm>
              <a:off x="660400" y="1256311"/>
              <a:ext cx="3236409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ko-KR" altLang="en-US" sz="2800" b="1" dirty="0" smtClean="0">
                  <a:ln w="0"/>
                  <a:gradFill>
                    <a:gsLst>
                      <a:gs pos="18000">
                        <a:srgbClr val="383B42"/>
                      </a:gs>
                      <a:gs pos="89249">
                        <a:srgbClr val="3E3E44"/>
                      </a:gs>
                      <a:gs pos="61000">
                        <a:srgbClr val="FF8453"/>
                      </a:gs>
                    </a:gsLst>
                    <a:lin ang="2700000" scaled="0"/>
                  </a:gradFill>
                  <a:ea typeface="微软雅黑" panose="020B0503020204020204" pitchFamily="34" charset="-122"/>
                  <a:sym typeface="Calibri" panose="020F0502020204030204" pitchFamily="34" charset="0"/>
                </a:rPr>
                <a:t>영상 </a:t>
              </a:r>
              <a:r>
                <a:rPr lang="ko-KR" altLang="en-US" sz="2800" b="1" dirty="0" smtClean="0">
                  <a:ln w="0"/>
                  <a:gradFill>
                    <a:gsLst>
                      <a:gs pos="18000">
                        <a:srgbClr val="383B42"/>
                      </a:gs>
                      <a:gs pos="89249">
                        <a:srgbClr val="3E3E44"/>
                      </a:gs>
                      <a:gs pos="61000">
                        <a:srgbClr val="FF8453"/>
                      </a:gs>
                    </a:gsLst>
                    <a:lin ang="2700000" scaled="0"/>
                  </a:gradFill>
                  <a:ea typeface="微软雅黑" panose="020B0503020204020204" pitchFamily="34" charset="-122"/>
                  <a:sym typeface="Calibri" panose="020F0502020204030204" pitchFamily="34" charset="0"/>
                </a:rPr>
                <a:t>보정</a:t>
              </a:r>
              <a:endParaRPr lang="zh-CN" altLang="en-US" sz="2800" b="1" cap="none" spc="0" dirty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" name="下箭头 7"/>
            <p:cNvSpPr/>
            <p:nvPr/>
          </p:nvSpPr>
          <p:spPr>
            <a:xfrm>
              <a:off x="1318260" y="4051376"/>
              <a:ext cx="320040" cy="533400"/>
            </a:xfrm>
            <a:prstGeom prst="downArrow">
              <a:avLst/>
            </a:prstGeom>
            <a:gradFill>
              <a:gsLst>
                <a:gs pos="100000">
                  <a:srgbClr val="8499C9"/>
                </a:gs>
                <a:gs pos="11644">
                  <a:srgbClr val="F1F3F9"/>
                </a:gs>
                <a:gs pos="56800">
                  <a:srgbClr val="B9C5E0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38300" y="4133410"/>
              <a:ext cx="2560320" cy="30777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ko-KR" altLang="en-US" sz="1400" b="1" dirty="0" smtClean="0"/>
                <a:t>보정 후</a:t>
              </a:r>
              <a:endParaRPr lang="zh-CN" altLang="en-US" sz="1400" b="1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0400" y="1830783"/>
              <a:ext cx="3323273" cy="30777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ko-KR" altLang="en-US" sz="1400" b="1" dirty="0" smtClean="0"/>
                <a:t>영상</a:t>
              </a:r>
              <a:r>
                <a:rPr lang="ko-KR" altLang="en-US" sz="1400" b="1" dirty="0" smtClean="0"/>
                <a:t> </a:t>
              </a:r>
              <a:r>
                <a:rPr lang="ko-KR" altLang="en-US" sz="1400" b="1" dirty="0" smtClean="0"/>
                <a:t>왜곡을 대폭 개선</a:t>
              </a:r>
              <a:endParaRPr lang="zh-CN" altLang="en-US" sz="1400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2251376"/>
              <a:ext cx="3200000" cy="180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4605255"/>
              <a:ext cx="3200000" cy="180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9" name="圆角矩形 18"/>
          <p:cNvSpPr/>
          <p:nvPr/>
        </p:nvSpPr>
        <p:spPr>
          <a:xfrm rot="10800000">
            <a:off x="212725" y="594360"/>
            <a:ext cx="3811269" cy="6004560"/>
          </a:xfrm>
          <a:prstGeom prst="roundRect">
            <a:avLst>
              <a:gd name="adj" fmla="val 3076"/>
            </a:avLst>
          </a:prstGeom>
          <a:gradFill>
            <a:gsLst>
              <a:gs pos="31000">
                <a:srgbClr val="E4EBFC">
                  <a:alpha val="5000"/>
                </a:srgbClr>
              </a:gs>
              <a:gs pos="95000">
                <a:schemeClr val="bg1"/>
              </a:gs>
            </a:gsLst>
            <a:lin ang="16200000" scaled="0"/>
          </a:gradFill>
          <a:ln w="12700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 dist="254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14414" y="854528"/>
            <a:ext cx="140788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800" b="1" cap="none" spc="0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ea typeface="微软雅黑" panose="020B0503020204020204" pitchFamily="34" charset="-122"/>
                <a:sym typeface="Calibri" panose="020F0502020204030204" pitchFamily="34" charset="0"/>
              </a:rPr>
              <a:t>EIS</a:t>
            </a:r>
            <a:endParaRPr lang="zh-CN" altLang="en-US" sz="2800" b="1" cap="none" spc="0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1192266" y="1665228"/>
            <a:ext cx="2120652" cy="1284947"/>
            <a:chOff x="9061969" y="511999"/>
            <a:chExt cx="3024351" cy="1832517"/>
          </a:xfrm>
        </p:grpSpPr>
        <p:grpSp>
          <p:nvGrpSpPr>
            <p:cNvPr id="21" name="组合 20"/>
            <p:cNvGrpSpPr/>
            <p:nvPr/>
          </p:nvGrpSpPr>
          <p:grpSpPr>
            <a:xfrm>
              <a:off x="9061969" y="723092"/>
              <a:ext cx="2777157" cy="1441011"/>
              <a:chOff x="7492249" y="936452"/>
              <a:chExt cx="2777157" cy="144101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8735359" y="1028701"/>
                <a:ext cx="587958" cy="510331"/>
                <a:chOff x="10443433" y="1577742"/>
                <a:chExt cx="391032" cy="435376"/>
              </a:xfrm>
            </p:grpSpPr>
            <p:sp>
              <p:nvSpPr>
                <p:cNvPr id="36" name="ïSḷîḍê">
                  <a:extLst>
                    <a:ext uri="{FF2B5EF4-FFF2-40B4-BE49-F238E27FC236}">
                      <a16:creationId xmlns:a16="http://schemas.microsoft.com/office/drawing/2014/main" id="{2E51672B-2CA5-4D65-B49F-97DABBA940C9}"/>
                    </a:ext>
                  </a:extLst>
                </p:cNvPr>
                <p:cNvSpPr/>
                <p:nvPr/>
              </p:nvSpPr>
              <p:spPr bwMode="auto">
                <a:xfrm>
                  <a:off x="10528090" y="1577742"/>
                  <a:ext cx="217688" cy="382970"/>
                </a:xfrm>
                <a:custGeom>
                  <a:avLst/>
                  <a:gdLst>
                    <a:gd name="T0" fmla="*/ 158 w 158"/>
                    <a:gd name="T1" fmla="*/ 216 h 280"/>
                    <a:gd name="T2" fmla="*/ 94 w 158"/>
                    <a:gd name="T3" fmla="*/ 280 h 280"/>
                    <a:gd name="T4" fmla="*/ 64 w 158"/>
                    <a:gd name="T5" fmla="*/ 280 h 280"/>
                    <a:gd name="T6" fmla="*/ 0 w 158"/>
                    <a:gd name="T7" fmla="*/ 216 h 280"/>
                    <a:gd name="T8" fmla="*/ 15 w 158"/>
                    <a:gd name="T9" fmla="*/ 64 h 280"/>
                    <a:gd name="T10" fmla="*/ 79 w 158"/>
                    <a:gd name="T11" fmla="*/ 0 h 280"/>
                    <a:gd name="T12" fmla="*/ 143 w 158"/>
                    <a:gd name="T13" fmla="*/ 64 h 280"/>
                    <a:gd name="T14" fmla="*/ 158 w 158"/>
                    <a:gd name="T15" fmla="*/ 216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8" h="280">
                      <a:moveTo>
                        <a:pt x="158" y="216"/>
                      </a:moveTo>
                      <a:cubicBezTo>
                        <a:pt x="158" y="252"/>
                        <a:pt x="129" y="280"/>
                        <a:pt x="94" y="280"/>
                      </a:cubicBezTo>
                      <a:cubicBezTo>
                        <a:pt x="64" y="280"/>
                        <a:pt x="64" y="280"/>
                        <a:pt x="64" y="280"/>
                      </a:cubicBezTo>
                      <a:cubicBezTo>
                        <a:pt x="28" y="280"/>
                        <a:pt x="0" y="252"/>
                        <a:pt x="0" y="216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28"/>
                        <a:pt x="43" y="0"/>
                        <a:pt x="79" y="0"/>
                      </a:cubicBezTo>
                      <a:cubicBezTo>
                        <a:pt x="114" y="0"/>
                        <a:pt x="143" y="28"/>
                        <a:pt x="143" y="64"/>
                      </a:cubicBezTo>
                      <a:lnTo>
                        <a:pt x="158" y="216"/>
                      </a:ln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šḻíḓè">
                  <a:extLst>
                    <a:ext uri="{FF2B5EF4-FFF2-40B4-BE49-F238E27FC236}">
                      <a16:creationId xmlns:a16="http://schemas.microsoft.com/office/drawing/2014/main" id="{92D9CBEA-549B-4DE5-81A2-C389A3691166}"/>
                    </a:ext>
                  </a:extLst>
                </p:cNvPr>
                <p:cNvSpPr/>
                <p:nvPr/>
              </p:nvSpPr>
              <p:spPr bwMode="auto">
                <a:xfrm>
                  <a:off x="10443433" y="1870008"/>
                  <a:ext cx="391032" cy="143110"/>
                </a:xfrm>
                <a:custGeom>
                  <a:avLst/>
                  <a:gdLst>
                    <a:gd name="T0" fmla="*/ 286 w 286"/>
                    <a:gd name="T1" fmla="*/ 52 h 105"/>
                    <a:gd name="T2" fmla="*/ 226 w 286"/>
                    <a:gd name="T3" fmla="*/ 105 h 105"/>
                    <a:gd name="T4" fmla="*/ 61 w 286"/>
                    <a:gd name="T5" fmla="*/ 105 h 105"/>
                    <a:gd name="T6" fmla="*/ 0 w 286"/>
                    <a:gd name="T7" fmla="*/ 52 h 105"/>
                    <a:gd name="T8" fmla="*/ 61 w 286"/>
                    <a:gd name="T9" fmla="*/ 0 h 105"/>
                    <a:gd name="T10" fmla="*/ 226 w 286"/>
                    <a:gd name="T11" fmla="*/ 0 h 105"/>
                    <a:gd name="T12" fmla="*/ 286 w 286"/>
                    <a:gd name="T13" fmla="*/ 5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6" h="105">
                      <a:moveTo>
                        <a:pt x="286" y="52"/>
                      </a:moveTo>
                      <a:cubicBezTo>
                        <a:pt x="286" y="81"/>
                        <a:pt x="259" y="105"/>
                        <a:pt x="226" y="105"/>
                      </a:cubicBezTo>
                      <a:cubicBezTo>
                        <a:pt x="61" y="105"/>
                        <a:pt x="61" y="105"/>
                        <a:pt x="61" y="105"/>
                      </a:cubicBezTo>
                      <a:cubicBezTo>
                        <a:pt x="27" y="105"/>
                        <a:pt x="0" y="81"/>
                        <a:pt x="0" y="52"/>
                      </a:cubicBezTo>
                      <a:cubicBezTo>
                        <a:pt x="0" y="23"/>
                        <a:pt x="27" y="0"/>
                        <a:pt x="61" y="0"/>
                      </a:cubicBez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59" y="0"/>
                        <a:pt x="286" y="23"/>
                        <a:pt x="286" y="52"/>
                      </a:cubicBezTo>
                      <a:close/>
                    </a:path>
                  </a:pathLst>
                </a:custGeom>
                <a:solidFill>
                  <a:srgbClr val="575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19035">
                <a:off x="7492249" y="1253420"/>
                <a:ext cx="1971410" cy="714977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859619" y="936452"/>
                <a:ext cx="1409787" cy="1441011"/>
              </a:xfrm>
              <a:prstGeom prst="rect">
                <a:avLst/>
              </a:prstGeom>
            </p:spPr>
          </p:pic>
        </p:grpSp>
        <p:sp>
          <p:nvSpPr>
            <p:cNvPr id="22" name="ï$1ïḑê">
              <a:extLst>
                <a:ext uri="{FF2B5EF4-FFF2-40B4-BE49-F238E27FC236}">
                  <a16:creationId xmlns:a16="http://schemas.microsoft.com/office/drawing/2014/main" id="{B70D0A8D-F652-432F-BC0C-474D69C13540}"/>
                </a:ext>
              </a:extLst>
            </p:cNvPr>
            <p:cNvSpPr/>
            <p:nvPr/>
          </p:nvSpPr>
          <p:spPr bwMode="auto">
            <a:xfrm>
              <a:off x="9209506" y="933242"/>
              <a:ext cx="1134840" cy="155941"/>
            </a:xfrm>
            <a:custGeom>
              <a:avLst/>
              <a:gdLst>
                <a:gd name="T0" fmla="*/ 0 w 684"/>
                <a:gd name="T1" fmla="*/ 77 h 94"/>
                <a:gd name="T2" fmla="*/ 7 w 684"/>
                <a:gd name="T3" fmla="*/ 73 h 94"/>
                <a:gd name="T4" fmla="*/ 27 w 684"/>
                <a:gd name="T5" fmla="*/ 63 h 94"/>
                <a:gd name="T6" fmla="*/ 59 w 684"/>
                <a:gd name="T7" fmla="*/ 49 h 94"/>
                <a:gd name="T8" fmla="*/ 102 w 684"/>
                <a:gd name="T9" fmla="*/ 35 h 94"/>
                <a:gd name="T10" fmla="*/ 127 w 684"/>
                <a:gd name="T11" fmla="*/ 27 h 94"/>
                <a:gd name="T12" fmla="*/ 154 w 684"/>
                <a:gd name="T13" fmla="*/ 21 h 94"/>
                <a:gd name="T14" fmla="*/ 213 w 684"/>
                <a:gd name="T15" fmla="*/ 9 h 94"/>
                <a:gd name="T16" fmla="*/ 245 w 684"/>
                <a:gd name="T17" fmla="*/ 5 h 94"/>
                <a:gd name="T18" fmla="*/ 261 w 684"/>
                <a:gd name="T19" fmla="*/ 3 h 94"/>
                <a:gd name="T20" fmla="*/ 277 w 684"/>
                <a:gd name="T21" fmla="*/ 2 h 94"/>
                <a:gd name="T22" fmla="*/ 344 w 684"/>
                <a:gd name="T23" fmla="*/ 0 h 94"/>
                <a:gd name="T24" fmla="*/ 377 w 684"/>
                <a:gd name="T25" fmla="*/ 1 h 94"/>
                <a:gd name="T26" fmla="*/ 411 w 684"/>
                <a:gd name="T27" fmla="*/ 4 h 94"/>
                <a:gd name="T28" fmla="*/ 443 w 684"/>
                <a:gd name="T29" fmla="*/ 8 h 94"/>
                <a:gd name="T30" fmla="*/ 475 w 684"/>
                <a:gd name="T31" fmla="*/ 13 h 94"/>
                <a:gd name="T32" fmla="*/ 533 w 684"/>
                <a:gd name="T33" fmla="*/ 27 h 94"/>
                <a:gd name="T34" fmla="*/ 560 w 684"/>
                <a:gd name="T35" fmla="*/ 35 h 94"/>
                <a:gd name="T36" fmla="*/ 585 w 684"/>
                <a:gd name="T37" fmla="*/ 44 h 94"/>
                <a:gd name="T38" fmla="*/ 596 w 684"/>
                <a:gd name="T39" fmla="*/ 48 h 94"/>
                <a:gd name="T40" fmla="*/ 607 w 684"/>
                <a:gd name="T41" fmla="*/ 53 h 94"/>
                <a:gd name="T42" fmla="*/ 627 w 684"/>
                <a:gd name="T43" fmla="*/ 61 h 94"/>
                <a:gd name="T44" fmla="*/ 658 w 684"/>
                <a:gd name="T45" fmla="*/ 77 h 94"/>
                <a:gd name="T46" fmla="*/ 677 w 684"/>
                <a:gd name="T47" fmla="*/ 88 h 94"/>
                <a:gd name="T48" fmla="*/ 684 w 684"/>
                <a:gd name="T49" fmla="*/ 92 h 94"/>
                <a:gd name="T50" fmla="*/ 683 w 684"/>
                <a:gd name="T51" fmla="*/ 94 h 94"/>
                <a:gd name="T52" fmla="*/ 656 w 684"/>
                <a:gd name="T53" fmla="*/ 82 h 94"/>
                <a:gd name="T54" fmla="*/ 624 w 684"/>
                <a:gd name="T55" fmla="*/ 69 h 94"/>
                <a:gd name="T56" fmla="*/ 603 w 684"/>
                <a:gd name="T57" fmla="*/ 62 h 94"/>
                <a:gd name="T58" fmla="*/ 593 w 684"/>
                <a:gd name="T59" fmla="*/ 59 h 94"/>
                <a:gd name="T60" fmla="*/ 581 w 684"/>
                <a:gd name="T61" fmla="*/ 55 h 94"/>
                <a:gd name="T62" fmla="*/ 556 w 684"/>
                <a:gd name="T63" fmla="*/ 48 h 94"/>
                <a:gd name="T64" fmla="*/ 530 w 684"/>
                <a:gd name="T65" fmla="*/ 41 h 94"/>
                <a:gd name="T66" fmla="*/ 472 w 684"/>
                <a:gd name="T67" fmla="*/ 30 h 94"/>
                <a:gd name="T68" fmla="*/ 409 w 684"/>
                <a:gd name="T69" fmla="*/ 23 h 94"/>
                <a:gd name="T70" fmla="*/ 376 w 684"/>
                <a:gd name="T71" fmla="*/ 21 h 94"/>
                <a:gd name="T72" fmla="*/ 344 w 684"/>
                <a:gd name="T73" fmla="*/ 20 h 94"/>
                <a:gd name="T74" fmla="*/ 278 w 684"/>
                <a:gd name="T75" fmla="*/ 21 h 94"/>
                <a:gd name="T76" fmla="*/ 262 w 684"/>
                <a:gd name="T77" fmla="*/ 22 h 94"/>
                <a:gd name="T78" fmla="*/ 246 w 684"/>
                <a:gd name="T79" fmla="*/ 23 h 94"/>
                <a:gd name="T80" fmla="*/ 215 w 684"/>
                <a:gd name="T81" fmla="*/ 27 h 94"/>
                <a:gd name="T82" fmla="*/ 157 w 684"/>
                <a:gd name="T83" fmla="*/ 35 h 94"/>
                <a:gd name="T84" fmla="*/ 105 w 684"/>
                <a:gd name="T85" fmla="*/ 46 h 94"/>
                <a:gd name="T86" fmla="*/ 29 w 684"/>
                <a:gd name="T87" fmla="*/ 68 h 94"/>
                <a:gd name="T88" fmla="*/ 0 w 684"/>
                <a:gd name="T89" fmla="*/ 79 h 94"/>
                <a:gd name="T90" fmla="*/ 0 w 684"/>
                <a:gd name="T91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94">
                  <a:moveTo>
                    <a:pt x="0" y="77"/>
                  </a:moveTo>
                  <a:cubicBezTo>
                    <a:pt x="0" y="77"/>
                    <a:pt x="2" y="75"/>
                    <a:pt x="7" y="73"/>
                  </a:cubicBezTo>
                  <a:cubicBezTo>
                    <a:pt x="11" y="71"/>
                    <a:pt x="18" y="67"/>
                    <a:pt x="27" y="63"/>
                  </a:cubicBezTo>
                  <a:cubicBezTo>
                    <a:pt x="36" y="59"/>
                    <a:pt x="47" y="54"/>
                    <a:pt x="59" y="49"/>
                  </a:cubicBezTo>
                  <a:cubicBezTo>
                    <a:pt x="72" y="45"/>
                    <a:pt x="86" y="39"/>
                    <a:pt x="102" y="35"/>
                  </a:cubicBezTo>
                  <a:cubicBezTo>
                    <a:pt x="110" y="32"/>
                    <a:pt x="118" y="30"/>
                    <a:pt x="127" y="27"/>
                  </a:cubicBezTo>
                  <a:cubicBezTo>
                    <a:pt x="136" y="25"/>
                    <a:pt x="145" y="23"/>
                    <a:pt x="154" y="21"/>
                  </a:cubicBezTo>
                  <a:cubicBezTo>
                    <a:pt x="173" y="16"/>
                    <a:pt x="193" y="12"/>
                    <a:pt x="213" y="9"/>
                  </a:cubicBezTo>
                  <a:cubicBezTo>
                    <a:pt x="224" y="8"/>
                    <a:pt x="234" y="6"/>
                    <a:pt x="245" y="5"/>
                  </a:cubicBezTo>
                  <a:cubicBezTo>
                    <a:pt x="250" y="4"/>
                    <a:pt x="256" y="4"/>
                    <a:pt x="261" y="3"/>
                  </a:cubicBezTo>
                  <a:cubicBezTo>
                    <a:pt x="266" y="3"/>
                    <a:pt x="272" y="2"/>
                    <a:pt x="277" y="2"/>
                  </a:cubicBezTo>
                  <a:cubicBezTo>
                    <a:pt x="299" y="0"/>
                    <a:pt x="322" y="0"/>
                    <a:pt x="344" y="0"/>
                  </a:cubicBezTo>
                  <a:cubicBezTo>
                    <a:pt x="355" y="0"/>
                    <a:pt x="366" y="0"/>
                    <a:pt x="377" y="1"/>
                  </a:cubicBezTo>
                  <a:cubicBezTo>
                    <a:pt x="389" y="2"/>
                    <a:pt x="400" y="2"/>
                    <a:pt x="411" y="4"/>
                  </a:cubicBezTo>
                  <a:cubicBezTo>
                    <a:pt x="422" y="5"/>
                    <a:pt x="432" y="6"/>
                    <a:pt x="443" y="8"/>
                  </a:cubicBezTo>
                  <a:cubicBezTo>
                    <a:pt x="454" y="9"/>
                    <a:pt x="464" y="11"/>
                    <a:pt x="475" y="13"/>
                  </a:cubicBezTo>
                  <a:cubicBezTo>
                    <a:pt x="495" y="17"/>
                    <a:pt x="515" y="22"/>
                    <a:pt x="533" y="27"/>
                  </a:cubicBezTo>
                  <a:cubicBezTo>
                    <a:pt x="542" y="30"/>
                    <a:pt x="551" y="32"/>
                    <a:pt x="560" y="35"/>
                  </a:cubicBezTo>
                  <a:cubicBezTo>
                    <a:pt x="568" y="38"/>
                    <a:pt x="577" y="41"/>
                    <a:pt x="585" y="44"/>
                  </a:cubicBezTo>
                  <a:cubicBezTo>
                    <a:pt x="588" y="45"/>
                    <a:pt x="592" y="46"/>
                    <a:pt x="596" y="48"/>
                  </a:cubicBezTo>
                  <a:cubicBezTo>
                    <a:pt x="600" y="50"/>
                    <a:pt x="603" y="51"/>
                    <a:pt x="607" y="53"/>
                  </a:cubicBezTo>
                  <a:cubicBezTo>
                    <a:pt x="614" y="56"/>
                    <a:pt x="620" y="58"/>
                    <a:pt x="627" y="61"/>
                  </a:cubicBezTo>
                  <a:cubicBezTo>
                    <a:pt x="639" y="67"/>
                    <a:pt x="649" y="72"/>
                    <a:pt x="658" y="77"/>
                  </a:cubicBezTo>
                  <a:cubicBezTo>
                    <a:pt x="666" y="82"/>
                    <a:pt x="673" y="86"/>
                    <a:pt x="677" y="88"/>
                  </a:cubicBezTo>
                  <a:cubicBezTo>
                    <a:pt x="682" y="91"/>
                    <a:pt x="684" y="92"/>
                    <a:pt x="684" y="92"/>
                  </a:cubicBezTo>
                  <a:cubicBezTo>
                    <a:pt x="683" y="94"/>
                    <a:pt x="683" y="94"/>
                    <a:pt x="683" y="94"/>
                  </a:cubicBezTo>
                  <a:cubicBezTo>
                    <a:pt x="683" y="94"/>
                    <a:pt x="673" y="90"/>
                    <a:pt x="656" y="82"/>
                  </a:cubicBezTo>
                  <a:cubicBezTo>
                    <a:pt x="647" y="78"/>
                    <a:pt x="636" y="74"/>
                    <a:pt x="624" y="69"/>
                  </a:cubicBezTo>
                  <a:cubicBezTo>
                    <a:pt x="617" y="67"/>
                    <a:pt x="610" y="65"/>
                    <a:pt x="603" y="62"/>
                  </a:cubicBezTo>
                  <a:cubicBezTo>
                    <a:pt x="600" y="61"/>
                    <a:pt x="596" y="60"/>
                    <a:pt x="593" y="59"/>
                  </a:cubicBezTo>
                  <a:cubicBezTo>
                    <a:pt x="589" y="57"/>
                    <a:pt x="585" y="56"/>
                    <a:pt x="581" y="55"/>
                  </a:cubicBezTo>
                  <a:cubicBezTo>
                    <a:pt x="573" y="53"/>
                    <a:pt x="565" y="50"/>
                    <a:pt x="556" y="48"/>
                  </a:cubicBezTo>
                  <a:cubicBezTo>
                    <a:pt x="548" y="46"/>
                    <a:pt x="539" y="44"/>
                    <a:pt x="530" y="41"/>
                  </a:cubicBezTo>
                  <a:cubicBezTo>
                    <a:pt x="511" y="37"/>
                    <a:pt x="492" y="33"/>
                    <a:pt x="472" y="30"/>
                  </a:cubicBezTo>
                  <a:cubicBezTo>
                    <a:pt x="451" y="27"/>
                    <a:pt x="430" y="24"/>
                    <a:pt x="409" y="23"/>
                  </a:cubicBezTo>
                  <a:cubicBezTo>
                    <a:pt x="398" y="22"/>
                    <a:pt x="387" y="21"/>
                    <a:pt x="376" y="21"/>
                  </a:cubicBezTo>
                  <a:cubicBezTo>
                    <a:pt x="366" y="20"/>
                    <a:pt x="355" y="20"/>
                    <a:pt x="344" y="20"/>
                  </a:cubicBezTo>
                  <a:cubicBezTo>
                    <a:pt x="322" y="20"/>
                    <a:pt x="300" y="20"/>
                    <a:pt x="278" y="21"/>
                  </a:cubicBezTo>
                  <a:cubicBezTo>
                    <a:pt x="273" y="21"/>
                    <a:pt x="268" y="22"/>
                    <a:pt x="262" y="22"/>
                  </a:cubicBezTo>
                  <a:cubicBezTo>
                    <a:pt x="257" y="22"/>
                    <a:pt x="252" y="23"/>
                    <a:pt x="246" y="23"/>
                  </a:cubicBezTo>
                  <a:cubicBezTo>
                    <a:pt x="236" y="24"/>
                    <a:pt x="226" y="25"/>
                    <a:pt x="215" y="27"/>
                  </a:cubicBezTo>
                  <a:cubicBezTo>
                    <a:pt x="195" y="29"/>
                    <a:pt x="175" y="32"/>
                    <a:pt x="157" y="35"/>
                  </a:cubicBezTo>
                  <a:cubicBezTo>
                    <a:pt x="138" y="39"/>
                    <a:pt x="121" y="43"/>
                    <a:pt x="105" y="46"/>
                  </a:cubicBezTo>
                  <a:cubicBezTo>
                    <a:pt x="73" y="54"/>
                    <a:pt x="47" y="62"/>
                    <a:pt x="29" y="68"/>
                  </a:cubicBezTo>
                  <a:cubicBezTo>
                    <a:pt x="11" y="74"/>
                    <a:pt x="0" y="79"/>
                    <a:pt x="0" y="79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ļiḋe">
              <a:extLst>
                <a:ext uri="{FF2B5EF4-FFF2-40B4-BE49-F238E27FC236}">
                  <a16:creationId xmlns:a16="http://schemas.microsoft.com/office/drawing/2014/main" id="{5DE074C1-A2C3-4DFB-B9FD-4D2FA1A417E2}"/>
                </a:ext>
              </a:extLst>
            </p:cNvPr>
            <p:cNvSpPr/>
            <p:nvPr/>
          </p:nvSpPr>
          <p:spPr bwMode="auto">
            <a:xfrm>
              <a:off x="9395042" y="830799"/>
              <a:ext cx="786534" cy="102443"/>
            </a:xfrm>
            <a:custGeom>
              <a:avLst/>
              <a:gdLst>
                <a:gd name="T0" fmla="*/ 0 w 474"/>
                <a:gd name="T1" fmla="*/ 46 h 62"/>
                <a:gd name="T2" fmla="*/ 5 w 474"/>
                <a:gd name="T3" fmla="*/ 44 h 62"/>
                <a:gd name="T4" fmla="*/ 19 w 474"/>
                <a:gd name="T5" fmla="*/ 37 h 62"/>
                <a:gd name="T6" fmla="*/ 72 w 474"/>
                <a:gd name="T7" fmla="*/ 20 h 62"/>
                <a:gd name="T8" fmla="*/ 108 w 474"/>
                <a:gd name="T9" fmla="*/ 12 h 62"/>
                <a:gd name="T10" fmla="*/ 149 w 474"/>
                <a:gd name="T11" fmla="*/ 5 h 62"/>
                <a:gd name="T12" fmla="*/ 171 w 474"/>
                <a:gd name="T13" fmla="*/ 3 h 62"/>
                <a:gd name="T14" fmla="*/ 182 w 474"/>
                <a:gd name="T15" fmla="*/ 2 h 62"/>
                <a:gd name="T16" fmla="*/ 193 w 474"/>
                <a:gd name="T17" fmla="*/ 1 h 62"/>
                <a:gd name="T18" fmla="*/ 239 w 474"/>
                <a:gd name="T19" fmla="*/ 0 h 62"/>
                <a:gd name="T20" fmla="*/ 262 w 474"/>
                <a:gd name="T21" fmla="*/ 1 h 62"/>
                <a:gd name="T22" fmla="*/ 285 w 474"/>
                <a:gd name="T23" fmla="*/ 3 h 62"/>
                <a:gd name="T24" fmla="*/ 329 w 474"/>
                <a:gd name="T25" fmla="*/ 9 h 62"/>
                <a:gd name="T26" fmla="*/ 369 w 474"/>
                <a:gd name="T27" fmla="*/ 18 h 62"/>
                <a:gd name="T28" fmla="*/ 388 w 474"/>
                <a:gd name="T29" fmla="*/ 24 h 62"/>
                <a:gd name="T30" fmla="*/ 405 w 474"/>
                <a:gd name="T31" fmla="*/ 29 h 62"/>
                <a:gd name="T32" fmla="*/ 434 w 474"/>
                <a:gd name="T33" fmla="*/ 41 h 62"/>
                <a:gd name="T34" fmla="*/ 456 w 474"/>
                <a:gd name="T35" fmla="*/ 51 h 62"/>
                <a:gd name="T36" fmla="*/ 469 w 474"/>
                <a:gd name="T37" fmla="*/ 58 h 62"/>
                <a:gd name="T38" fmla="*/ 474 w 474"/>
                <a:gd name="T39" fmla="*/ 61 h 62"/>
                <a:gd name="T40" fmla="*/ 474 w 474"/>
                <a:gd name="T41" fmla="*/ 62 h 62"/>
                <a:gd name="T42" fmla="*/ 454 w 474"/>
                <a:gd name="T43" fmla="*/ 54 h 62"/>
                <a:gd name="T44" fmla="*/ 432 w 474"/>
                <a:gd name="T45" fmla="*/ 46 h 62"/>
                <a:gd name="T46" fmla="*/ 418 w 474"/>
                <a:gd name="T47" fmla="*/ 41 h 62"/>
                <a:gd name="T48" fmla="*/ 403 w 474"/>
                <a:gd name="T49" fmla="*/ 36 h 62"/>
                <a:gd name="T50" fmla="*/ 386 w 474"/>
                <a:gd name="T51" fmla="*/ 32 h 62"/>
                <a:gd name="T52" fmla="*/ 367 w 474"/>
                <a:gd name="T53" fmla="*/ 27 h 62"/>
                <a:gd name="T54" fmla="*/ 327 w 474"/>
                <a:gd name="T55" fmla="*/ 20 h 62"/>
                <a:gd name="T56" fmla="*/ 284 w 474"/>
                <a:gd name="T57" fmla="*/ 14 h 62"/>
                <a:gd name="T58" fmla="*/ 261 w 474"/>
                <a:gd name="T59" fmla="*/ 13 h 62"/>
                <a:gd name="T60" fmla="*/ 239 w 474"/>
                <a:gd name="T61" fmla="*/ 12 h 62"/>
                <a:gd name="T62" fmla="*/ 194 w 474"/>
                <a:gd name="T63" fmla="*/ 13 h 62"/>
                <a:gd name="T64" fmla="*/ 150 w 474"/>
                <a:gd name="T65" fmla="*/ 16 h 62"/>
                <a:gd name="T66" fmla="*/ 110 w 474"/>
                <a:gd name="T67" fmla="*/ 21 h 62"/>
                <a:gd name="T68" fmla="*/ 74 w 474"/>
                <a:gd name="T69" fmla="*/ 27 h 62"/>
                <a:gd name="T70" fmla="*/ 20 w 474"/>
                <a:gd name="T71" fmla="*/ 41 h 62"/>
                <a:gd name="T72" fmla="*/ 1 w 474"/>
                <a:gd name="T73" fmla="*/ 47 h 62"/>
                <a:gd name="T74" fmla="*/ 0 w 474"/>
                <a:gd name="T75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4" h="62">
                  <a:moveTo>
                    <a:pt x="0" y="46"/>
                  </a:moveTo>
                  <a:cubicBezTo>
                    <a:pt x="0" y="46"/>
                    <a:pt x="2" y="45"/>
                    <a:pt x="5" y="44"/>
                  </a:cubicBezTo>
                  <a:cubicBezTo>
                    <a:pt x="8" y="42"/>
                    <a:pt x="13" y="40"/>
                    <a:pt x="19" y="37"/>
                  </a:cubicBezTo>
                  <a:cubicBezTo>
                    <a:pt x="32" y="33"/>
                    <a:pt x="50" y="26"/>
                    <a:pt x="72" y="20"/>
                  </a:cubicBezTo>
                  <a:cubicBezTo>
                    <a:pt x="83" y="17"/>
                    <a:pt x="95" y="14"/>
                    <a:pt x="108" y="12"/>
                  </a:cubicBezTo>
                  <a:cubicBezTo>
                    <a:pt x="121" y="9"/>
                    <a:pt x="135" y="7"/>
                    <a:pt x="149" y="5"/>
                  </a:cubicBezTo>
                  <a:cubicBezTo>
                    <a:pt x="156" y="4"/>
                    <a:pt x="163" y="3"/>
                    <a:pt x="171" y="3"/>
                  </a:cubicBezTo>
                  <a:cubicBezTo>
                    <a:pt x="174" y="2"/>
                    <a:pt x="178" y="2"/>
                    <a:pt x="182" y="2"/>
                  </a:cubicBezTo>
                  <a:cubicBezTo>
                    <a:pt x="186" y="1"/>
                    <a:pt x="189" y="1"/>
                    <a:pt x="193" y="1"/>
                  </a:cubicBezTo>
                  <a:cubicBezTo>
                    <a:pt x="208" y="0"/>
                    <a:pt x="224" y="0"/>
                    <a:pt x="239" y="0"/>
                  </a:cubicBezTo>
                  <a:cubicBezTo>
                    <a:pt x="247" y="0"/>
                    <a:pt x="254" y="1"/>
                    <a:pt x="262" y="1"/>
                  </a:cubicBezTo>
                  <a:cubicBezTo>
                    <a:pt x="270" y="2"/>
                    <a:pt x="277" y="2"/>
                    <a:pt x="285" y="3"/>
                  </a:cubicBezTo>
                  <a:cubicBezTo>
                    <a:pt x="300" y="4"/>
                    <a:pt x="314" y="7"/>
                    <a:pt x="329" y="9"/>
                  </a:cubicBezTo>
                  <a:cubicBezTo>
                    <a:pt x="343" y="12"/>
                    <a:pt x="356" y="15"/>
                    <a:pt x="369" y="18"/>
                  </a:cubicBezTo>
                  <a:cubicBezTo>
                    <a:pt x="375" y="20"/>
                    <a:pt x="382" y="22"/>
                    <a:pt x="388" y="24"/>
                  </a:cubicBezTo>
                  <a:cubicBezTo>
                    <a:pt x="393" y="26"/>
                    <a:pt x="399" y="28"/>
                    <a:pt x="405" y="29"/>
                  </a:cubicBezTo>
                  <a:cubicBezTo>
                    <a:pt x="415" y="33"/>
                    <a:pt x="425" y="37"/>
                    <a:pt x="434" y="41"/>
                  </a:cubicBezTo>
                  <a:cubicBezTo>
                    <a:pt x="442" y="45"/>
                    <a:pt x="450" y="48"/>
                    <a:pt x="456" y="51"/>
                  </a:cubicBezTo>
                  <a:cubicBezTo>
                    <a:pt x="462" y="54"/>
                    <a:pt x="466" y="57"/>
                    <a:pt x="469" y="58"/>
                  </a:cubicBezTo>
                  <a:cubicBezTo>
                    <a:pt x="472" y="60"/>
                    <a:pt x="474" y="61"/>
                    <a:pt x="474" y="61"/>
                  </a:cubicBezTo>
                  <a:cubicBezTo>
                    <a:pt x="474" y="62"/>
                    <a:pt x="474" y="62"/>
                    <a:pt x="474" y="62"/>
                  </a:cubicBezTo>
                  <a:cubicBezTo>
                    <a:pt x="474" y="62"/>
                    <a:pt x="467" y="59"/>
                    <a:pt x="454" y="54"/>
                  </a:cubicBezTo>
                  <a:cubicBezTo>
                    <a:pt x="448" y="52"/>
                    <a:pt x="441" y="49"/>
                    <a:pt x="432" y="46"/>
                  </a:cubicBezTo>
                  <a:cubicBezTo>
                    <a:pt x="428" y="44"/>
                    <a:pt x="423" y="43"/>
                    <a:pt x="418" y="41"/>
                  </a:cubicBezTo>
                  <a:cubicBezTo>
                    <a:pt x="413" y="40"/>
                    <a:pt x="408" y="38"/>
                    <a:pt x="403" y="36"/>
                  </a:cubicBezTo>
                  <a:cubicBezTo>
                    <a:pt x="397" y="35"/>
                    <a:pt x="391" y="33"/>
                    <a:pt x="386" y="32"/>
                  </a:cubicBezTo>
                  <a:cubicBezTo>
                    <a:pt x="380" y="30"/>
                    <a:pt x="373" y="29"/>
                    <a:pt x="367" y="27"/>
                  </a:cubicBezTo>
                  <a:cubicBezTo>
                    <a:pt x="354" y="24"/>
                    <a:pt x="341" y="22"/>
                    <a:pt x="327" y="20"/>
                  </a:cubicBezTo>
                  <a:cubicBezTo>
                    <a:pt x="313" y="17"/>
                    <a:pt x="298" y="16"/>
                    <a:pt x="284" y="14"/>
                  </a:cubicBezTo>
                  <a:cubicBezTo>
                    <a:pt x="276" y="14"/>
                    <a:pt x="269" y="13"/>
                    <a:pt x="261" y="13"/>
                  </a:cubicBezTo>
                  <a:cubicBezTo>
                    <a:pt x="254" y="12"/>
                    <a:pt x="246" y="12"/>
                    <a:pt x="239" y="12"/>
                  </a:cubicBezTo>
                  <a:cubicBezTo>
                    <a:pt x="224" y="12"/>
                    <a:pt x="208" y="12"/>
                    <a:pt x="194" y="13"/>
                  </a:cubicBezTo>
                  <a:cubicBezTo>
                    <a:pt x="179" y="13"/>
                    <a:pt x="164" y="14"/>
                    <a:pt x="150" y="16"/>
                  </a:cubicBezTo>
                  <a:cubicBezTo>
                    <a:pt x="136" y="17"/>
                    <a:pt x="122" y="19"/>
                    <a:pt x="110" y="21"/>
                  </a:cubicBezTo>
                  <a:cubicBezTo>
                    <a:pt x="97" y="23"/>
                    <a:pt x="85" y="25"/>
                    <a:pt x="74" y="27"/>
                  </a:cubicBezTo>
                  <a:cubicBezTo>
                    <a:pt x="51" y="32"/>
                    <a:pt x="33" y="37"/>
                    <a:pt x="20" y="41"/>
                  </a:cubicBezTo>
                  <a:cubicBezTo>
                    <a:pt x="8" y="44"/>
                    <a:pt x="1" y="47"/>
                    <a:pt x="1" y="47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$1ïḑê">
              <a:extLst>
                <a:ext uri="{FF2B5EF4-FFF2-40B4-BE49-F238E27FC236}">
                  <a16:creationId xmlns:a16="http://schemas.microsoft.com/office/drawing/2014/main" id="{B70D0A8D-F652-432F-BC0C-474D69C13540}"/>
                </a:ext>
              </a:extLst>
            </p:cNvPr>
            <p:cNvSpPr/>
            <p:nvPr/>
          </p:nvSpPr>
          <p:spPr bwMode="auto">
            <a:xfrm>
              <a:off x="10574151" y="614442"/>
              <a:ext cx="1134840" cy="155941"/>
            </a:xfrm>
            <a:custGeom>
              <a:avLst/>
              <a:gdLst>
                <a:gd name="T0" fmla="*/ 0 w 684"/>
                <a:gd name="T1" fmla="*/ 77 h 94"/>
                <a:gd name="T2" fmla="*/ 7 w 684"/>
                <a:gd name="T3" fmla="*/ 73 h 94"/>
                <a:gd name="T4" fmla="*/ 27 w 684"/>
                <a:gd name="T5" fmla="*/ 63 h 94"/>
                <a:gd name="T6" fmla="*/ 59 w 684"/>
                <a:gd name="T7" fmla="*/ 49 h 94"/>
                <a:gd name="T8" fmla="*/ 102 w 684"/>
                <a:gd name="T9" fmla="*/ 35 h 94"/>
                <a:gd name="T10" fmla="*/ 127 w 684"/>
                <a:gd name="T11" fmla="*/ 27 h 94"/>
                <a:gd name="T12" fmla="*/ 154 w 684"/>
                <a:gd name="T13" fmla="*/ 21 h 94"/>
                <a:gd name="T14" fmla="*/ 213 w 684"/>
                <a:gd name="T15" fmla="*/ 9 h 94"/>
                <a:gd name="T16" fmla="*/ 245 w 684"/>
                <a:gd name="T17" fmla="*/ 5 h 94"/>
                <a:gd name="T18" fmla="*/ 261 w 684"/>
                <a:gd name="T19" fmla="*/ 3 h 94"/>
                <a:gd name="T20" fmla="*/ 277 w 684"/>
                <a:gd name="T21" fmla="*/ 2 h 94"/>
                <a:gd name="T22" fmla="*/ 344 w 684"/>
                <a:gd name="T23" fmla="*/ 0 h 94"/>
                <a:gd name="T24" fmla="*/ 377 w 684"/>
                <a:gd name="T25" fmla="*/ 1 h 94"/>
                <a:gd name="T26" fmla="*/ 411 w 684"/>
                <a:gd name="T27" fmla="*/ 4 h 94"/>
                <a:gd name="T28" fmla="*/ 443 w 684"/>
                <a:gd name="T29" fmla="*/ 8 h 94"/>
                <a:gd name="T30" fmla="*/ 475 w 684"/>
                <a:gd name="T31" fmla="*/ 13 h 94"/>
                <a:gd name="T32" fmla="*/ 533 w 684"/>
                <a:gd name="T33" fmla="*/ 27 h 94"/>
                <a:gd name="T34" fmla="*/ 560 w 684"/>
                <a:gd name="T35" fmla="*/ 35 h 94"/>
                <a:gd name="T36" fmla="*/ 585 w 684"/>
                <a:gd name="T37" fmla="*/ 44 h 94"/>
                <a:gd name="T38" fmla="*/ 596 w 684"/>
                <a:gd name="T39" fmla="*/ 48 h 94"/>
                <a:gd name="T40" fmla="*/ 607 w 684"/>
                <a:gd name="T41" fmla="*/ 53 h 94"/>
                <a:gd name="T42" fmla="*/ 627 w 684"/>
                <a:gd name="T43" fmla="*/ 61 h 94"/>
                <a:gd name="T44" fmla="*/ 658 w 684"/>
                <a:gd name="T45" fmla="*/ 77 h 94"/>
                <a:gd name="T46" fmla="*/ 677 w 684"/>
                <a:gd name="T47" fmla="*/ 88 h 94"/>
                <a:gd name="T48" fmla="*/ 684 w 684"/>
                <a:gd name="T49" fmla="*/ 92 h 94"/>
                <a:gd name="T50" fmla="*/ 683 w 684"/>
                <a:gd name="T51" fmla="*/ 94 h 94"/>
                <a:gd name="T52" fmla="*/ 656 w 684"/>
                <a:gd name="T53" fmla="*/ 82 h 94"/>
                <a:gd name="T54" fmla="*/ 624 w 684"/>
                <a:gd name="T55" fmla="*/ 69 h 94"/>
                <a:gd name="T56" fmla="*/ 603 w 684"/>
                <a:gd name="T57" fmla="*/ 62 h 94"/>
                <a:gd name="T58" fmla="*/ 593 w 684"/>
                <a:gd name="T59" fmla="*/ 59 h 94"/>
                <a:gd name="T60" fmla="*/ 581 w 684"/>
                <a:gd name="T61" fmla="*/ 55 h 94"/>
                <a:gd name="T62" fmla="*/ 556 w 684"/>
                <a:gd name="T63" fmla="*/ 48 h 94"/>
                <a:gd name="T64" fmla="*/ 530 w 684"/>
                <a:gd name="T65" fmla="*/ 41 h 94"/>
                <a:gd name="T66" fmla="*/ 472 w 684"/>
                <a:gd name="T67" fmla="*/ 30 h 94"/>
                <a:gd name="T68" fmla="*/ 409 w 684"/>
                <a:gd name="T69" fmla="*/ 23 h 94"/>
                <a:gd name="T70" fmla="*/ 376 w 684"/>
                <a:gd name="T71" fmla="*/ 21 h 94"/>
                <a:gd name="T72" fmla="*/ 344 w 684"/>
                <a:gd name="T73" fmla="*/ 20 h 94"/>
                <a:gd name="T74" fmla="*/ 278 w 684"/>
                <a:gd name="T75" fmla="*/ 21 h 94"/>
                <a:gd name="T76" fmla="*/ 262 w 684"/>
                <a:gd name="T77" fmla="*/ 22 h 94"/>
                <a:gd name="T78" fmla="*/ 246 w 684"/>
                <a:gd name="T79" fmla="*/ 23 h 94"/>
                <a:gd name="T80" fmla="*/ 215 w 684"/>
                <a:gd name="T81" fmla="*/ 27 h 94"/>
                <a:gd name="T82" fmla="*/ 157 w 684"/>
                <a:gd name="T83" fmla="*/ 35 h 94"/>
                <a:gd name="T84" fmla="*/ 105 w 684"/>
                <a:gd name="T85" fmla="*/ 46 h 94"/>
                <a:gd name="T86" fmla="*/ 29 w 684"/>
                <a:gd name="T87" fmla="*/ 68 h 94"/>
                <a:gd name="T88" fmla="*/ 0 w 684"/>
                <a:gd name="T89" fmla="*/ 79 h 94"/>
                <a:gd name="T90" fmla="*/ 0 w 684"/>
                <a:gd name="T91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94">
                  <a:moveTo>
                    <a:pt x="0" y="77"/>
                  </a:moveTo>
                  <a:cubicBezTo>
                    <a:pt x="0" y="77"/>
                    <a:pt x="2" y="75"/>
                    <a:pt x="7" y="73"/>
                  </a:cubicBezTo>
                  <a:cubicBezTo>
                    <a:pt x="11" y="71"/>
                    <a:pt x="18" y="67"/>
                    <a:pt x="27" y="63"/>
                  </a:cubicBezTo>
                  <a:cubicBezTo>
                    <a:pt x="36" y="59"/>
                    <a:pt x="47" y="54"/>
                    <a:pt x="59" y="49"/>
                  </a:cubicBezTo>
                  <a:cubicBezTo>
                    <a:pt x="72" y="45"/>
                    <a:pt x="86" y="39"/>
                    <a:pt x="102" y="35"/>
                  </a:cubicBezTo>
                  <a:cubicBezTo>
                    <a:pt x="110" y="32"/>
                    <a:pt x="118" y="30"/>
                    <a:pt x="127" y="27"/>
                  </a:cubicBezTo>
                  <a:cubicBezTo>
                    <a:pt x="136" y="25"/>
                    <a:pt x="145" y="23"/>
                    <a:pt x="154" y="21"/>
                  </a:cubicBezTo>
                  <a:cubicBezTo>
                    <a:pt x="173" y="16"/>
                    <a:pt x="193" y="12"/>
                    <a:pt x="213" y="9"/>
                  </a:cubicBezTo>
                  <a:cubicBezTo>
                    <a:pt x="224" y="8"/>
                    <a:pt x="234" y="6"/>
                    <a:pt x="245" y="5"/>
                  </a:cubicBezTo>
                  <a:cubicBezTo>
                    <a:pt x="250" y="4"/>
                    <a:pt x="256" y="4"/>
                    <a:pt x="261" y="3"/>
                  </a:cubicBezTo>
                  <a:cubicBezTo>
                    <a:pt x="266" y="3"/>
                    <a:pt x="272" y="2"/>
                    <a:pt x="277" y="2"/>
                  </a:cubicBezTo>
                  <a:cubicBezTo>
                    <a:pt x="299" y="0"/>
                    <a:pt x="322" y="0"/>
                    <a:pt x="344" y="0"/>
                  </a:cubicBezTo>
                  <a:cubicBezTo>
                    <a:pt x="355" y="0"/>
                    <a:pt x="366" y="0"/>
                    <a:pt x="377" y="1"/>
                  </a:cubicBezTo>
                  <a:cubicBezTo>
                    <a:pt x="389" y="2"/>
                    <a:pt x="400" y="2"/>
                    <a:pt x="411" y="4"/>
                  </a:cubicBezTo>
                  <a:cubicBezTo>
                    <a:pt x="422" y="5"/>
                    <a:pt x="432" y="6"/>
                    <a:pt x="443" y="8"/>
                  </a:cubicBezTo>
                  <a:cubicBezTo>
                    <a:pt x="454" y="9"/>
                    <a:pt x="464" y="11"/>
                    <a:pt x="475" y="13"/>
                  </a:cubicBezTo>
                  <a:cubicBezTo>
                    <a:pt x="495" y="17"/>
                    <a:pt x="515" y="22"/>
                    <a:pt x="533" y="27"/>
                  </a:cubicBezTo>
                  <a:cubicBezTo>
                    <a:pt x="542" y="30"/>
                    <a:pt x="551" y="32"/>
                    <a:pt x="560" y="35"/>
                  </a:cubicBezTo>
                  <a:cubicBezTo>
                    <a:pt x="568" y="38"/>
                    <a:pt x="577" y="41"/>
                    <a:pt x="585" y="44"/>
                  </a:cubicBezTo>
                  <a:cubicBezTo>
                    <a:pt x="588" y="45"/>
                    <a:pt x="592" y="46"/>
                    <a:pt x="596" y="48"/>
                  </a:cubicBezTo>
                  <a:cubicBezTo>
                    <a:pt x="600" y="50"/>
                    <a:pt x="603" y="51"/>
                    <a:pt x="607" y="53"/>
                  </a:cubicBezTo>
                  <a:cubicBezTo>
                    <a:pt x="614" y="56"/>
                    <a:pt x="620" y="58"/>
                    <a:pt x="627" y="61"/>
                  </a:cubicBezTo>
                  <a:cubicBezTo>
                    <a:pt x="639" y="67"/>
                    <a:pt x="649" y="72"/>
                    <a:pt x="658" y="77"/>
                  </a:cubicBezTo>
                  <a:cubicBezTo>
                    <a:pt x="666" y="82"/>
                    <a:pt x="673" y="86"/>
                    <a:pt x="677" y="88"/>
                  </a:cubicBezTo>
                  <a:cubicBezTo>
                    <a:pt x="682" y="91"/>
                    <a:pt x="684" y="92"/>
                    <a:pt x="684" y="92"/>
                  </a:cubicBezTo>
                  <a:cubicBezTo>
                    <a:pt x="683" y="94"/>
                    <a:pt x="683" y="94"/>
                    <a:pt x="683" y="94"/>
                  </a:cubicBezTo>
                  <a:cubicBezTo>
                    <a:pt x="683" y="94"/>
                    <a:pt x="673" y="90"/>
                    <a:pt x="656" y="82"/>
                  </a:cubicBezTo>
                  <a:cubicBezTo>
                    <a:pt x="647" y="78"/>
                    <a:pt x="636" y="74"/>
                    <a:pt x="624" y="69"/>
                  </a:cubicBezTo>
                  <a:cubicBezTo>
                    <a:pt x="617" y="67"/>
                    <a:pt x="610" y="65"/>
                    <a:pt x="603" y="62"/>
                  </a:cubicBezTo>
                  <a:cubicBezTo>
                    <a:pt x="600" y="61"/>
                    <a:pt x="596" y="60"/>
                    <a:pt x="593" y="59"/>
                  </a:cubicBezTo>
                  <a:cubicBezTo>
                    <a:pt x="589" y="57"/>
                    <a:pt x="585" y="56"/>
                    <a:pt x="581" y="55"/>
                  </a:cubicBezTo>
                  <a:cubicBezTo>
                    <a:pt x="573" y="53"/>
                    <a:pt x="565" y="50"/>
                    <a:pt x="556" y="48"/>
                  </a:cubicBezTo>
                  <a:cubicBezTo>
                    <a:pt x="548" y="46"/>
                    <a:pt x="539" y="44"/>
                    <a:pt x="530" y="41"/>
                  </a:cubicBezTo>
                  <a:cubicBezTo>
                    <a:pt x="511" y="37"/>
                    <a:pt x="492" y="33"/>
                    <a:pt x="472" y="30"/>
                  </a:cubicBezTo>
                  <a:cubicBezTo>
                    <a:pt x="451" y="27"/>
                    <a:pt x="430" y="24"/>
                    <a:pt x="409" y="23"/>
                  </a:cubicBezTo>
                  <a:cubicBezTo>
                    <a:pt x="398" y="22"/>
                    <a:pt x="387" y="21"/>
                    <a:pt x="376" y="21"/>
                  </a:cubicBezTo>
                  <a:cubicBezTo>
                    <a:pt x="366" y="20"/>
                    <a:pt x="355" y="20"/>
                    <a:pt x="344" y="20"/>
                  </a:cubicBezTo>
                  <a:cubicBezTo>
                    <a:pt x="322" y="20"/>
                    <a:pt x="300" y="20"/>
                    <a:pt x="278" y="21"/>
                  </a:cubicBezTo>
                  <a:cubicBezTo>
                    <a:pt x="273" y="21"/>
                    <a:pt x="268" y="22"/>
                    <a:pt x="262" y="22"/>
                  </a:cubicBezTo>
                  <a:cubicBezTo>
                    <a:pt x="257" y="22"/>
                    <a:pt x="252" y="23"/>
                    <a:pt x="246" y="23"/>
                  </a:cubicBezTo>
                  <a:cubicBezTo>
                    <a:pt x="236" y="24"/>
                    <a:pt x="226" y="25"/>
                    <a:pt x="215" y="27"/>
                  </a:cubicBezTo>
                  <a:cubicBezTo>
                    <a:pt x="195" y="29"/>
                    <a:pt x="175" y="32"/>
                    <a:pt x="157" y="35"/>
                  </a:cubicBezTo>
                  <a:cubicBezTo>
                    <a:pt x="138" y="39"/>
                    <a:pt x="121" y="43"/>
                    <a:pt x="105" y="46"/>
                  </a:cubicBezTo>
                  <a:cubicBezTo>
                    <a:pt x="73" y="54"/>
                    <a:pt x="47" y="62"/>
                    <a:pt x="29" y="68"/>
                  </a:cubicBezTo>
                  <a:cubicBezTo>
                    <a:pt x="11" y="74"/>
                    <a:pt x="0" y="79"/>
                    <a:pt x="0" y="79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sļiḋe">
              <a:extLst>
                <a:ext uri="{FF2B5EF4-FFF2-40B4-BE49-F238E27FC236}">
                  <a16:creationId xmlns:a16="http://schemas.microsoft.com/office/drawing/2014/main" id="{5DE074C1-A2C3-4DFB-B9FD-4D2FA1A417E2}"/>
                </a:ext>
              </a:extLst>
            </p:cNvPr>
            <p:cNvSpPr/>
            <p:nvPr/>
          </p:nvSpPr>
          <p:spPr bwMode="auto">
            <a:xfrm>
              <a:off x="10759687" y="511999"/>
              <a:ext cx="786534" cy="102443"/>
            </a:xfrm>
            <a:custGeom>
              <a:avLst/>
              <a:gdLst>
                <a:gd name="T0" fmla="*/ 0 w 474"/>
                <a:gd name="T1" fmla="*/ 46 h 62"/>
                <a:gd name="T2" fmla="*/ 5 w 474"/>
                <a:gd name="T3" fmla="*/ 44 h 62"/>
                <a:gd name="T4" fmla="*/ 19 w 474"/>
                <a:gd name="T5" fmla="*/ 37 h 62"/>
                <a:gd name="T6" fmla="*/ 72 w 474"/>
                <a:gd name="T7" fmla="*/ 20 h 62"/>
                <a:gd name="T8" fmla="*/ 108 w 474"/>
                <a:gd name="T9" fmla="*/ 12 h 62"/>
                <a:gd name="T10" fmla="*/ 149 w 474"/>
                <a:gd name="T11" fmla="*/ 5 h 62"/>
                <a:gd name="T12" fmla="*/ 171 w 474"/>
                <a:gd name="T13" fmla="*/ 3 h 62"/>
                <a:gd name="T14" fmla="*/ 182 w 474"/>
                <a:gd name="T15" fmla="*/ 2 h 62"/>
                <a:gd name="T16" fmla="*/ 193 w 474"/>
                <a:gd name="T17" fmla="*/ 1 h 62"/>
                <a:gd name="T18" fmla="*/ 239 w 474"/>
                <a:gd name="T19" fmla="*/ 0 h 62"/>
                <a:gd name="T20" fmla="*/ 262 w 474"/>
                <a:gd name="T21" fmla="*/ 1 h 62"/>
                <a:gd name="T22" fmla="*/ 285 w 474"/>
                <a:gd name="T23" fmla="*/ 3 h 62"/>
                <a:gd name="T24" fmla="*/ 329 w 474"/>
                <a:gd name="T25" fmla="*/ 9 h 62"/>
                <a:gd name="T26" fmla="*/ 369 w 474"/>
                <a:gd name="T27" fmla="*/ 18 h 62"/>
                <a:gd name="T28" fmla="*/ 388 w 474"/>
                <a:gd name="T29" fmla="*/ 24 h 62"/>
                <a:gd name="T30" fmla="*/ 405 w 474"/>
                <a:gd name="T31" fmla="*/ 29 h 62"/>
                <a:gd name="T32" fmla="*/ 434 w 474"/>
                <a:gd name="T33" fmla="*/ 41 h 62"/>
                <a:gd name="T34" fmla="*/ 456 w 474"/>
                <a:gd name="T35" fmla="*/ 51 h 62"/>
                <a:gd name="T36" fmla="*/ 469 w 474"/>
                <a:gd name="T37" fmla="*/ 58 h 62"/>
                <a:gd name="T38" fmla="*/ 474 w 474"/>
                <a:gd name="T39" fmla="*/ 61 h 62"/>
                <a:gd name="T40" fmla="*/ 474 w 474"/>
                <a:gd name="T41" fmla="*/ 62 h 62"/>
                <a:gd name="T42" fmla="*/ 454 w 474"/>
                <a:gd name="T43" fmla="*/ 54 h 62"/>
                <a:gd name="T44" fmla="*/ 432 w 474"/>
                <a:gd name="T45" fmla="*/ 46 h 62"/>
                <a:gd name="T46" fmla="*/ 418 w 474"/>
                <a:gd name="T47" fmla="*/ 41 h 62"/>
                <a:gd name="T48" fmla="*/ 403 w 474"/>
                <a:gd name="T49" fmla="*/ 36 h 62"/>
                <a:gd name="T50" fmla="*/ 386 w 474"/>
                <a:gd name="T51" fmla="*/ 32 h 62"/>
                <a:gd name="T52" fmla="*/ 367 w 474"/>
                <a:gd name="T53" fmla="*/ 27 h 62"/>
                <a:gd name="T54" fmla="*/ 327 w 474"/>
                <a:gd name="T55" fmla="*/ 20 h 62"/>
                <a:gd name="T56" fmla="*/ 284 w 474"/>
                <a:gd name="T57" fmla="*/ 14 h 62"/>
                <a:gd name="T58" fmla="*/ 261 w 474"/>
                <a:gd name="T59" fmla="*/ 13 h 62"/>
                <a:gd name="T60" fmla="*/ 239 w 474"/>
                <a:gd name="T61" fmla="*/ 12 h 62"/>
                <a:gd name="T62" fmla="*/ 194 w 474"/>
                <a:gd name="T63" fmla="*/ 13 h 62"/>
                <a:gd name="T64" fmla="*/ 150 w 474"/>
                <a:gd name="T65" fmla="*/ 16 h 62"/>
                <a:gd name="T66" fmla="*/ 110 w 474"/>
                <a:gd name="T67" fmla="*/ 21 h 62"/>
                <a:gd name="T68" fmla="*/ 74 w 474"/>
                <a:gd name="T69" fmla="*/ 27 h 62"/>
                <a:gd name="T70" fmla="*/ 20 w 474"/>
                <a:gd name="T71" fmla="*/ 41 h 62"/>
                <a:gd name="T72" fmla="*/ 1 w 474"/>
                <a:gd name="T73" fmla="*/ 47 h 62"/>
                <a:gd name="T74" fmla="*/ 0 w 474"/>
                <a:gd name="T75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4" h="62">
                  <a:moveTo>
                    <a:pt x="0" y="46"/>
                  </a:moveTo>
                  <a:cubicBezTo>
                    <a:pt x="0" y="46"/>
                    <a:pt x="2" y="45"/>
                    <a:pt x="5" y="44"/>
                  </a:cubicBezTo>
                  <a:cubicBezTo>
                    <a:pt x="8" y="42"/>
                    <a:pt x="13" y="40"/>
                    <a:pt x="19" y="37"/>
                  </a:cubicBezTo>
                  <a:cubicBezTo>
                    <a:pt x="32" y="33"/>
                    <a:pt x="50" y="26"/>
                    <a:pt x="72" y="20"/>
                  </a:cubicBezTo>
                  <a:cubicBezTo>
                    <a:pt x="83" y="17"/>
                    <a:pt x="95" y="14"/>
                    <a:pt x="108" y="12"/>
                  </a:cubicBezTo>
                  <a:cubicBezTo>
                    <a:pt x="121" y="9"/>
                    <a:pt x="135" y="7"/>
                    <a:pt x="149" y="5"/>
                  </a:cubicBezTo>
                  <a:cubicBezTo>
                    <a:pt x="156" y="4"/>
                    <a:pt x="163" y="3"/>
                    <a:pt x="171" y="3"/>
                  </a:cubicBezTo>
                  <a:cubicBezTo>
                    <a:pt x="174" y="2"/>
                    <a:pt x="178" y="2"/>
                    <a:pt x="182" y="2"/>
                  </a:cubicBezTo>
                  <a:cubicBezTo>
                    <a:pt x="186" y="1"/>
                    <a:pt x="189" y="1"/>
                    <a:pt x="193" y="1"/>
                  </a:cubicBezTo>
                  <a:cubicBezTo>
                    <a:pt x="208" y="0"/>
                    <a:pt x="224" y="0"/>
                    <a:pt x="239" y="0"/>
                  </a:cubicBezTo>
                  <a:cubicBezTo>
                    <a:pt x="247" y="0"/>
                    <a:pt x="254" y="1"/>
                    <a:pt x="262" y="1"/>
                  </a:cubicBezTo>
                  <a:cubicBezTo>
                    <a:pt x="270" y="2"/>
                    <a:pt x="277" y="2"/>
                    <a:pt x="285" y="3"/>
                  </a:cubicBezTo>
                  <a:cubicBezTo>
                    <a:pt x="300" y="4"/>
                    <a:pt x="314" y="7"/>
                    <a:pt x="329" y="9"/>
                  </a:cubicBezTo>
                  <a:cubicBezTo>
                    <a:pt x="343" y="12"/>
                    <a:pt x="356" y="15"/>
                    <a:pt x="369" y="18"/>
                  </a:cubicBezTo>
                  <a:cubicBezTo>
                    <a:pt x="375" y="20"/>
                    <a:pt x="382" y="22"/>
                    <a:pt x="388" y="24"/>
                  </a:cubicBezTo>
                  <a:cubicBezTo>
                    <a:pt x="393" y="26"/>
                    <a:pt x="399" y="28"/>
                    <a:pt x="405" y="29"/>
                  </a:cubicBezTo>
                  <a:cubicBezTo>
                    <a:pt x="415" y="33"/>
                    <a:pt x="425" y="37"/>
                    <a:pt x="434" y="41"/>
                  </a:cubicBezTo>
                  <a:cubicBezTo>
                    <a:pt x="442" y="45"/>
                    <a:pt x="450" y="48"/>
                    <a:pt x="456" y="51"/>
                  </a:cubicBezTo>
                  <a:cubicBezTo>
                    <a:pt x="462" y="54"/>
                    <a:pt x="466" y="57"/>
                    <a:pt x="469" y="58"/>
                  </a:cubicBezTo>
                  <a:cubicBezTo>
                    <a:pt x="472" y="60"/>
                    <a:pt x="474" y="61"/>
                    <a:pt x="474" y="61"/>
                  </a:cubicBezTo>
                  <a:cubicBezTo>
                    <a:pt x="474" y="62"/>
                    <a:pt x="474" y="62"/>
                    <a:pt x="474" y="62"/>
                  </a:cubicBezTo>
                  <a:cubicBezTo>
                    <a:pt x="474" y="62"/>
                    <a:pt x="467" y="59"/>
                    <a:pt x="454" y="54"/>
                  </a:cubicBezTo>
                  <a:cubicBezTo>
                    <a:pt x="448" y="52"/>
                    <a:pt x="441" y="49"/>
                    <a:pt x="432" y="46"/>
                  </a:cubicBezTo>
                  <a:cubicBezTo>
                    <a:pt x="428" y="44"/>
                    <a:pt x="423" y="43"/>
                    <a:pt x="418" y="41"/>
                  </a:cubicBezTo>
                  <a:cubicBezTo>
                    <a:pt x="413" y="40"/>
                    <a:pt x="408" y="38"/>
                    <a:pt x="403" y="36"/>
                  </a:cubicBezTo>
                  <a:cubicBezTo>
                    <a:pt x="397" y="35"/>
                    <a:pt x="391" y="33"/>
                    <a:pt x="386" y="32"/>
                  </a:cubicBezTo>
                  <a:cubicBezTo>
                    <a:pt x="380" y="30"/>
                    <a:pt x="373" y="29"/>
                    <a:pt x="367" y="27"/>
                  </a:cubicBezTo>
                  <a:cubicBezTo>
                    <a:pt x="354" y="24"/>
                    <a:pt x="341" y="22"/>
                    <a:pt x="327" y="20"/>
                  </a:cubicBezTo>
                  <a:cubicBezTo>
                    <a:pt x="313" y="17"/>
                    <a:pt x="298" y="16"/>
                    <a:pt x="284" y="14"/>
                  </a:cubicBezTo>
                  <a:cubicBezTo>
                    <a:pt x="276" y="14"/>
                    <a:pt x="269" y="13"/>
                    <a:pt x="261" y="13"/>
                  </a:cubicBezTo>
                  <a:cubicBezTo>
                    <a:pt x="254" y="12"/>
                    <a:pt x="246" y="12"/>
                    <a:pt x="239" y="12"/>
                  </a:cubicBezTo>
                  <a:cubicBezTo>
                    <a:pt x="224" y="12"/>
                    <a:pt x="208" y="12"/>
                    <a:pt x="194" y="13"/>
                  </a:cubicBezTo>
                  <a:cubicBezTo>
                    <a:pt x="179" y="13"/>
                    <a:pt x="164" y="14"/>
                    <a:pt x="150" y="16"/>
                  </a:cubicBezTo>
                  <a:cubicBezTo>
                    <a:pt x="136" y="17"/>
                    <a:pt x="122" y="19"/>
                    <a:pt x="110" y="21"/>
                  </a:cubicBezTo>
                  <a:cubicBezTo>
                    <a:pt x="97" y="23"/>
                    <a:pt x="85" y="25"/>
                    <a:pt x="74" y="27"/>
                  </a:cubicBezTo>
                  <a:cubicBezTo>
                    <a:pt x="51" y="32"/>
                    <a:pt x="33" y="37"/>
                    <a:pt x="20" y="41"/>
                  </a:cubicBezTo>
                  <a:cubicBezTo>
                    <a:pt x="8" y="44"/>
                    <a:pt x="1" y="47"/>
                    <a:pt x="1" y="47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$1ïḑê">
              <a:extLst>
                <a:ext uri="{FF2B5EF4-FFF2-40B4-BE49-F238E27FC236}">
                  <a16:creationId xmlns:a16="http://schemas.microsoft.com/office/drawing/2014/main" id="{B70D0A8D-F652-432F-BC0C-474D69C13540}"/>
                </a:ext>
              </a:extLst>
            </p:cNvPr>
            <p:cNvSpPr/>
            <p:nvPr/>
          </p:nvSpPr>
          <p:spPr bwMode="auto">
            <a:xfrm rot="10800000">
              <a:off x="9125618" y="2020411"/>
              <a:ext cx="1134840" cy="155941"/>
            </a:xfrm>
            <a:custGeom>
              <a:avLst/>
              <a:gdLst>
                <a:gd name="T0" fmla="*/ 0 w 684"/>
                <a:gd name="T1" fmla="*/ 77 h 94"/>
                <a:gd name="T2" fmla="*/ 7 w 684"/>
                <a:gd name="T3" fmla="*/ 73 h 94"/>
                <a:gd name="T4" fmla="*/ 27 w 684"/>
                <a:gd name="T5" fmla="*/ 63 h 94"/>
                <a:gd name="T6" fmla="*/ 59 w 684"/>
                <a:gd name="T7" fmla="*/ 49 h 94"/>
                <a:gd name="T8" fmla="*/ 102 w 684"/>
                <a:gd name="T9" fmla="*/ 35 h 94"/>
                <a:gd name="T10" fmla="*/ 127 w 684"/>
                <a:gd name="T11" fmla="*/ 27 h 94"/>
                <a:gd name="T12" fmla="*/ 154 w 684"/>
                <a:gd name="T13" fmla="*/ 21 h 94"/>
                <a:gd name="T14" fmla="*/ 213 w 684"/>
                <a:gd name="T15" fmla="*/ 9 h 94"/>
                <a:gd name="T16" fmla="*/ 245 w 684"/>
                <a:gd name="T17" fmla="*/ 5 h 94"/>
                <a:gd name="T18" fmla="*/ 261 w 684"/>
                <a:gd name="T19" fmla="*/ 3 h 94"/>
                <a:gd name="T20" fmla="*/ 277 w 684"/>
                <a:gd name="T21" fmla="*/ 2 h 94"/>
                <a:gd name="T22" fmla="*/ 344 w 684"/>
                <a:gd name="T23" fmla="*/ 0 h 94"/>
                <a:gd name="T24" fmla="*/ 377 w 684"/>
                <a:gd name="T25" fmla="*/ 1 h 94"/>
                <a:gd name="T26" fmla="*/ 411 w 684"/>
                <a:gd name="T27" fmla="*/ 4 h 94"/>
                <a:gd name="T28" fmla="*/ 443 w 684"/>
                <a:gd name="T29" fmla="*/ 8 h 94"/>
                <a:gd name="T30" fmla="*/ 475 w 684"/>
                <a:gd name="T31" fmla="*/ 13 h 94"/>
                <a:gd name="T32" fmla="*/ 533 w 684"/>
                <a:gd name="T33" fmla="*/ 27 h 94"/>
                <a:gd name="T34" fmla="*/ 560 w 684"/>
                <a:gd name="T35" fmla="*/ 35 h 94"/>
                <a:gd name="T36" fmla="*/ 585 w 684"/>
                <a:gd name="T37" fmla="*/ 44 h 94"/>
                <a:gd name="T38" fmla="*/ 596 w 684"/>
                <a:gd name="T39" fmla="*/ 48 h 94"/>
                <a:gd name="T40" fmla="*/ 607 w 684"/>
                <a:gd name="T41" fmla="*/ 53 h 94"/>
                <a:gd name="T42" fmla="*/ 627 w 684"/>
                <a:gd name="T43" fmla="*/ 61 h 94"/>
                <a:gd name="T44" fmla="*/ 658 w 684"/>
                <a:gd name="T45" fmla="*/ 77 h 94"/>
                <a:gd name="T46" fmla="*/ 677 w 684"/>
                <a:gd name="T47" fmla="*/ 88 h 94"/>
                <a:gd name="T48" fmla="*/ 684 w 684"/>
                <a:gd name="T49" fmla="*/ 92 h 94"/>
                <a:gd name="T50" fmla="*/ 683 w 684"/>
                <a:gd name="T51" fmla="*/ 94 h 94"/>
                <a:gd name="T52" fmla="*/ 656 w 684"/>
                <a:gd name="T53" fmla="*/ 82 h 94"/>
                <a:gd name="T54" fmla="*/ 624 w 684"/>
                <a:gd name="T55" fmla="*/ 69 h 94"/>
                <a:gd name="T56" fmla="*/ 603 w 684"/>
                <a:gd name="T57" fmla="*/ 62 h 94"/>
                <a:gd name="T58" fmla="*/ 593 w 684"/>
                <a:gd name="T59" fmla="*/ 59 h 94"/>
                <a:gd name="T60" fmla="*/ 581 w 684"/>
                <a:gd name="T61" fmla="*/ 55 h 94"/>
                <a:gd name="T62" fmla="*/ 556 w 684"/>
                <a:gd name="T63" fmla="*/ 48 h 94"/>
                <a:gd name="T64" fmla="*/ 530 w 684"/>
                <a:gd name="T65" fmla="*/ 41 h 94"/>
                <a:gd name="T66" fmla="*/ 472 w 684"/>
                <a:gd name="T67" fmla="*/ 30 h 94"/>
                <a:gd name="T68" fmla="*/ 409 w 684"/>
                <a:gd name="T69" fmla="*/ 23 h 94"/>
                <a:gd name="T70" fmla="*/ 376 w 684"/>
                <a:gd name="T71" fmla="*/ 21 h 94"/>
                <a:gd name="T72" fmla="*/ 344 w 684"/>
                <a:gd name="T73" fmla="*/ 20 h 94"/>
                <a:gd name="T74" fmla="*/ 278 w 684"/>
                <a:gd name="T75" fmla="*/ 21 h 94"/>
                <a:gd name="T76" fmla="*/ 262 w 684"/>
                <a:gd name="T77" fmla="*/ 22 h 94"/>
                <a:gd name="T78" fmla="*/ 246 w 684"/>
                <a:gd name="T79" fmla="*/ 23 h 94"/>
                <a:gd name="T80" fmla="*/ 215 w 684"/>
                <a:gd name="T81" fmla="*/ 27 h 94"/>
                <a:gd name="T82" fmla="*/ 157 w 684"/>
                <a:gd name="T83" fmla="*/ 35 h 94"/>
                <a:gd name="T84" fmla="*/ 105 w 684"/>
                <a:gd name="T85" fmla="*/ 46 h 94"/>
                <a:gd name="T86" fmla="*/ 29 w 684"/>
                <a:gd name="T87" fmla="*/ 68 h 94"/>
                <a:gd name="T88" fmla="*/ 0 w 684"/>
                <a:gd name="T89" fmla="*/ 79 h 94"/>
                <a:gd name="T90" fmla="*/ 0 w 684"/>
                <a:gd name="T91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94">
                  <a:moveTo>
                    <a:pt x="0" y="77"/>
                  </a:moveTo>
                  <a:cubicBezTo>
                    <a:pt x="0" y="77"/>
                    <a:pt x="2" y="75"/>
                    <a:pt x="7" y="73"/>
                  </a:cubicBezTo>
                  <a:cubicBezTo>
                    <a:pt x="11" y="71"/>
                    <a:pt x="18" y="67"/>
                    <a:pt x="27" y="63"/>
                  </a:cubicBezTo>
                  <a:cubicBezTo>
                    <a:pt x="36" y="59"/>
                    <a:pt x="47" y="54"/>
                    <a:pt x="59" y="49"/>
                  </a:cubicBezTo>
                  <a:cubicBezTo>
                    <a:pt x="72" y="45"/>
                    <a:pt x="86" y="39"/>
                    <a:pt x="102" y="35"/>
                  </a:cubicBezTo>
                  <a:cubicBezTo>
                    <a:pt x="110" y="32"/>
                    <a:pt x="118" y="30"/>
                    <a:pt x="127" y="27"/>
                  </a:cubicBezTo>
                  <a:cubicBezTo>
                    <a:pt x="136" y="25"/>
                    <a:pt x="145" y="23"/>
                    <a:pt x="154" y="21"/>
                  </a:cubicBezTo>
                  <a:cubicBezTo>
                    <a:pt x="173" y="16"/>
                    <a:pt x="193" y="12"/>
                    <a:pt x="213" y="9"/>
                  </a:cubicBezTo>
                  <a:cubicBezTo>
                    <a:pt x="224" y="8"/>
                    <a:pt x="234" y="6"/>
                    <a:pt x="245" y="5"/>
                  </a:cubicBezTo>
                  <a:cubicBezTo>
                    <a:pt x="250" y="4"/>
                    <a:pt x="256" y="4"/>
                    <a:pt x="261" y="3"/>
                  </a:cubicBezTo>
                  <a:cubicBezTo>
                    <a:pt x="266" y="3"/>
                    <a:pt x="272" y="2"/>
                    <a:pt x="277" y="2"/>
                  </a:cubicBezTo>
                  <a:cubicBezTo>
                    <a:pt x="299" y="0"/>
                    <a:pt x="322" y="0"/>
                    <a:pt x="344" y="0"/>
                  </a:cubicBezTo>
                  <a:cubicBezTo>
                    <a:pt x="355" y="0"/>
                    <a:pt x="366" y="0"/>
                    <a:pt x="377" y="1"/>
                  </a:cubicBezTo>
                  <a:cubicBezTo>
                    <a:pt x="389" y="2"/>
                    <a:pt x="400" y="2"/>
                    <a:pt x="411" y="4"/>
                  </a:cubicBezTo>
                  <a:cubicBezTo>
                    <a:pt x="422" y="5"/>
                    <a:pt x="432" y="6"/>
                    <a:pt x="443" y="8"/>
                  </a:cubicBezTo>
                  <a:cubicBezTo>
                    <a:pt x="454" y="9"/>
                    <a:pt x="464" y="11"/>
                    <a:pt x="475" y="13"/>
                  </a:cubicBezTo>
                  <a:cubicBezTo>
                    <a:pt x="495" y="17"/>
                    <a:pt x="515" y="22"/>
                    <a:pt x="533" y="27"/>
                  </a:cubicBezTo>
                  <a:cubicBezTo>
                    <a:pt x="542" y="30"/>
                    <a:pt x="551" y="32"/>
                    <a:pt x="560" y="35"/>
                  </a:cubicBezTo>
                  <a:cubicBezTo>
                    <a:pt x="568" y="38"/>
                    <a:pt x="577" y="41"/>
                    <a:pt x="585" y="44"/>
                  </a:cubicBezTo>
                  <a:cubicBezTo>
                    <a:pt x="588" y="45"/>
                    <a:pt x="592" y="46"/>
                    <a:pt x="596" y="48"/>
                  </a:cubicBezTo>
                  <a:cubicBezTo>
                    <a:pt x="600" y="50"/>
                    <a:pt x="603" y="51"/>
                    <a:pt x="607" y="53"/>
                  </a:cubicBezTo>
                  <a:cubicBezTo>
                    <a:pt x="614" y="56"/>
                    <a:pt x="620" y="58"/>
                    <a:pt x="627" y="61"/>
                  </a:cubicBezTo>
                  <a:cubicBezTo>
                    <a:pt x="639" y="67"/>
                    <a:pt x="649" y="72"/>
                    <a:pt x="658" y="77"/>
                  </a:cubicBezTo>
                  <a:cubicBezTo>
                    <a:pt x="666" y="82"/>
                    <a:pt x="673" y="86"/>
                    <a:pt x="677" y="88"/>
                  </a:cubicBezTo>
                  <a:cubicBezTo>
                    <a:pt x="682" y="91"/>
                    <a:pt x="684" y="92"/>
                    <a:pt x="684" y="92"/>
                  </a:cubicBezTo>
                  <a:cubicBezTo>
                    <a:pt x="683" y="94"/>
                    <a:pt x="683" y="94"/>
                    <a:pt x="683" y="94"/>
                  </a:cubicBezTo>
                  <a:cubicBezTo>
                    <a:pt x="683" y="94"/>
                    <a:pt x="673" y="90"/>
                    <a:pt x="656" y="82"/>
                  </a:cubicBezTo>
                  <a:cubicBezTo>
                    <a:pt x="647" y="78"/>
                    <a:pt x="636" y="74"/>
                    <a:pt x="624" y="69"/>
                  </a:cubicBezTo>
                  <a:cubicBezTo>
                    <a:pt x="617" y="67"/>
                    <a:pt x="610" y="65"/>
                    <a:pt x="603" y="62"/>
                  </a:cubicBezTo>
                  <a:cubicBezTo>
                    <a:pt x="600" y="61"/>
                    <a:pt x="596" y="60"/>
                    <a:pt x="593" y="59"/>
                  </a:cubicBezTo>
                  <a:cubicBezTo>
                    <a:pt x="589" y="57"/>
                    <a:pt x="585" y="56"/>
                    <a:pt x="581" y="55"/>
                  </a:cubicBezTo>
                  <a:cubicBezTo>
                    <a:pt x="573" y="53"/>
                    <a:pt x="565" y="50"/>
                    <a:pt x="556" y="48"/>
                  </a:cubicBezTo>
                  <a:cubicBezTo>
                    <a:pt x="548" y="46"/>
                    <a:pt x="539" y="44"/>
                    <a:pt x="530" y="41"/>
                  </a:cubicBezTo>
                  <a:cubicBezTo>
                    <a:pt x="511" y="37"/>
                    <a:pt x="492" y="33"/>
                    <a:pt x="472" y="30"/>
                  </a:cubicBezTo>
                  <a:cubicBezTo>
                    <a:pt x="451" y="27"/>
                    <a:pt x="430" y="24"/>
                    <a:pt x="409" y="23"/>
                  </a:cubicBezTo>
                  <a:cubicBezTo>
                    <a:pt x="398" y="22"/>
                    <a:pt x="387" y="21"/>
                    <a:pt x="376" y="21"/>
                  </a:cubicBezTo>
                  <a:cubicBezTo>
                    <a:pt x="366" y="20"/>
                    <a:pt x="355" y="20"/>
                    <a:pt x="344" y="20"/>
                  </a:cubicBezTo>
                  <a:cubicBezTo>
                    <a:pt x="322" y="20"/>
                    <a:pt x="300" y="20"/>
                    <a:pt x="278" y="21"/>
                  </a:cubicBezTo>
                  <a:cubicBezTo>
                    <a:pt x="273" y="21"/>
                    <a:pt x="268" y="22"/>
                    <a:pt x="262" y="22"/>
                  </a:cubicBezTo>
                  <a:cubicBezTo>
                    <a:pt x="257" y="22"/>
                    <a:pt x="252" y="23"/>
                    <a:pt x="246" y="23"/>
                  </a:cubicBezTo>
                  <a:cubicBezTo>
                    <a:pt x="236" y="24"/>
                    <a:pt x="226" y="25"/>
                    <a:pt x="215" y="27"/>
                  </a:cubicBezTo>
                  <a:cubicBezTo>
                    <a:pt x="195" y="29"/>
                    <a:pt x="175" y="32"/>
                    <a:pt x="157" y="35"/>
                  </a:cubicBezTo>
                  <a:cubicBezTo>
                    <a:pt x="138" y="39"/>
                    <a:pt x="121" y="43"/>
                    <a:pt x="105" y="46"/>
                  </a:cubicBezTo>
                  <a:cubicBezTo>
                    <a:pt x="73" y="54"/>
                    <a:pt x="47" y="62"/>
                    <a:pt x="29" y="68"/>
                  </a:cubicBezTo>
                  <a:cubicBezTo>
                    <a:pt x="11" y="74"/>
                    <a:pt x="0" y="79"/>
                    <a:pt x="0" y="79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sļiḋe">
              <a:extLst>
                <a:ext uri="{FF2B5EF4-FFF2-40B4-BE49-F238E27FC236}">
                  <a16:creationId xmlns:a16="http://schemas.microsoft.com/office/drawing/2014/main" id="{5DE074C1-A2C3-4DFB-B9FD-4D2FA1A417E2}"/>
                </a:ext>
              </a:extLst>
            </p:cNvPr>
            <p:cNvSpPr/>
            <p:nvPr/>
          </p:nvSpPr>
          <p:spPr bwMode="auto">
            <a:xfrm rot="10800000">
              <a:off x="9311154" y="1917968"/>
              <a:ext cx="786534" cy="102443"/>
            </a:xfrm>
            <a:custGeom>
              <a:avLst/>
              <a:gdLst>
                <a:gd name="T0" fmla="*/ 0 w 474"/>
                <a:gd name="T1" fmla="*/ 46 h 62"/>
                <a:gd name="T2" fmla="*/ 5 w 474"/>
                <a:gd name="T3" fmla="*/ 44 h 62"/>
                <a:gd name="T4" fmla="*/ 19 w 474"/>
                <a:gd name="T5" fmla="*/ 37 h 62"/>
                <a:gd name="T6" fmla="*/ 72 w 474"/>
                <a:gd name="T7" fmla="*/ 20 h 62"/>
                <a:gd name="T8" fmla="*/ 108 w 474"/>
                <a:gd name="T9" fmla="*/ 12 h 62"/>
                <a:gd name="T10" fmla="*/ 149 w 474"/>
                <a:gd name="T11" fmla="*/ 5 h 62"/>
                <a:gd name="T12" fmla="*/ 171 w 474"/>
                <a:gd name="T13" fmla="*/ 3 h 62"/>
                <a:gd name="T14" fmla="*/ 182 w 474"/>
                <a:gd name="T15" fmla="*/ 2 h 62"/>
                <a:gd name="T16" fmla="*/ 193 w 474"/>
                <a:gd name="T17" fmla="*/ 1 h 62"/>
                <a:gd name="T18" fmla="*/ 239 w 474"/>
                <a:gd name="T19" fmla="*/ 0 h 62"/>
                <a:gd name="T20" fmla="*/ 262 w 474"/>
                <a:gd name="T21" fmla="*/ 1 h 62"/>
                <a:gd name="T22" fmla="*/ 285 w 474"/>
                <a:gd name="T23" fmla="*/ 3 h 62"/>
                <a:gd name="T24" fmla="*/ 329 w 474"/>
                <a:gd name="T25" fmla="*/ 9 h 62"/>
                <a:gd name="T26" fmla="*/ 369 w 474"/>
                <a:gd name="T27" fmla="*/ 18 h 62"/>
                <a:gd name="T28" fmla="*/ 388 w 474"/>
                <a:gd name="T29" fmla="*/ 24 h 62"/>
                <a:gd name="T30" fmla="*/ 405 w 474"/>
                <a:gd name="T31" fmla="*/ 29 h 62"/>
                <a:gd name="T32" fmla="*/ 434 w 474"/>
                <a:gd name="T33" fmla="*/ 41 h 62"/>
                <a:gd name="T34" fmla="*/ 456 w 474"/>
                <a:gd name="T35" fmla="*/ 51 h 62"/>
                <a:gd name="T36" fmla="*/ 469 w 474"/>
                <a:gd name="T37" fmla="*/ 58 h 62"/>
                <a:gd name="T38" fmla="*/ 474 w 474"/>
                <a:gd name="T39" fmla="*/ 61 h 62"/>
                <a:gd name="T40" fmla="*/ 474 w 474"/>
                <a:gd name="T41" fmla="*/ 62 h 62"/>
                <a:gd name="T42" fmla="*/ 454 w 474"/>
                <a:gd name="T43" fmla="*/ 54 h 62"/>
                <a:gd name="T44" fmla="*/ 432 w 474"/>
                <a:gd name="T45" fmla="*/ 46 h 62"/>
                <a:gd name="T46" fmla="*/ 418 w 474"/>
                <a:gd name="T47" fmla="*/ 41 h 62"/>
                <a:gd name="T48" fmla="*/ 403 w 474"/>
                <a:gd name="T49" fmla="*/ 36 h 62"/>
                <a:gd name="T50" fmla="*/ 386 w 474"/>
                <a:gd name="T51" fmla="*/ 32 h 62"/>
                <a:gd name="T52" fmla="*/ 367 w 474"/>
                <a:gd name="T53" fmla="*/ 27 h 62"/>
                <a:gd name="T54" fmla="*/ 327 w 474"/>
                <a:gd name="T55" fmla="*/ 20 h 62"/>
                <a:gd name="T56" fmla="*/ 284 w 474"/>
                <a:gd name="T57" fmla="*/ 14 h 62"/>
                <a:gd name="T58" fmla="*/ 261 w 474"/>
                <a:gd name="T59" fmla="*/ 13 h 62"/>
                <a:gd name="T60" fmla="*/ 239 w 474"/>
                <a:gd name="T61" fmla="*/ 12 h 62"/>
                <a:gd name="T62" fmla="*/ 194 w 474"/>
                <a:gd name="T63" fmla="*/ 13 h 62"/>
                <a:gd name="T64" fmla="*/ 150 w 474"/>
                <a:gd name="T65" fmla="*/ 16 h 62"/>
                <a:gd name="T66" fmla="*/ 110 w 474"/>
                <a:gd name="T67" fmla="*/ 21 h 62"/>
                <a:gd name="T68" fmla="*/ 74 w 474"/>
                <a:gd name="T69" fmla="*/ 27 h 62"/>
                <a:gd name="T70" fmla="*/ 20 w 474"/>
                <a:gd name="T71" fmla="*/ 41 h 62"/>
                <a:gd name="T72" fmla="*/ 1 w 474"/>
                <a:gd name="T73" fmla="*/ 47 h 62"/>
                <a:gd name="T74" fmla="*/ 0 w 474"/>
                <a:gd name="T75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4" h="62">
                  <a:moveTo>
                    <a:pt x="0" y="46"/>
                  </a:moveTo>
                  <a:cubicBezTo>
                    <a:pt x="0" y="46"/>
                    <a:pt x="2" y="45"/>
                    <a:pt x="5" y="44"/>
                  </a:cubicBezTo>
                  <a:cubicBezTo>
                    <a:pt x="8" y="42"/>
                    <a:pt x="13" y="40"/>
                    <a:pt x="19" y="37"/>
                  </a:cubicBezTo>
                  <a:cubicBezTo>
                    <a:pt x="32" y="33"/>
                    <a:pt x="50" y="26"/>
                    <a:pt x="72" y="20"/>
                  </a:cubicBezTo>
                  <a:cubicBezTo>
                    <a:pt x="83" y="17"/>
                    <a:pt x="95" y="14"/>
                    <a:pt x="108" y="12"/>
                  </a:cubicBezTo>
                  <a:cubicBezTo>
                    <a:pt x="121" y="9"/>
                    <a:pt x="135" y="7"/>
                    <a:pt x="149" y="5"/>
                  </a:cubicBezTo>
                  <a:cubicBezTo>
                    <a:pt x="156" y="4"/>
                    <a:pt x="163" y="3"/>
                    <a:pt x="171" y="3"/>
                  </a:cubicBezTo>
                  <a:cubicBezTo>
                    <a:pt x="174" y="2"/>
                    <a:pt x="178" y="2"/>
                    <a:pt x="182" y="2"/>
                  </a:cubicBezTo>
                  <a:cubicBezTo>
                    <a:pt x="186" y="1"/>
                    <a:pt x="189" y="1"/>
                    <a:pt x="193" y="1"/>
                  </a:cubicBezTo>
                  <a:cubicBezTo>
                    <a:pt x="208" y="0"/>
                    <a:pt x="224" y="0"/>
                    <a:pt x="239" y="0"/>
                  </a:cubicBezTo>
                  <a:cubicBezTo>
                    <a:pt x="247" y="0"/>
                    <a:pt x="254" y="1"/>
                    <a:pt x="262" y="1"/>
                  </a:cubicBezTo>
                  <a:cubicBezTo>
                    <a:pt x="270" y="2"/>
                    <a:pt x="277" y="2"/>
                    <a:pt x="285" y="3"/>
                  </a:cubicBezTo>
                  <a:cubicBezTo>
                    <a:pt x="300" y="4"/>
                    <a:pt x="314" y="7"/>
                    <a:pt x="329" y="9"/>
                  </a:cubicBezTo>
                  <a:cubicBezTo>
                    <a:pt x="343" y="12"/>
                    <a:pt x="356" y="15"/>
                    <a:pt x="369" y="18"/>
                  </a:cubicBezTo>
                  <a:cubicBezTo>
                    <a:pt x="375" y="20"/>
                    <a:pt x="382" y="22"/>
                    <a:pt x="388" y="24"/>
                  </a:cubicBezTo>
                  <a:cubicBezTo>
                    <a:pt x="393" y="26"/>
                    <a:pt x="399" y="28"/>
                    <a:pt x="405" y="29"/>
                  </a:cubicBezTo>
                  <a:cubicBezTo>
                    <a:pt x="415" y="33"/>
                    <a:pt x="425" y="37"/>
                    <a:pt x="434" y="41"/>
                  </a:cubicBezTo>
                  <a:cubicBezTo>
                    <a:pt x="442" y="45"/>
                    <a:pt x="450" y="48"/>
                    <a:pt x="456" y="51"/>
                  </a:cubicBezTo>
                  <a:cubicBezTo>
                    <a:pt x="462" y="54"/>
                    <a:pt x="466" y="57"/>
                    <a:pt x="469" y="58"/>
                  </a:cubicBezTo>
                  <a:cubicBezTo>
                    <a:pt x="472" y="60"/>
                    <a:pt x="474" y="61"/>
                    <a:pt x="474" y="61"/>
                  </a:cubicBezTo>
                  <a:cubicBezTo>
                    <a:pt x="474" y="62"/>
                    <a:pt x="474" y="62"/>
                    <a:pt x="474" y="62"/>
                  </a:cubicBezTo>
                  <a:cubicBezTo>
                    <a:pt x="474" y="62"/>
                    <a:pt x="467" y="59"/>
                    <a:pt x="454" y="54"/>
                  </a:cubicBezTo>
                  <a:cubicBezTo>
                    <a:pt x="448" y="52"/>
                    <a:pt x="441" y="49"/>
                    <a:pt x="432" y="46"/>
                  </a:cubicBezTo>
                  <a:cubicBezTo>
                    <a:pt x="428" y="44"/>
                    <a:pt x="423" y="43"/>
                    <a:pt x="418" y="41"/>
                  </a:cubicBezTo>
                  <a:cubicBezTo>
                    <a:pt x="413" y="40"/>
                    <a:pt x="408" y="38"/>
                    <a:pt x="403" y="36"/>
                  </a:cubicBezTo>
                  <a:cubicBezTo>
                    <a:pt x="397" y="35"/>
                    <a:pt x="391" y="33"/>
                    <a:pt x="386" y="32"/>
                  </a:cubicBezTo>
                  <a:cubicBezTo>
                    <a:pt x="380" y="30"/>
                    <a:pt x="373" y="29"/>
                    <a:pt x="367" y="27"/>
                  </a:cubicBezTo>
                  <a:cubicBezTo>
                    <a:pt x="354" y="24"/>
                    <a:pt x="341" y="22"/>
                    <a:pt x="327" y="20"/>
                  </a:cubicBezTo>
                  <a:cubicBezTo>
                    <a:pt x="313" y="17"/>
                    <a:pt x="298" y="16"/>
                    <a:pt x="284" y="14"/>
                  </a:cubicBezTo>
                  <a:cubicBezTo>
                    <a:pt x="276" y="14"/>
                    <a:pt x="269" y="13"/>
                    <a:pt x="261" y="13"/>
                  </a:cubicBezTo>
                  <a:cubicBezTo>
                    <a:pt x="254" y="12"/>
                    <a:pt x="246" y="12"/>
                    <a:pt x="239" y="12"/>
                  </a:cubicBezTo>
                  <a:cubicBezTo>
                    <a:pt x="224" y="12"/>
                    <a:pt x="208" y="12"/>
                    <a:pt x="194" y="13"/>
                  </a:cubicBezTo>
                  <a:cubicBezTo>
                    <a:pt x="179" y="13"/>
                    <a:pt x="164" y="14"/>
                    <a:pt x="150" y="16"/>
                  </a:cubicBezTo>
                  <a:cubicBezTo>
                    <a:pt x="136" y="17"/>
                    <a:pt x="122" y="19"/>
                    <a:pt x="110" y="21"/>
                  </a:cubicBezTo>
                  <a:cubicBezTo>
                    <a:pt x="97" y="23"/>
                    <a:pt x="85" y="25"/>
                    <a:pt x="74" y="27"/>
                  </a:cubicBezTo>
                  <a:cubicBezTo>
                    <a:pt x="51" y="32"/>
                    <a:pt x="33" y="37"/>
                    <a:pt x="20" y="41"/>
                  </a:cubicBezTo>
                  <a:cubicBezTo>
                    <a:pt x="8" y="44"/>
                    <a:pt x="1" y="47"/>
                    <a:pt x="1" y="47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$1ïḑê">
              <a:extLst>
                <a:ext uri="{FF2B5EF4-FFF2-40B4-BE49-F238E27FC236}">
                  <a16:creationId xmlns:a16="http://schemas.microsoft.com/office/drawing/2014/main" id="{B70D0A8D-F652-432F-BC0C-474D69C13540}"/>
                </a:ext>
              </a:extLst>
            </p:cNvPr>
            <p:cNvSpPr/>
            <p:nvPr/>
          </p:nvSpPr>
          <p:spPr bwMode="auto">
            <a:xfrm rot="9004549">
              <a:off x="10951480" y="2188575"/>
              <a:ext cx="1134840" cy="155941"/>
            </a:xfrm>
            <a:custGeom>
              <a:avLst/>
              <a:gdLst>
                <a:gd name="T0" fmla="*/ 0 w 684"/>
                <a:gd name="T1" fmla="*/ 77 h 94"/>
                <a:gd name="T2" fmla="*/ 7 w 684"/>
                <a:gd name="T3" fmla="*/ 73 h 94"/>
                <a:gd name="T4" fmla="*/ 27 w 684"/>
                <a:gd name="T5" fmla="*/ 63 h 94"/>
                <a:gd name="T6" fmla="*/ 59 w 684"/>
                <a:gd name="T7" fmla="*/ 49 h 94"/>
                <a:gd name="T8" fmla="*/ 102 w 684"/>
                <a:gd name="T9" fmla="*/ 35 h 94"/>
                <a:gd name="T10" fmla="*/ 127 w 684"/>
                <a:gd name="T11" fmla="*/ 27 h 94"/>
                <a:gd name="T12" fmla="*/ 154 w 684"/>
                <a:gd name="T13" fmla="*/ 21 h 94"/>
                <a:gd name="T14" fmla="*/ 213 w 684"/>
                <a:gd name="T15" fmla="*/ 9 h 94"/>
                <a:gd name="T16" fmla="*/ 245 w 684"/>
                <a:gd name="T17" fmla="*/ 5 h 94"/>
                <a:gd name="T18" fmla="*/ 261 w 684"/>
                <a:gd name="T19" fmla="*/ 3 h 94"/>
                <a:gd name="T20" fmla="*/ 277 w 684"/>
                <a:gd name="T21" fmla="*/ 2 h 94"/>
                <a:gd name="T22" fmla="*/ 344 w 684"/>
                <a:gd name="T23" fmla="*/ 0 h 94"/>
                <a:gd name="T24" fmla="*/ 377 w 684"/>
                <a:gd name="T25" fmla="*/ 1 h 94"/>
                <a:gd name="T26" fmla="*/ 411 w 684"/>
                <a:gd name="T27" fmla="*/ 4 h 94"/>
                <a:gd name="T28" fmla="*/ 443 w 684"/>
                <a:gd name="T29" fmla="*/ 8 h 94"/>
                <a:gd name="T30" fmla="*/ 475 w 684"/>
                <a:gd name="T31" fmla="*/ 13 h 94"/>
                <a:gd name="T32" fmla="*/ 533 w 684"/>
                <a:gd name="T33" fmla="*/ 27 h 94"/>
                <a:gd name="T34" fmla="*/ 560 w 684"/>
                <a:gd name="T35" fmla="*/ 35 h 94"/>
                <a:gd name="T36" fmla="*/ 585 w 684"/>
                <a:gd name="T37" fmla="*/ 44 h 94"/>
                <a:gd name="T38" fmla="*/ 596 w 684"/>
                <a:gd name="T39" fmla="*/ 48 h 94"/>
                <a:gd name="T40" fmla="*/ 607 w 684"/>
                <a:gd name="T41" fmla="*/ 53 h 94"/>
                <a:gd name="T42" fmla="*/ 627 w 684"/>
                <a:gd name="T43" fmla="*/ 61 h 94"/>
                <a:gd name="T44" fmla="*/ 658 w 684"/>
                <a:gd name="T45" fmla="*/ 77 h 94"/>
                <a:gd name="T46" fmla="*/ 677 w 684"/>
                <a:gd name="T47" fmla="*/ 88 h 94"/>
                <a:gd name="T48" fmla="*/ 684 w 684"/>
                <a:gd name="T49" fmla="*/ 92 h 94"/>
                <a:gd name="T50" fmla="*/ 683 w 684"/>
                <a:gd name="T51" fmla="*/ 94 h 94"/>
                <a:gd name="T52" fmla="*/ 656 w 684"/>
                <a:gd name="T53" fmla="*/ 82 h 94"/>
                <a:gd name="T54" fmla="*/ 624 w 684"/>
                <a:gd name="T55" fmla="*/ 69 h 94"/>
                <a:gd name="T56" fmla="*/ 603 w 684"/>
                <a:gd name="T57" fmla="*/ 62 h 94"/>
                <a:gd name="T58" fmla="*/ 593 w 684"/>
                <a:gd name="T59" fmla="*/ 59 h 94"/>
                <a:gd name="T60" fmla="*/ 581 w 684"/>
                <a:gd name="T61" fmla="*/ 55 h 94"/>
                <a:gd name="T62" fmla="*/ 556 w 684"/>
                <a:gd name="T63" fmla="*/ 48 h 94"/>
                <a:gd name="T64" fmla="*/ 530 w 684"/>
                <a:gd name="T65" fmla="*/ 41 h 94"/>
                <a:gd name="T66" fmla="*/ 472 w 684"/>
                <a:gd name="T67" fmla="*/ 30 h 94"/>
                <a:gd name="T68" fmla="*/ 409 w 684"/>
                <a:gd name="T69" fmla="*/ 23 h 94"/>
                <a:gd name="T70" fmla="*/ 376 w 684"/>
                <a:gd name="T71" fmla="*/ 21 h 94"/>
                <a:gd name="T72" fmla="*/ 344 w 684"/>
                <a:gd name="T73" fmla="*/ 20 h 94"/>
                <a:gd name="T74" fmla="*/ 278 w 684"/>
                <a:gd name="T75" fmla="*/ 21 h 94"/>
                <a:gd name="T76" fmla="*/ 262 w 684"/>
                <a:gd name="T77" fmla="*/ 22 h 94"/>
                <a:gd name="T78" fmla="*/ 246 w 684"/>
                <a:gd name="T79" fmla="*/ 23 h 94"/>
                <a:gd name="T80" fmla="*/ 215 w 684"/>
                <a:gd name="T81" fmla="*/ 27 h 94"/>
                <a:gd name="T82" fmla="*/ 157 w 684"/>
                <a:gd name="T83" fmla="*/ 35 h 94"/>
                <a:gd name="T84" fmla="*/ 105 w 684"/>
                <a:gd name="T85" fmla="*/ 46 h 94"/>
                <a:gd name="T86" fmla="*/ 29 w 684"/>
                <a:gd name="T87" fmla="*/ 68 h 94"/>
                <a:gd name="T88" fmla="*/ 0 w 684"/>
                <a:gd name="T89" fmla="*/ 79 h 94"/>
                <a:gd name="T90" fmla="*/ 0 w 684"/>
                <a:gd name="T91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94">
                  <a:moveTo>
                    <a:pt x="0" y="77"/>
                  </a:moveTo>
                  <a:cubicBezTo>
                    <a:pt x="0" y="77"/>
                    <a:pt x="2" y="75"/>
                    <a:pt x="7" y="73"/>
                  </a:cubicBezTo>
                  <a:cubicBezTo>
                    <a:pt x="11" y="71"/>
                    <a:pt x="18" y="67"/>
                    <a:pt x="27" y="63"/>
                  </a:cubicBezTo>
                  <a:cubicBezTo>
                    <a:pt x="36" y="59"/>
                    <a:pt x="47" y="54"/>
                    <a:pt x="59" y="49"/>
                  </a:cubicBezTo>
                  <a:cubicBezTo>
                    <a:pt x="72" y="45"/>
                    <a:pt x="86" y="39"/>
                    <a:pt x="102" y="35"/>
                  </a:cubicBezTo>
                  <a:cubicBezTo>
                    <a:pt x="110" y="32"/>
                    <a:pt x="118" y="30"/>
                    <a:pt x="127" y="27"/>
                  </a:cubicBezTo>
                  <a:cubicBezTo>
                    <a:pt x="136" y="25"/>
                    <a:pt x="145" y="23"/>
                    <a:pt x="154" y="21"/>
                  </a:cubicBezTo>
                  <a:cubicBezTo>
                    <a:pt x="173" y="16"/>
                    <a:pt x="193" y="12"/>
                    <a:pt x="213" y="9"/>
                  </a:cubicBezTo>
                  <a:cubicBezTo>
                    <a:pt x="224" y="8"/>
                    <a:pt x="234" y="6"/>
                    <a:pt x="245" y="5"/>
                  </a:cubicBezTo>
                  <a:cubicBezTo>
                    <a:pt x="250" y="4"/>
                    <a:pt x="256" y="4"/>
                    <a:pt x="261" y="3"/>
                  </a:cubicBezTo>
                  <a:cubicBezTo>
                    <a:pt x="266" y="3"/>
                    <a:pt x="272" y="2"/>
                    <a:pt x="277" y="2"/>
                  </a:cubicBezTo>
                  <a:cubicBezTo>
                    <a:pt x="299" y="0"/>
                    <a:pt x="322" y="0"/>
                    <a:pt x="344" y="0"/>
                  </a:cubicBezTo>
                  <a:cubicBezTo>
                    <a:pt x="355" y="0"/>
                    <a:pt x="366" y="0"/>
                    <a:pt x="377" y="1"/>
                  </a:cubicBezTo>
                  <a:cubicBezTo>
                    <a:pt x="389" y="2"/>
                    <a:pt x="400" y="2"/>
                    <a:pt x="411" y="4"/>
                  </a:cubicBezTo>
                  <a:cubicBezTo>
                    <a:pt x="422" y="5"/>
                    <a:pt x="432" y="6"/>
                    <a:pt x="443" y="8"/>
                  </a:cubicBezTo>
                  <a:cubicBezTo>
                    <a:pt x="454" y="9"/>
                    <a:pt x="464" y="11"/>
                    <a:pt x="475" y="13"/>
                  </a:cubicBezTo>
                  <a:cubicBezTo>
                    <a:pt x="495" y="17"/>
                    <a:pt x="515" y="22"/>
                    <a:pt x="533" y="27"/>
                  </a:cubicBezTo>
                  <a:cubicBezTo>
                    <a:pt x="542" y="30"/>
                    <a:pt x="551" y="32"/>
                    <a:pt x="560" y="35"/>
                  </a:cubicBezTo>
                  <a:cubicBezTo>
                    <a:pt x="568" y="38"/>
                    <a:pt x="577" y="41"/>
                    <a:pt x="585" y="44"/>
                  </a:cubicBezTo>
                  <a:cubicBezTo>
                    <a:pt x="588" y="45"/>
                    <a:pt x="592" y="46"/>
                    <a:pt x="596" y="48"/>
                  </a:cubicBezTo>
                  <a:cubicBezTo>
                    <a:pt x="600" y="50"/>
                    <a:pt x="603" y="51"/>
                    <a:pt x="607" y="53"/>
                  </a:cubicBezTo>
                  <a:cubicBezTo>
                    <a:pt x="614" y="56"/>
                    <a:pt x="620" y="58"/>
                    <a:pt x="627" y="61"/>
                  </a:cubicBezTo>
                  <a:cubicBezTo>
                    <a:pt x="639" y="67"/>
                    <a:pt x="649" y="72"/>
                    <a:pt x="658" y="77"/>
                  </a:cubicBezTo>
                  <a:cubicBezTo>
                    <a:pt x="666" y="82"/>
                    <a:pt x="673" y="86"/>
                    <a:pt x="677" y="88"/>
                  </a:cubicBezTo>
                  <a:cubicBezTo>
                    <a:pt x="682" y="91"/>
                    <a:pt x="684" y="92"/>
                    <a:pt x="684" y="92"/>
                  </a:cubicBezTo>
                  <a:cubicBezTo>
                    <a:pt x="683" y="94"/>
                    <a:pt x="683" y="94"/>
                    <a:pt x="683" y="94"/>
                  </a:cubicBezTo>
                  <a:cubicBezTo>
                    <a:pt x="683" y="94"/>
                    <a:pt x="673" y="90"/>
                    <a:pt x="656" y="82"/>
                  </a:cubicBezTo>
                  <a:cubicBezTo>
                    <a:pt x="647" y="78"/>
                    <a:pt x="636" y="74"/>
                    <a:pt x="624" y="69"/>
                  </a:cubicBezTo>
                  <a:cubicBezTo>
                    <a:pt x="617" y="67"/>
                    <a:pt x="610" y="65"/>
                    <a:pt x="603" y="62"/>
                  </a:cubicBezTo>
                  <a:cubicBezTo>
                    <a:pt x="600" y="61"/>
                    <a:pt x="596" y="60"/>
                    <a:pt x="593" y="59"/>
                  </a:cubicBezTo>
                  <a:cubicBezTo>
                    <a:pt x="589" y="57"/>
                    <a:pt x="585" y="56"/>
                    <a:pt x="581" y="55"/>
                  </a:cubicBezTo>
                  <a:cubicBezTo>
                    <a:pt x="573" y="53"/>
                    <a:pt x="565" y="50"/>
                    <a:pt x="556" y="48"/>
                  </a:cubicBezTo>
                  <a:cubicBezTo>
                    <a:pt x="548" y="46"/>
                    <a:pt x="539" y="44"/>
                    <a:pt x="530" y="41"/>
                  </a:cubicBezTo>
                  <a:cubicBezTo>
                    <a:pt x="511" y="37"/>
                    <a:pt x="492" y="33"/>
                    <a:pt x="472" y="30"/>
                  </a:cubicBezTo>
                  <a:cubicBezTo>
                    <a:pt x="451" y="27"/>
                    <a:pt x="430" y="24"/>
                    <a:pt x="409" y="23"/>
                  </a:cubicBezTo>
                  <a:cubicBezTo>
                    <a:pt x="398" y="22"/>
                    <a:pt x="387" y="21"/>
                    <a:pt x="376" y="21"/>
                  </a:cubicBezTo>
                  <a:cubicBezTo>
                    <a:pt x="366" y="20"/>
                    <a:pt x="355" y="20"/>
                    <a:pt x="344" y="20"/>
                  </a:cubicBezTo>
                  <a:cubicBezTo>
                    <a:pt x="322" y="20"/>
                    <a:pt x="300" y="20"/>
                    <a:pt x="278" y="21"/>
                  </a:cubicBezTo>
                  <a:cubicBezTo>
                    <a:pt x="273" y="21"/>
                    <a:pt x="268" y="22"/>
                    <a:pt x="262" y="22"/>
                  </a:cubicBezTo>
                  <a:cubicBezTo>
                    <a:pt x="257" y="22"/>
                    <a:pt x="252" y="23"/>
                    <a:pt x="246" y="23"/>
                  </a:cubicBezTo>
                  <a:cubicBezTo>
                    <a:pt x="236" y="24"/>
                    <a:pt x="226" y="25"/>
                    <a:pt x="215" y="27"/>
                  </a:cubicBezTo>
                  <a:cubicBezTo>
                    <a:pt x="195" y="29"/>
                    <a:pt x="175" y="32"/>
                    <a:pt x="157" y="35"/>
                  </a:cubicBezTo>
                  <a:cubicBezTo>
                    <a:pt x="138" y="39"/>
                    <a:pt x="121" y="43"/>
                    <a:pt x="105" y="46"/>
                  </a:cubicBezTo>
                  <a:cubicBezTo>
                    <a:pt x="73" y="54"/>
                    <a:pt x="47" y="62"/>
                    <a:pt x="29" y="68"/>
                  </a:cubicBezTo>
                  <a:cubicBezTo>
                    <a:pt x="11" y="74"/>
                    <a:pt x="0" y="79"/>
                    <a:pt x="0" y="79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sļiḋe">
              <a:extLst>
                <a:ext uri="{FF2B5EF4-FFF2-40B4-BE49-F238E27FC236}">
                  <a16:creationId xmlns:a16="http://schemas.microsoft.com/office/drawing/2014/main" id="{5DE074C1-A2C3-4DFB-B9FD-4D2FA1A417E2}"/>
                </a:ext>
              </a:extLst>
            </p:cNvPr>
            <p:cNvSpPr/>
            <p:nvPr/>
          </p:nvSpPr>
          <p:spPr bwMode="auto">
            <a:xfrm rot="9004549">
              <a:off x="11137016" y="2086132"/>
              <a:ext cx="786534" cy="102443"/>
            </a:xfrm>
            <a:custGeom>
              <a:avLst/>
              <a:gdLst>
                <a:gd name="T0" fmla="*/ 0 w 474"/>
                <a:gd name="T1" fmla="*/ 46 h 62"/>
                <a:gd name="T2" fmla="*/ 5 w 474"/>
                <a:gd name="T3" fmla="*/ 44 h 62"/>
                <a:gd name="T4" fmla="*/ 19 w 474"/>
                <a:gd name="T5" fmla="*/ 37 h 62"/>
                <a:gd name="T6" fmla="*/ 72 w 474"/>
                <a:gd name="T7" fmla="*/ 20 h 62"/>
                <a:gd name="T8" fmla="*/ 108 w 474"/>
                <a:gd name="T9" fmla="*/ 12 h 62"/>
                <a:gd name="T10" fmla="*/ 149 w 474"/>
                <a:gd name="T11" fmla="*/ 5 h 62"/>
                <a:gd name="T12" fmla="*/ 171 w 474"/>
                <a:gd name="T13" fmla="*/ 3 h 62"/>
                <a:gd name="T14" fmla="*/ 182 w 474"/>
                <a:gd name="T15" fmla="*/ 2 h 62"/>
                <a:gd name="T16" fmla="*/ 193 w 474"/>
                <a:gd name="T17" fmla="*/ 1 h 62"/>
                <a:gd name="T18" fmla="*/ 239 w 474"/>
                <a:gd name="T19" fmla="*/ 0 h 62"/>
                <a:gd name="T20" fmla="*/ 262 w 474"/>
                <a:gd name="T21" fmla="*/ 1 h 62"/>
                <a:gd name="T22" fmla="*/ 285 w 474"/>
                <a:gd name="T23" fmla="*/ 3 h 62"/>
                <a:gd name="T24" fmla="*/ 329 w 474"/>
                <a:gd name="T25" fmla="*/ 9 h 62"/>
                <a:gd name="T26" fmla="*/ 369 w 474"/>
                <a:gd name="T27" fmla="*/ 18 h 62"/>
                <a:gd name="T28" fmla="*/ 388 w 474"/>
                <a:gd name="T29" fmla="*/ 24 h 62"/>
                <a:gd name="T30" fmla="*/ 405 w 474"/>
                <a:gd name="T31" fmla="*/ 29 h 62"/>
                <a:gd name="T32" fmla="*/ 434 w 474"/>
                <a:gd name="T33" fmla="*/ 41 h 62"/>
                <a:gd name="T34" fmla="*/ 456 w 474"/>
                <a:gd name="T35" fmla="*/ 51 h 62"/>
                <a:gd name="T36" fmla="*/ 469 w 474"/>
                <a:gd name="T37" fmla="*/ 58 h 62"/>
                <a:gd name="T38" fmla="*/ 474 w 474"/>
                <a:gd name="T39" fmla="*/ 61 h 62"/>
                <a:gd name="T40" fmla="*/ 474 w 474"/>
                <a:gd name="T41" fmla="*/ 62 h 62"/>
                <a:gd name="T42" fmla="*/ 454 w 474"/>
                <a:gd name="T43" fmla="*/ 54 h 62"/>
                <a:gd name="T44" fmla="*/ 432 w 474"/>
                <a:gd name="T45" fmla="*/ 46 h 62"/>
                <a:gd name="T46" fmla="*/ 418 w 474"/>
                <a:gd name="T47" fmla="*/ 41 h 62"/>
                <a:gd name="T48" fmla="*/ 403 w 474"/>
                <a:gd name="T49" fmla="*/ 36 h 62"/>
                <a:gd name="T50" fmla="*/ 386 w 474"/>
                <a:gd name="T51" fmla="*/ 32 h 62"/>
                <a:gd name="T52" fmla="*/ 367 w 474"/>
                <a:gd name="T53" fmla="*/ 27 h 62"/>
                <a:gd name="T54" fmla="*/ 327 w 474"/>
                <a:gd name="T55" fmla="*/ 20 h 62"/>
                <a:gd name="T56" fmla="*/ 284 w 474"/>
                <a:gd name="T57" fmla="*/ 14 h 62"/>
                <a:gd name="T58" fmla="*/ 261 w 474"/>
                <a:gd name="T59" fmla="*/ 13 h 62"/>
                <a:gd name="T60" fmla="*/ 239 w 474"/>
                <a:gd name="T61" fmla="*/ 12 h 62"/>
                <a:gd name="T62" fmla="*/ 194 w 474"/>
                <a:gd name="T63" fmla="*/ 13 h 62"/>
                <a:gd name="T64" fmla="*/ 150 w 474"/>
                <a:gd name="T65" fmla="*/ 16 h 62"/>
                <a:gd name="T66" fmla="*/ 110 w 474"/>
                <a:gd name="T67" fmla="*/ 21 h 62"/>
                <a:gd name="T68" fmla="*/ 74 w 474"/>
                <a:gd name="T69" fmla="*/ 27 h 62"/>
                <a:gd name="T70" fmla="*/ 20 w 474"/>
                <a:gd name="T71" fmla="*/ 41 h 62"/>
                <a:gd name="T72" fmla="*/ 1 w 474"/>
                <a:gd name="T73" fmla="*/ 47 h 62"/>
                <a:gd name="T74" fmla="*/ 0 w 474"/>
                <a:gd name="T75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4" h="62">
                  <a:moveTo>
                    <a:pt x="0" y="46"/>
                  </a:moveTo>
                  <a:cubicBezTo>
                    <a:pt x="0" y="46"/>
                    <a:pt x="2" y="45"/>
                    <a:pt x="5" y="44"/>
                  </a:cubicBezTo>
                  <a:cubicBezTo>
                    <a:pt x="8" y="42"/>
                    <a:pt x="13" y="40"/>
                    <a:pt x="19" y="37"/>
                  </a:cubicBezTo>
                  <a:cubicBezTo>
                    <a:pt x="32" y="33"/>
                    <a:pt x="50" y="26"/>
                    <a:pt x="72" y="20"/>
                  </a:cubicBezTo>
                  <a:cubicBezTo>
                    <a:pt x="83" y="17"/>
                    <a:pt x="95" y="14"/>
                    <a:pt x="108" y="12"/>
                  </a:cubicBezTo>
                  <a:cubicBezTo>
                    <a:pt x="121" y="9"/>
                    <a:pt x="135" y="7"/>
                    <a:pt x="149" y="5"/>
                  </a:cubicBezTo>
                  <a:cubicBezTo>
                    <a:pt x="156" y="4"/>
                    <a:pt x="163" y="3"/>
                    <a:pt x="171" y="3"/>
                  </a:cubicBezTo>
                  <a:cubicBezTo>
                    <a:pt x="174" y="2"/>
                    <a:pt x="178" y="2"/>
                    <a:pt x="182" y="2"/>
                  </a:cubicBezTo>
                  <a:cubicBezTo>
                    <a:pt x="186" y="1"/>
                    <a:pt x="189" y="1"/>
                    <a:pt x="193" y="1"/>
                  </a:cubicBezTo>
                  <a:cubicBezTo>
                    <a:pt x="208" y="0"/>
                    <a:pt x="224" y="0"/>
                    <a:pt x="239" y="0"/>
                  </a:cubicBezTo>
                  <a:cubicBezTo>
                    <a:pt x="247" y="0"/>
                    <a:pt x="254" y="1"/>
                    <a:pt x="262" y="1"/>
                  </a:cubicBezTo>
                  <a:cubicBezTo>
                    <a:pt x="270" y="2"/>
                    <a:pt x="277" y="2"/>
                    <a:pt x="285" y="3"/>
                  </a:cubicBezTo>
                  <a:cubicBezTo>
                    <a:pt x="300" y="4"/>
                    <a:pt x="314" y="7"/>
                    <a:pt x="329" y="9"/>
                  </a:cubicBezTo>
                  <a:cubicBezTo>
                    <a:pt x="343" y="12"/>
                    <a:pt x="356" y="15"/>
                    <a:pt x="369" y="18"/>
                  </a:cubicBezTo>
                  <a:cubicBezTo>
                    <a:pt x="375" y="20"/>
                    <a:pt x="382" y="22"/>
                    <a:pt x="388" y="24"/>
                  </a:cubicBezTo>
                  <a:cubicBezTo>
                    <a:pt x="393" y="26"/>
                    <a:pt x="399" y="28"/>
                    <a:pt x="405" y="29"/>
                  </a:cubicBezTo>
                  <a:cubicBezTo>
                    <a:pt x="415" y="33"/>
                    <a:pt x="425" y="37"/>
                    <a:pt x="434" y="41"/>
                  </a:cubicBezTo>
                  <a:cubicBezTo>
                    <a:pt x="442" y="45"/>
                    <a:pt x="450" y="48"/>
                    <a:pt x="456" y="51"/>
                  </a:cubicBezTo>
                  <a:cubicBezTo>
                    <a:pt x="462" y="54"/>
                    <a:pt x="466" y="57"/>
                    <a:pt x="469" y="58"/>
                  </a:cubicBezTo>
                  <a:cubicBezTo>
                    <a:pt x="472" y="60"/>
                    <a:pt x="474" y="61"/>
                    <a:pt x="474" y="61"/>
                  </a:cubicBezTo>
                  <a:cubicBezTo>
                    <a:pt x="474" y="62"/>
                    <a:pt x="474" y="62"/>
                    <a:pt x="474" y="62"/>
                  </a:cubicBezTo>
                  <a:cubicBezTo>
                    <a:pt x="474" y="62"/>
                    <a:pt x="467" y="59"/>
                    <a:pt x="454" y="54"/>
                  </a:cubicBezTo>
                  <a:cubicBezTo>
                    <a:pt x="448" y="52"/>
                    <a:pt x="441" y="49"/>
                    <a:pt x="432" y="46"/>
                  </a:cubicBezTo>
                  <a:cubicBezTo>
                    <a:pt x="428" y="44"/>
                    <a:pt x="423" y="43"/>
                    <a:pt x="418" y="41"/>
                  </a:cubicBezTo>
                  <a:cubicBezTo>
                    <a:pt x="413" y="40"/>
                    <a:pt x="408" y="38"/>
                    <a:pt x="403" y="36"/>
                  </a:cubicBezTo>
                  <a:cubicBezTo>
                    <a:pt x="397" y="35"/>
                    <a:pt x="391" y="33"/>
                    <a:pt x="386" y="32"/>
                  </a:cubicBezTo>
                  <a:cubicBezTo>
                    <a:pt x="380" y="30"/>
                    <a:pt x="373" y="29"/>
                    <a:pt x="367" y="27"/>
                  </a:cubicBezTo>
                  <a:cubicBezTo>
                    <a:pt x="354" y="24"/>
                    <a:pt x="341" y="22"/>
                    <a:pt x="327" y="20"/>
                  </a:cubicBezTo>
                  <a:cubicBezTo>
                    <a:pt x="313" y="17"/>
                    <a:pt x="298" y="16"/>
                    <a:pt x="284" y="14"/>
                  </a:cubicBezTo>
                  <a:cubicBezTo>
                    <a:pt x="276" y="14"/>
                    <a:pt x="269" y="13"/>
                    <a:pt x="261" y="13"/>
                  </a:cubicBezTo>
                  <a:cubicBezTo>
                    <a:pt x="254" y="12"/>
                    <a:pt x="246" y="12"/>
                    <a:pt x="239" y="12"/>
                  </a:cubicBezTo>
                  <a:cubicBezTo>
                    <a:pt x="224" y="12"/>
                    <a:pt x="208" y="12"/>
                    <a:pt x="194" y="13"/>
                  </a:cubicBezTo>
                  <a:cubicBezTo>
                    <a:pt x="179" y="13"/>
                    <a:pt x="164" y="14"/>
                    <a:pt x="150" y="16"/>
                  </a:cubicBezTo>
                  <a:cubicBezTo>
                    <a:pt x="136" y="17"/>
                    <a:pt x="122" y="19"/>
                    <a:pt x="110" y="21"/>
                  </a:cubicBezTo>
                  <a:cubicBezTo>
                    <a:pt x="97" y="23"/>
                    <a:pt x="85" y="25"/>
                    <a:pt x="74" y="27"/>
                  </a:cubicBezTo>
                  <a:cubicBezTo>
                    <a:pt x="51" y="32"/>
                    <a:pt x="33" y="37"/>
                    <a:pt x="20" y="41"/>
                  </a:cubicBezTo>
                  <a:cubicBezTo>
                    <a:pt x="8" y="44"/>
                    <a:pt x="1" y="47"/>
                    <a:pt x="1" y="47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矩形 38"/>
          <p:cNvSpPr/>
          <p:nvPr/>
        </p:nvSpPr>
        <p:spPr>
          <a:xfrm>
            <a:off x="599356" y="3418399"/>
            <a:ext cx="3299143" cy="230832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+mn-ea"/>
                <a:cs typeface="Calibri" panose="020F0502020204030204" pitchFamily="34" charset="0"/>
                <a:sym typeface="Helvetica"/>
              </a:rPr>
              <a:t>이미지 안정화 기술</a:t>
            </a:r>
            <a:endParaRPr lang="en-US" altLang="zh-CN" sz="1600" dirty="0" smtClean="0">
              <a:latin typeface="+mn-ea"/>
              <a:cs typeface="Calibri" panose="020F0502020204030204" pitchFamily="34" charset="0"/>
              <a:sym typeface="Helvetic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+mn-ea"/>
                <a:cs typeface="Calibri" panose="020F0502020204030204" pitchFamily="34" charset="0"/>
                <a:sym typeface="Helvetica"/>
              </a:rPr>
              <a:t>이미지 진동을 효과적으로 제어할 수 있습니다</a:t>
            </a:r>
            <a:r>
              <a:rPr lang="en-US" altLang="ko-KR" sz="1600" dirty="0" smtClean="0">
                <a:latin typeface="+mn-ea"/>
                <a:cs typeface="Calibri" panose="020F0502020204030204" pitchFamily="34" charset="0"/>
                <a:sym typeface="Helvetica"/>
              </a:rPr>
              <a:t>.</a:t>
            </a:r>
            <a:endParaRPr lang="en-US" altLang="zh-CN" sz="1600" dirty="0" smtClean="0">
              <a:latin typeface="+mn-ea"/>
              <a:cs typeface="Calibri" panose="020F0502020204030204" pitchFamily="34" charset="0"/>
              <a:sym typeface="Helvetic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+mn-ea"/>
              </a:rPr>
              <a:t>영상의 불안정성을 효과적으로 줄입니다</a:t>
            </a:r>
            <a:r>
              <a:rPr lang="en-US" altLang="ko-KR" sz="1600" dirty="0" smtClean="0">
                <a:latin typeface="+mn-ea"/>
              </a:rPr>
              <a:t>.</a:t>
            </a:r>
            <a:endParaRPr lang="zh-CN" altLang="en-US" sz="1600" dirty="0">
              <a:latin typeface="+mn-ea"/>
            </a:endParaRPr>
          </a:p>
        </p:txBody>
      </p:sp>
      <p:sp>
        <p:nvSpPr>
          <p:cNvPr id="40" name="圆角矩形 39"/>
          <p:cNvSpPr/>
          <p:nvPr/>
        </p:nvSpPr>
        <p:spPr>
          <a:xfrm rot="10800000">
            <a:off x="8214358" y="594360"/>
            <a:ext cx="3811269" cy="6004560"/>
          </a:xfrm>
          <a:prstGeom prst="roundRect">
            <a:avLst>
              <a:gd name="adj" fmla="val 3076"/>
            </a:avLst>
          </a:prstGeom>
          <a:gradFill>
            <a:gsLst>
              <a:gs pos="31000">
                <a:srgbClr val="E4EBFC">
                  <a:alpha val="5000"/>
                </a:srgbClr>
              </a:gs>
              <a:gs pos="95000">
                <a:schemeClr val="bg1"/>
              </a:gs>
            </a:gsLst>
            <a:lin ang="16200000" scaled="0"/>
          </a:gradFill>
          <a:ln w="12700">
            <a:solidFill>
              <a:schemeClr val="bg1"/>
            </a:solidFill>
          </a:ln>
          <a:effectLst>
            <a:glow rad="76200">
              <a:srgbClr val="BDD0F5">
                <a:alpha val="20000"/>
              </a:srgbClr>
            </a:glow>
            <a:innerShdw blurRad="114300" dist="25400">
              <a:schemeClr val="bg1">
                <a:alpha val="7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39663" y="880154"/>
            <a:ext cx="956065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ko-KR" altLang="en-US" sz="28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ea typeface="微软雅黑" panose="020B0503020204020204" pitchFamily="34" charset="-122"/>
                <a:sym typeface="Calibri" panose="020F0502020204030204" pitchFamily="34" charset="0"/>
              </a:rPr>
              <a:t>회전 모드</a:t>
            </a:r>
            <a:endParaRPr lang="zh-CN" altLang="en-US" sz="2800" b="1" cap="none" spc="0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/>
          <a:srcRect l="68219" t="23192" r="1337" b="45498"/>
          <a:stretch/>
        </p:blipFill>
        <p:spPr>
          <a:xfrm>
            <a:off x="8464399" y="2015272"/>
            <a:ext cx="2954825" cy="1519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3" name="文本框 42"/>
          <p:cNvSpPr txBox="1"/>
          <p:nvPr/>
        </p:nvSpPr>
        <p:spPr>
          <a:xfrm>
            <a:off x="8483440" y="4100825"/>
            <a:ext cx="3325813" cy="184665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회전 모드를 더욱 쉽게 찾을 수 있으며</a:t>
            </a:r>
            <a:r>
              <a:rPr lang="en-US" altLang="ko-KR" dirty="0" smtClean="0"/>
              <a:t>, </a:t>
            </a:r>
            <a:r>
              <a:rPr lang="ko-KR" altLang="en-US" sz="1600" dirty="0" smtClean="0"/>
              <a:t>모니터링 모드로 전환할 필요가 없음</a:t>
            </a:r>
            <a:endParaRPr lang="en-US" altLang="zh-CN" sz="1600" dirty="0"/>
          </a:p>
        </p:txBody>
      </p:sp>
      <p:sp>
        <p:nvSpPr>
          <p:cNvPr id="23" name="iconfont-10419-4933555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20371564">
            <a:off x="7346203" y="172696"/>
            <a:ext cx="684365" cy="698839"/>
          </a:xfrm>
          <a:custGeom>
            <a:avLst/>
            <a:gdLst>
              <a:gd name="T0" fmla="*/ 7291 w 8409"/>
              <a:gd name="T1" fmla="*/ 68 h 8989"/>
              <a:gd name="T2" fmla="*/ 7110 w 8409"/>
              <a:gd name="T3" fmla="*/ 68 h 8989"/>
              <a:gd name="T4" fmla="*/ 6776 w 8409"/>
              <a:gd name="T5" fmla="*/ 604 h 8989"/>
              <a:gd name="T6" fmla="*/ 6711 w 8409"/>
              <a:gd name="T7" fmla="*/ 651 h 8989"/>
              <a:gd name="T8" fmla="*/ 6099 w 8409"/>
              <a:gd name="T9" fmla="*/ 802 h 8989"/>
              <a:gd name="T10" fmla="*/ 6043 w 8409"/>
              <a:gd name="T11" fmla="*/ 974 h 8989"/>
              <a:gd name="T12" fmla="*/ 6450 w 8409"/>
              <a:gd name="T13" fmla="*/ 1457 h 8989"/>
              <a:gd name="T14" fmla="*/ 6474 w 8409"/>
              <a:gd name="T15" fmla="*/ 1533 h 8989"/>
              <a:gd name="T16" fmla="*/ 6429 w 8409"/>
              <a:gd name="T17" fmla="*/ 2163 h 8989"/>
              <a:gd name="T18" fmla="*/ 6575 w 8409"/>
              <a:gd name="T19" fmla="*/ 2269 h 8989"/>
              <a:gd name="T20" fmla="*/ 7160 w 8409"/>
              <a:gd name="T21" fmla="*/ 2032 h 8989"/>
              <a:gd name="T22" fmla="*/ 7240 w 8409"/>
              <a:gd name="T23" fmla="*/ 2032 h 8989"/>
              <a:gd name="T24" fmla="*/ 7825 w 8409"/>
              <a:gd name="T25" fmla="*/ 2269 h 8989"/>
              <a:gd name="T26" fmla="*/ 7972 w 8409"/>
              <a:gd name="T27" fmla="*/ 2163 h 8989"/>
              <a:gd name="T28" fmla="*/ 7926 w 8409"/>
              <a:gd name="T29" fmla="*/ 1533 h 8989"/>
              <a:gd name="T30" fmla="*/ 7951 w 8409"/>
              <a:gd name="T31" fmla="*/ 1457 h 8989"/>
              <a:gd name="T32" fmla="*/ 8358 w 8409"/>
              <a:gd name="T33" fmla="*/ 974 h 8989"/>
              <a:gd name="T34" fmla="*/ 8302 w 8409"/>
              <a:gd name="T35" fmla="*/ 802 h 8989"/>
              <a:gd name="T36" fmla="*/ 7689 w 8409"/>
              <a:gd name="T37" fmla="*/ 651 h 8989"/>
              <a:gd name="T38" fmla="*/ 7624 w 8409"/>
              <a:gd name="T39" fmla="*/ 604 h 8989"/>
              <a:gd name="T40" fmla="*/ 7291 w 8409"/>
              <a:gd name="T41" fmla="*/ 68 h 8989"/>
              <a:gd name="T42" fmla="*/ 5334 w 8409"/>
              <a:gd name="T43" fmla="*/ 1789 h 8989"/>
              <a:gd name="T44" fmla="*/ 4534 w 8409"/>
              <a:gd name="T45" fmla="*/ 989 h 8989"/>
              <a:gd name="T46" fmla="*/ 3734 w 8409"/>
              <a:gd name="T47" fmla="*/ 1789 h 8989"/>
              <a:gd name="T48" fmla="*/ 1600 w 8409"/>
              <a:gd name="T49" fmla="*/ 3655 h 8989"/>
              <a:gd name="T50" fmla="*/ 1600 w 8409"/>
              <a:gd name="T51" fmla="*/ 8455 h 8989"/>
              <a:gd name="T52" fmla="*/ 2134 w 8409"/>
              <a:gd name="T53" fmla="*/ 8989 h 8989"/>
              <a:gd name="T54" fmla="*/ 6059 w 8409"/>
              <a:gd name="T55" fmla="*/ 8989 h 8989"/>
              <a:gd name="T56" fmla="*/ 7105 w 8409"/>
              <a:gd name="T57" fmla="*/ 8131 h 8989"/>
              <a:gd name="T58" fmla="*/ 7745 w 8409"/>
              <a:gd name="T59" fmla="*/ 4931 h 8989"/>
              <a:gd name="T60" fmla="*/ 6700 w 8409"/>
              <a:gd name="T61" fmla="*/ 3655 h 8989"/>
              <a:gd name="T62" fmla="*/ 4789 w 8409"/>
              <a:gd name="T63" fmla="*/ 3655 h 8989"/>
              <a:gd name="T64" fmla="*/ 5334 w 8409"/>
              <a:gd name="T65" fmla="*/ 1789 h 8989"/>
              <a:gd name="T66" fmla="*/ 0 w 8409"/>
              <a:gd name="T67" fmla="*/ 3922 h 8989"/>
              <a:gd name="T68" fmla="*/ 267 w 8409"/>
              <a:gd name="T69" fmla="*/ 3655 h 8989"/>
              <a:gd name="T70" fmla="*/ 800 w 8409"/>
              <a:gd name="T71" fmla="*/ 3655 h 8989"/>
              <a:gd name="T72" fmla="*/ 1067 w 8409"/>
              <a:gd name="T73" fmla="*/ 3922 h 8989"/>
              <a:gd name="T74" fmla="*/ 1067 w 8409"/>
              <a:gd name="T75" fmla="*/ 8722 h 8989"/>
              <a:gd name="T76" fmla="*/ 800 w 8409"/>
              <a:gd name="T77" fmla="*/ 8989 h 8989"/>
              <a:gd name="T78" fmla="*/ 267 w 8409"/>
              <a:gd name="T79" fmla="*/ 8989 h 8989"/>
              <a:gd name="T80" fmla="*/ 0 w 8409"/>
              <a:gd name="T81" fmla="*/ 8722 h 8989"/>
              <a:gd name="T82" fmla="*/ 0 w 8409"/>
              <a:gd name="T83" fmla="*/ 3922 h 8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09" h="8989">
                <a:moveTo>
                  <a:pt x="7291" y="68"/>
                </a:moveTo>
                <a:cubicBezTo>
                  <a:pt x="7249" y="0"/>
                  <a:pt x="7151" y="0"/>
                  <a:pt x="7110" y="68"/>
                </a:cubicBezTo>
                <a:lnTo>
                  <a:pt x="6776" y="604"/>
                </a:lnTo>
                <a:cubicBezTo>
                  <a:pt x="6762" y="627"/>
                  <a:pt x="6738" y="644"/>
                  <a:pt x="6711" y="651"/>
                </a:cubicBezTo>
                <a:lnTo>
                  <a:pt x="6099" y="802"/>
                </a:lnTo>
                <a:cubicBezTo>
                  <a:pt x="6022" y="821"/>
                  <a:pt x="5992" y="914"/>
                  <a:pt x="6043" y="974"/>
                </a:cubicBezTo>
                <a:lnTo>
                  <a:pt x="6450" y="1457"/>
                </a:lnTo>
                <a:cubicBezTo>
                  <a:pt x="6468" y="1478"/>
                  <a:pt x="6477" y="1506"/>
                  <a:pt x="6474" y="1533"/>
                </a:cubicBezTo>
                <a:lnTo>
                  <a:pt x="6429" y="2163"/>
                </a:lnTo>
                <a:cubicBezTo>
                  <a:pt x="6423" y="2241"/>
                  <a:pt x="6502" y="2299"/>
                  <a:pt x="6575" y="2269"/>
                </a:cubicBezTo>
                <a:lnTo>
                  <a:pt x="7160" y="2032"/>
                </a:lnTo>
                <a:cubicBezTo>
                  <a:pt x="7186" y="2021"/>
                  <a:pt x="7215" y="2021"/>
                  <a:pt x="7240" y="2032"/>
                </a:cubicBezTo>
                <a:lnTo>
                  <a:pt x="7825" y="2269"/>
                </a:lnTo>
                <a:cubicBezTo>
                  <a:pt x="7899" y="2299"/>
                  <a:pt x="7977" y="2241"/>
                  <a:pt x="7972" y="2163"/>
                </a:cubicBezTo>
                <a:lnTo>
                  <a:pt x="7926" y="1533"/>
                </a:lnTo>
                <a:cubicBezTo>
                  <a:pt x="7924" y="1506"/>
                  <a:pt x="7933" y="1478"/>
                  <a:pt x="7951" y="1457"/>
                </a:cubicBezTo>
                <a:lnTo>
                  <a:pt x="8358" y="974"/>
                </a:lnTo>
                <a:cubicBezTo>
                  <a:pt x="8409" y="914"/>
                  <a:pt x="8378" y="821"/>
                  <a:pt x="8302" y="802"/>
                </a:cubicBezTo>
                <a:lnTo>
                  <a:pt x="7689" y="651"/>
                </a:lnTo>
                <a:cubicBezTo>
                  <a:pt x="7662" y="644"/>
                  <a:pt x="7639" y="627"/>
                  <a:pt x="7624" y="604"/>
                </a:cubicBezTo>
                <a:lnTo>
                  <a:pt x="7291" y="68"/>
                </a:lnTo>
                <a:close/>
                <a:moveTo>
                  <a:pt x="5334" y="1789"/>
                </a:moveTo>
                <a:cubicBezTo>
                  <a:pt x="5334" y="1347"/>
                  <a:pt x="4975" y="989"/>
                  <a:pt x="4534" y="989"/>
                </a:cubicBezTo>
                <a:cubicBezTo>
                  <a:pt x="4092" y="989"/>
                  <a:pt x="3734" y="1347"/>
                  <a:pt x="3734" y="1789"/>
                </a:cubicBezTo>
                <a:cubicBezTo>
                  <a:pt x="3734" y="2820"/>
                  <a:pt x="2778" y="3655"/>
                  <a:pt x="1600" y="3655"/>
                </a:cubicBezTo>
                <a:lnTo>
                  <a:pt x="1600" y="8455"/>
                </a:lnTo>
                <a:cubicBezTo>
                  <a:pt x="1600" y="8750"/>
                  <a:pt x="1839" y="8989"/>
                  <a:pt x="2134" y="8989"/>
                </a:cubicBezTo>
                <a:lnTo>
                  <a:pt x="6059" y="8989"/>
                </a:lnTo>
                <a:cubicBezTo>
                  <a:pt x="6567" y="8989"/>
                  <a:pt x="7005" y="8630"/>
                  <a:pt x="7105" y="8131"/>
                </a:cubicBezTo>
                <a:lnTo>
                  <a:pt x="7745" y="4931"/>
                </a:lnTo>
                <a:cubicBezTo>
                  <a:pt x="7877" y="4271"/>
                  <a:pt x="7372" y="3656"/>
                  <a:pt x="6700" y="3655"/>
                </a:cubicBezTo>
                <a:lnTo>
                  <a:pt x="4789" y="3655"/>
                </a:lnTo>
                <a:cubicBezTo>
                  <a:pt x="5146" y="3098"/>
                  <a:pt x="5335" y="2450"/>
                  <a:pt x="5334" y="1789"/>
                </a:cubicBezTo>
                <a:close/>
                <a:moveTo>
                  <a:pt x="0" y="3922"/>
                </a:moveTo>
                <a:cubicBezTo>
                  <a:pt x="0" y="3775"/>
                  <a:pt x="120" y="3655"/>
                  <a:pt x="267" y="3655"/>
                </a:cubicBezTo>
                <a:lnTo>
                  <a:pt x="800" y="3655"/>
                </a:lnTo>
                <a:cubicBezTo>
                  <a:pt x="948" y="3655"/>
                  <a:pt x="1067" y="3775"/>
                  <a:pt x="1067" y="3922"/>
                </a:cubicBezTo>
                <a:lnTo>
                  <a:pt x="1067" y="8722"/>
                </a:lnTo>
                <a:cubicBezTo>
                  <a:pt x="1067" y="8869"/>
                  <a:pt x="948" y="8989"/>
                  <a:pt x="800" y="8989"/>
                </a:cubicBezTo>
                <a:lnTo>
                  <a:pt x="267" y="8989"/>
                </a:lnTo>
                <a:cubicBezTo>
                  <a:pt x="120" y="8989"/>
                  <a:pt x="0" y="8869"/>
                  <a:pt x="0" y="8722"/>
                </a:cubicBezTo>
                <a:lnTo>
                  <a:pt x="0" y="3922"/>
                </a:lnTo>
                <a:close/>
              </a:path>
            </a:pathLst>
          </a:custGeom>
          <a:gradFill>
            <a:gsLst>
              <a:gs pos="0">
                <a:srgbClr val="F18053"/>
              </a:gs>
              <a:gs pos="100000">
                <a:schemeClr val="tx1">
                  <a:alpha val="50000"/>
                </a:schemeClr>
              </a:gs>
            </a:gsLst>
          </a:gradFill>
          <a:ln w="12700">
            <a:miter lim="400000"/>
          </a:ln>
        </p:spPr>
        <p:txBody>
          <a:bodyPr lIns="11430" rIns="11430" anchor="ctr"/>
          <a:lstStyle/>
          <a:p>
            <a:pPr algn="ctr" defTabSz="228600" hangingPunct="0"/>
            <a:endParaRPr lang="en-US" sz="45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iconfont-10419-4933555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20371564">
            <a:off x="11370197" y="219544"/>
            <a:ext cx="684365" cy="698839"/>
          </a:xfrm>
          <a:custGeom>
            <a:avLst/>
            <a:gdLst>
              <a:gd name="T0" fmla="*/ 7291 w 8409"/>
              <a:gd name="T1" fmla="*/ 68 h 8989"/>
              <a:gd name="T2" fmla="*/ 7110 w 8409"/>
              <a:gd name="T3" fmla="*/ 68 h 8989"/>
              <a:gd name="T4" fmla="*/ 6776 w 8409"/>
              <a:gd name="T5" fmla="*/ 604 h 8989"/>
              <a:gd name="T6" fmla="*/ 6711 w 8409"/>
              <a:gd name="T7" fmla="*/ 651 h 8989"/>
              <a:gd name="T8" fmla="*/ 6099 w 8409"/>
              <a:gd name="T9" fmla="*/ 802 h 8989"/>
              <a:gd name="T10" fmla="*/ 6043 w 8409"/>
              <a:gd name="T11" fmla="*/ 974 h 8989"/>
              <a:gd name="T12" fmla="*/ 6450 w 8409"/>
              <a:gd name="T13" fmla="*/ 1457 h 8989"/>
              <a:gd name="T14" fmla="*/ 6474 w 8409"/>
              <a:gd name="T15" fmla="*/ 1533 h 8989"/>
              <a:gd name="T16" fmla="*/ 6429 w 8409"/>
              <a:gd name="T17" fmla="*/ 2163 h 8989"/>
              <a:gd name="T18" fmla="*/ 6575 w 8409"/>
              <a:gd name="T19" fmla="*/ 2269 h 8989"/>
              <a:gd name="T20" fmla="*/ 7160 w 8409"/>
              <a:gd name="T21" fmla="*/ 2032 h 8989"/>
              <a:gd name="T22" fmla="*/ 7240 w 8409"/>
              <a:gd name="T23" fmla="*/ 2032 h 8989"/>
              <a:gd name="T24" fmla="*/ 7825 w 8409"/>
              <a:gd name="T25" fmla="*/ 2269 h 8989"/>
              <a:gd name="T26" fmla="*/ 7972 w 8409"/>
              <a:gd name="T27" fmla="*/ 2163 h 8989"/>
              <a:gd name="T28" fmla="*/ 7926 w 8409"/>
              <a:gd name="T29" fmla="*/ 1533 h 8989"/>
              <a:gd name="T30" fmla="*/ 7951 w 8409"/>
              <a:gd name="T31" fmla="*/ 1457 h 8989"/>
              <a:gd name="T32" fmla="*/ 8358 w 8409"/>
              <a:gd name="T33" fmla="*/ 974 h 8989"/>
              <a:gd name="T34" fmla="*/ 8302 w 8409"/>
              <a:gd name="T35" fmla="*/ 802 h 8989"/>
              <a:gd name="T36" fmla="*/ 7689 w 8409"/>
              <a:gd name="T37" fmla="*/ 651 h 8989"/>
              <a:gd name="T38" fmla="*/ 7624 w 8409"/>
              <a:gd name="T39" fmla="*/ 604 h 8989"/>
              <a:gd name="T40" fmla="*/ 7291 w 8409"/>
              <a:gd name="T41" fmla="*/ 68 h 8989"/>
              <a:gd name="T42" fmla="*/ 5334 w 8409"/>
              <a:gd name="T43" fmla="*/ 1789 h 8989"/>
              <a:gd name="T44" fmla="*/ 4534 w 8409"/>
              <a:gd name="T45" fmla="*/ 989 h 8989"/>
              <a:gd name="T46" fmla="*/ 3734 w 8409"/>
              <a:gd name="T47" fmla="*/ 1789 h 8989"/>
              <a:gd name="T48" fmla="*/ 1600 w 8409"/>
              <a:gd name="T49" fmla="*/ 3655 h 8989"/>
              <a:gd name="T50" fmla="*/ 1600 w 8409"/>
              <a:gd name="T51" fmla="*/ 8455 h 8989"/>
              <a:gd name="T52" fmla="*/ 2134 w 8409"/>
              <a:gd name="T53" fmla="*/ 8989 h 8989"/>
              <a:gd name="T54" fmla="*/ 6059 w 8409"/>
              <a:gd name="T55" fmla="*/ 8989 h 8989"/>
              <a:gd name="T56" fmla="*/ 7105 w 8409"/>
              <a:gd name="T57" fmla="*/ 8131 h 8989"/>
              <a:gd name="T58" fmla="*/ 7745 w 8409"/>
              <a:gd name="T59" fmla="*/ 4931 h 8989"/>
              <a:gd name="T60" fmla="*/ 6700 w 8409"/>
              <a:gd name="T61" fmla="*/ 3655 h 8989"/>
              <a:gd name="T62" fmla="*/ 4789 w 8409"/>
              <a:gd name="T63" fmla="*/ 3655 h 8989"/>
              <a:gd name="T64" fmla="*/ 5334 w 8409"/>
              <a:gd name="T65" fmla="*/ 1789 h 8989"/>
              <a:gd name="T66" fmla="*/ 0 w 8409"/>
              <a:gd name="T67" fmla="*/ 3922 h 8989"/>
              <a:gd name="T68" fmla="*/ 267 w 8409"/>
              <a:gd name="T69" fmla="*/ 3655 h 8989"/>
              <a:gd name="T70" fmla="*/ 800 w 8409"/>
              <a:gd name="T71" fmla="*/ 3655 h 8989"/>
              <a:gd name="T72" fmla="*/ 1067 w 8409"/>
              <a:gd name="T73" fmla="*/ 3922 h 8989"/>
              <a:gd name="T74" fmla="*/ 1067 w 8409"/>
              <a:gd name="T75" fmla="*/ 8722 h 8989"/>
              <a:gd name="T76" fmla="*/ 800 w 8409"/>
              <a:gd name="T77" fmla="*/ 8989 h 8989"/>
              <a:gd name="T78" fmla="*/ 267 w 8409"/>
              <a:gd name="T79" fmla="*/ 8989 h 8989"/>
              <a:gd name="T80" fmla="*/ 0 w 8409"/>
              <a:gd name="T81" fmla="*/ 8722 h 8989"/>
              <a:gd name="T82" fmla="*/ 0 w 8409"/>
              <a:gd name="T83" fmla="*/ 3922 h 8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09" h="8989">
                <a:moveTo>
                  <a:pt x="7291" y="68"/>
                </a:moveTo>
                <a:cubicBezTo>
                  <a:pt x="7249" y="0"/>
                  <a:pt x="7151" y="0"/>
                  <a:pt x="7110" y="68"/>
                </a:cubicBezTo>
                <a:lnTo>
                  <a:pt x="6776" y="604"/>
                </a:lnTo>
                <a:cubicBezTo>
                  <a:pt x="6762" y="627"/>
                  <a:pt x="6738" y="644"/>
                  <a:pt x="6711" y="651"/>
                </a:cubicBezTo>
                <a:lnTo>
                  <a:pt x="6099" y="802"/>
                </a:lnTo>
                <a:cubicBezTo>
                  <a:pt x="6022" y="821"/>
                  <a:pt x="5992" y="914"/>
                  <a:pt x="6043" y="974"/>
                </a:cubicBezTo>
                <a:lnTo>
                  <a:pt x="6450" y="1457"/>
                </a:lnTo>
                <a:cubicBezTo>
                  <a:pt x="6468" y="1478"/>
                  <a:pt x="6477" y="1506"/>
                  <a:pt x="6474" y="1533"/>
                </a:cubicBezTo>
                <a:lnTo>
                  <a:pt x="6429" y="2163"/>
                </a:lnTo>
                <a:cubicBezTo>
                  <a:pt x="6423" y="2241"/>
                  <a:pt x="6502" y="2299"/>
                  <a:pt x="6575" y="2269"/>
                </a:cubicBezTo>
                <a:lnTo>
                  <a:pt x="7160" y="2032"/>
                </a:lnTo>
                <a:cubicBezTo>
                  <a:pt x="7186" y="2021"/>
                  <a:pt x="7215" y="2021"/>
                  <a:pt x="7240" y="2032"/>
                </a:cubicBezTo>
                <a:lnTo>
                  <a:pt x="7825" y="2269"/>
                </a:lnTo>
                <a:cubicBezTo>
                  <a:pt x="7899" y="2299"/>
                  <a:pt x="7977" y="2241"/>
                  <a:pt x="7972" y="2163"/>
                </a:cubicBezTo>
                <a:lnTo>
                  <a:pt x="7926" y="1533"/>
                </a:lnTo>
                <a:cubicBezTo>
                  <a:pt x="7924" y="1506"/>
                  <a:pt x="7933" y="1478"/>
                  <a:pt x="7951" y="1457"/>
                </a:cubicBezTo>
                <a:lnTo>
                  <a:pt x="8358" y="974"/>
                </a:lnTo>
                <a:cubicBezTo>
                  <a:pt x="8409" y="914"/>
                  <a:pt x="8378" y="821"/>
                  <a:pt x="8302" y="802"/>
                </a:cubicBezTo>
                <a:lnTo>
                  <a:pt x="7689" y="651"/>
                </a:lnTo>
                <a:cubicBezTo>
                  <a:pt x="7662" y="644"/>
                  <a:pt x="7639" y="627"/>
                  <a:pt x="7624" y="604"/>
                </a:cubicBezTo>
                <a:lnTo>
                  <a:pt x="7291" y="68"/>
                </a:lnTo>
                <a:close/>
                <a:moveTo>
                  <a:pt x="5334" y="1789"/>
                </a:moveTo>
                <a:cubicBezTo>
                  <a:pt x="5334" y="1347"/>
                  <a:pt x="4975" y="989"/>
                  <a:pt x="4534" y="989"/>
                </a:cubicBezTo>
                <a:cubicBezTo>
                  <a:pt x="4092" y="989"/>
                  <a:pt x="3734" y="1347"/>
                  <a:pt x="3734" y="1789"/>
                </a:cubicBezTo>
                <a:cubicBezTo>
                  <a:pt x="3734" y="2820"/>
                  <a:pt x="2778" y="3655"/>
                  <a:pt x="1600" y="3655"/>
                </a:cubicBezTo>
                <a:lnTo>
                  <a:pt x="1600" y="8455"/>
                </a:lnTo>
                <a:cubicBezTo>
                  <a:pt x="1600" y="8750"/>
                  <a:pt x="1839" y="8989"/>
                  <a:pt x="2134" y="8989"/>
                </a:cubicBezTo>
                <a:lnTo>
                  <a:pt x="6059" y="8989"/>
                </a:lnTo>
                <a:cubicBezTo>
                  <a:pt x="6567" y="8989"/>
                  <a:pt x="7005" y="8630"/>
                  <a:pt x="7105" y="8131"/>
                </a:cubicBezTo>
                <a:lnTo>
                  <a:pt x="7745" y="4931"/>
                </a:lnTo>
                <a:cubicBezTo>
                  <a:pt x="7877" y="4271"/>
                  <a:pt x="7372" y="3656"/>
                  <a:pt x="6700" y="3655"/>
                </a:cubicBezTo>
                <a:lnTo>
                  <a:pt x="4789" y="3655"/>
                </a:lnTo>
                <a:cubicBezTo>
                  <a:pt x="5146" y="3098"/>
                  <a:pt x="5335" y="2450"/>
                  <a:pt x="5334" y="1789"/>
                </a:cubicBezTo>
                <a:close/>
                <a:moveTo>
                  <a:pt x="0" y="3922"/>
                </a:moveTo>
                <a:cubicBezTo>
                  <a:pt x="0" y="3775"/>
                  <a:pt x="120" y="3655"/>
                  <a:pt x="267" y="3655"/>
                </a:cubicBezTo>
                <a:lnTo>
                  <a:pt x="800" y="3655"/>
                </a:lnTo>
                <a:cubicBezTo>
                  <a:pt x="948" y="3655"/>
                  <a:pt x="1067" y="3775"/>
                  <a:pt x="1067" y="3922"/>
                </a:cubicBezTo>
                <a:lnTo>
                  <a:pt x="1067" y="8722"/>
                </a:lnTo>
                <a:cubicBezTo>
                  <a:pt x="1067" y="8869"/>
                  <a:pt x="948" y="8989"/>
                  <a:pt x="800" y="8989"/>
                </a:cubicBezTo>
                <a:lnTo>
                  <a:pt x="267" y="8989"/>
                </a:lnTo>
                <a:cubicBezTo>
                  <a:pt x="120" y="8989"/>
                  <a:pt x="0" y="8869"/>
                  <a:pt x="0" y="8722"/>
                </a:cubicBezTo>
                <a:lnTo>
                  <a:pt x="0" y="3922"/>
                </a:lnTo>
                <a:close/>
              </a:path>
            </a:pathLst>
          </a:custGeom>
          <a:gradFill>
            <a:gsLst>
              <a:gs pos="0">
                <a:srgbClr val="F18053"/>
              </a:gs>
              <a:gs pos="100000">
                <a:schemeClr val="tx1">
                  <a:alpha val="50000"/>
                </a:schemeClr>
              </a:gs>
            </a:gsLst>
          </a:gradFill>
          <a:ln w="12700">
            <a:miter lim="400000"/>
          </a:ln>
        </p:spPr>
        <p:txBody>
          <a:bodyPr lIns="11430" rIns="11430" anchor="ctr"/>
          <a:lstStyle/>
          <a:p>
            <a:pPr algn="ctr" defTabSz="228600" hangingPunct="0"/>
            <a:endParaRPr lang="en-US" sz="45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iconfont-10419-4933555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20371564">
            <a:off x="3158938" y="234942"/>
            <a:ext cx="684365" cy="698839"/>
          </a:xfrm>
          <a:custGeom>
            <a:avLst/>
            <a:gdLst>
              <a:gd name="T0" fmla="*/ 7291 w 8409"/>
              <a:gd name="T1" fmla="*/ 68 h 8989"/>
              <a:gd name="T2" fmla="*/ 7110 w 8409"/>
              <a:gd name="T3" fmla="*/ 68 h 8989"/>
              <a:gd name="T4" fmla="*/ 6776 w 8409"/>
              <a:gd name="T5" fmla="*/ 604 h 8989"/>
              <a:gd name="T6" fmla="*/ 6711 w 8409"/>
              <a:gd name="T7" fmla="*/ 651 h 8989"/>
              <a:gd name="T8" fmla="*/ 6099 w 8409"/>
              <a:gd name="T9" fmla="*/ 802 h 8989"/>
              <a:gd name="T10" fmla="*/ 6043 w 8409"/>
              <a:gd name="T11" fmla="*/ 974 h 8989"/>
              <a:gd name="T12" fmla="*/ 6450 w 8409"/>
              <a:gd name="T13" fmla="*/ 1457 h 8989"/>
              <a:gd name="T14" fmla="*/ 6474 w 8409"/>
              <a:gd name="T15" fmla="*/ 1533 h 8989"/>
              <a:gd name="T16" fmla="*/ 6429 w 8409"/>
              <a:gd name="T17" fmla="*/ 2163 h 8989"/>
              <a:gd name="T18" fmla="*/ 6575 w 8409"/>
              <a:gd name="T19" fmla="*/ 2269 h 8989"/>
              <a:gd name="T20" fmla="*/ 7160 w 8409"/>
              <a:gd name="T21" fmla="*/ 2032 h 8989"/>
              <a:gd name="T22" fmla="*/ 7240 w 8409"/>
              <a:gd name="T23" fmla="*/ 2032 h 8989"/>
              <a:gd name="T24" fmla="*/ 7825 w 8409"/>
              <a:gd name="T25" fmla="*/ 2269 h 8989"/>
              <a:gd name="T26" fmla="*/ 7972 w 8409"/>
              <a:gd name="T27" fmla="*/ 2163 h 8989"/>
              <a:gd name="T28" fmla="*/ 7926 w 8409"/>
              <a:gd name="T29" fmla="*/ 1533 h 8989"/>
              <a:gd name="T30" fmla="*/ 7951 w 8409"/>
              <a:gd name="T31" fmla="*/ 1457 h 8989"/>
              <a:gd name="T32" fmla="*/ 8358 w 8409"/>
              <a:gd name="T33" fmla="*/ 974 h 8989"/>
              <a:gd name="T34" fmla="*/ 8302 w 8409"/>
              <a:gd name="T35" fmla="*/ 802 h 8989"/>
              <a:gd name="T36" fmla="*/ 7689 w 8409"/>
              <a:gd name="T37" fmla="*/ 651 h 8989"/>
              <a:gd name="T38" fmla="*/ 7624 w 8409"/>
              <a:gd name="T39" fmla="*/ 604 h 8989"/>
              <a:gd name="T40" fmla="*/ 7291 w 8409"/>
              <a:gd name="T41" fmla="*/ 68 h 8989"/>
              <a:gd name="T42" fmla="*/ 5334 w 8409"/>
              <a:gd name="T43" fmla="*/ 1789 h 8989"/>
              <a:gd name="T44" fmla="*/ 4534 w 8409"/>
              <a:gd name="T45" fmla="*/ 989 h 8989"/>
              <a:gd name="T46" fmla="*/ 3734 w 8409"/>
              <a:gd name="T47" fmla="*/ 1789 h 8989"/>
              <a:gd name="T48" fmla="*/ 1600 w 8409"/>
              <a:gd name="T49" fmla="*/ 3655 h 8989"/>
              <a:gd name="T50" fmla="*/ 1600 w 8409"/>
              <a:gd name="T51" fmla="*/ 8455 h 8989"/>
              <a:gd name="T52" fmla="*/ 2134 w 8409"/>
              <a:gd name="T53" fmla="*/ 8989 h 8989"/>
              <a:gd name="T54" fmla="*/ 6059 w 8409"/>
              <a:gd name="T55" fmla="*/ 8989 h 8989"/>
              <a:gd name="T56" fmla="*/ 7105 w 8409"/>
              <a:gd name="T57" fmla="*/ 8131 h 8989"/>
              <a:gd name="T58" fmla="*/ 7745 w 8409"/>
              <a:gd name="T59" fmla="*/ 4931 h 8989"/>
              <a:gd name="T60" fmla="*/ 6700 w 8409"/>
              <a:gd name="T61" fmla="*/ 3655 h 8989"/>
              <a:gd name="T62" fmla="*/ 4789 w 8409"/>
              <a:gd name="T63" fmla="*/ 3655 h 8989"/>
              <a:gd name="T64" fmla="*/ 5334 w 8409"/>
              <a:gd name="T65" fmla="*/ 1789 h 8989"/>
              <a:gd name="T66" fmla="*/ 0 w 8409"/>
              <a:gd name="T67" fmla="*/ 3922 h 8989"/>
              <a:gd name="T68" fmla="*/ 267 w 8409"/>
              <a:gd name="T69" fmla="*/ 3655 h 8989"/>
              <a:gd name="T70" fmla="*/ 800 w 8409"/>
              <a:gd name="T71" fmla="*/ 3655 h 8989"/>
              <a:gd name="T72" fmla="*/ 1067 w 8409"/>
              <a:gd name="T73" fmla="*/ 3922 h 8989"/>
              <a:gd name="T74" fmla="*/ 1067 w 8409"/>
              <a:gd name="T75" fmla="*/ 8722 h 8989"/>
              <a:gd name="T76" fmla="*/ 800 w 8409"/>
              <a:gd name="T77" fmla="*/ 8989 h 8989"/>
              <a:gd name="T78" fmla="*/ 267 w 8409"/>
              <a:gd name="T79" fmla="*/ 8989 h 8989"/>
              <a:gd name="T80" fmla="*/ 0 w 8409"/>
              <a:gd name="T81" fmla="*/ 8722 h 8989"/>
              <a:gd name="T82" fmla="*/ 0 w 8409"/>
              <a:gd name="T83" fmla="*/ 3922 h 8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09" h="8989">
                <a:moveTo>
                  <a:pt x="7291" y="68"/>
                </a:moveTo>
                <a:cubicBezTo>
                  <a:pt x="7249" y="0"/>
                  <a:pt x="7151" y="0"/>
                  <a:pt x="7110" y="68"/>
                </a:cubicBezTo>
                <a:lnTo>
                  <a:pt x="6776" y="604"/>
                </a:lnTo>
                <a:cubicBezTo>
                  <a:pt x="6762" y="627"/>
                  <a:pt x="6738" y="644"/>
                  <a:pt x="6711" y="651"/>
                </a:cubicBezTo>
                <a:lnTo>
                  <a:pt x="6099" y="802"/>
                </a:lnTo>
                <a:cubicBezTo>
                  <a:pt x="6022" y="821"/>
                  <a:pt x="5992" y="914"/>
                  <a:pt x="6043" y="974"/>
                </a:cubicBezTo>
                <a:lnTo>
                  <a:pt x="6450" y="1457"/>
                </a:lnTo>
                <a:cubicBezTo>
                  <a:pt x="6468" y="1478"/>
                  <a:pt x="6477" y="1506"/>
                  <a:pt x="6474" y="1533"/>
                </a:cubicBezTo>
                <a:lnTo>
                  <a:pt x="6429" y="2163"/>
                </a:lnTo>
                <a:cubicBezTo>
                  <a:pt x="6423" y="2241"/>
                  <a:pt x="6502" y="2299"/>
                  <a:pt x="6575" y="2269"/>
                </a:cubicBezTo>
                <a:lnTo>
                  <a:pt x="7160" y="2032"/>
                </a:lnTo>
                <a:cubicBezTo>
                  <a:pt x="7186" y="2021"/>
                  <a:pt x="7215" y="2021"/>
                  <a:pt x="7240" y="2032"/>
                </a:cubicBezTo>
                <a:lnTo>
                  <a:pt x="7825" y="2269"/>
                </a:lnTo>
                <a:cubicBezTo>
                  <a:pt x="7899" y="2299"/>
                  <a:pt x="7977" y="2241"/>
                  <a:pt x="7972" y="2163"/>
                </a:cubicBezTo>
                <a:lnTo>
                  <a:pt x="7926" y="1533"/>
                </a:lnTo>
                <a:cubicBezTo>
                  <a:pt x="7924" y="1506"/>
                  <a:pt x="7933" y="1478"/>
                  <a:pt x="7951" y="1457"/>
                </a:cubicBezTo>
                <a:lnTo>
                  <a:pt x="8358" y="974"/>
                </a:lnTo>
                <a:cubicBezTo>
                  <a:pt x="8409" y="914"/>
                  <a:pt x="8378" y="821"/>
                  <a:pt x="8302" y="802"/>
                </a:cubicBezTo>
                <a:lnTo>
                  <a:pt x="7689" y="651"/>
                </a:lnTo>
                <a:cubicBezTo>
                  <a:pt x="7662" y="644"/>
                  <a:pt x="7639" y="627"/>
                  <a:pt x="7624" y="604"/>
                </a:cubicBezTo>
                <a:lnTo>
                  <a:pt x="7291" y="68"/>
                </a:lnTo>
                <a:close/>
                <a:moveTo>
                  <a:pt x="5334" y="1789"/>
                </a:moveTo>
                <a:cubicBezTo>
                  <a:pt x="5334" y="1347"/>
                  <a:pt x="4975" y="989"/>
                  <a:pt x="4534" y="989"/>
                </a:cubicBezTo>
                <a:cubicBezTo>
                  <a:pt x="4092" y="989"/>
                  <a:pt x="3734" y="1347"/>
                  <a:pt x="3734" y="1789"/>
                </a:cubicBezTo>
                <a:cubicBezTo>
                  <a:pt x="3734" y="2820"/>
                  <a:pt x="2778" y="3655"/>
                  <a:pt x="1600" y="3655"/>
                </a:cubicBezTo>
                <a:lnTo>
                  <a:pt x="1600" y="8455"/>
                </a:lnTo>
                <a:cubicBezTo>
                  <a:pt x="1600" y="8750"/>
                  <a:pt x="1839" y="8989"/>
                  <a:pt x="2134" y="8989"/>
                </a:cubicBezTo>
                <a:lnTo>
                  <a:pt x="6059" y="8989"/>
                </a:lnTo>
                <a:cubicBezTo>
                  <a:pt x="6567" y="8989"/>
                  <a:pt x="7005" y="8630"/>
                  <a:pt x="7105" y="8131"/>
                </a:cubicBezTo>
                <a:lnTo>
                  <a:pt x="7745" y="4931"/>
                </a:lnTo>
                <a:cubicBezTo>
                  <a:pt x="7877" y="4271"/>
                  <a:pt x="7372" y="3656"/>
                  <a:pt x="6700" y="3655"/>
                </a:cubicBezTo>
                <a:lnTo>
                  <a:pt x="4789" y="3655"/>
                </a:lnTo>
                <a:cubicBezTo>
                  <a:pt x="5146" y="3098"/>
                  <a:pt x="5335" y="2450"/>
                  <a:pt x="5334" y="1789"/>
                </a:cubicBezTo>
                <a:close/>
                <a:moveTo>
                  <a:pt x="0" y="3922"/>
                </a:moveTo>
                <a:cubicBezTo>
                  <a:pt x="0" y="3775"/>
                  <a:pt x="120" y="3655"/>
                  <a:pt x="267" y="3655"/>
                </a:cubicBezTo>
                <a:lnTo>
                  <a:pt x="800" y="3655"/>
                </a:lnTo>
                <a:cubicBezTo>
                  <a:pt x="948" y="3655"/>
                  <a:pt x="1067" y="3775"/>
                  <a:pt x="1067" y="3922"/>
                </a:cubicBezTo>
                <a:lnTo>
                  <a:pt x="1067" y="8722"/>
                </a:lnTo>
                <a:cubicBezTo>
                  <a:pt x="1067" y="8869"/>
                  <a:pt x="948" y="8989"/>
                  <a:pt x="800" y="8989"/>
                </a:cubicBezTo>
                <a:lnTo>
                  <a:pt x="267" y="8989"/>
                </a:lnTo>
                <a:cubicBezTo>
                  <a:pt x="120" y="8989"/>
                  <a:pt x="0" y="8869"/>
                  <a:pt x="0" y="8722"/>
                </a:cubicBezTo>
                <a:lnTo>
                  <a:pt x="0" y="3922"/>
                </a:lnTo>
                <a:close/>
              </a:path>
            </a:pathLst>
          </a:custGeom>
          <a:gradFill>
            <a:gsLst>
              <a:gs pos="0">
                <a:srgbClr val="F18053"/>
              </a:gs>
              <a:gs pos="100000">
                <a:schemeClr val="tx1">
                  <a:alpha val="50000"/>
                </a:schemeClr>
              </a:gs>
            </a:gsLst>
          </a:gradFill>
          <a:ln w="12700">
            <a:miter lim="400000"/>
          </a:ln>
        </p:spPr>
        <p:txBody>
          <a:bodyPr lIns="11430" rIns="11430" anchor="ctr"/>
          <a:lstStyle/>
          <a:p>
            <a:pPr algn="ctr" defTabSz="228600" hangingPunct="0"/>
            <a:endParaRPr lang="en-US" sz="450" kern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05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7" y="1469144"/>
            <a:ext cx="6733502" cy="22341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4" y="3939758"/>
            <a:ext cx="5280471" cy="134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6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205" y="567035"/>
            <a:ext cx="96455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ko-KR" altLang="en-US" sz="5400" b="0" cap="none" spc="0" dirty="0" smtClean="0">
                <a:ln w="0"/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 (Body)"/>
              </a:rPr>
              <a:t>친환경 패키지 디자인</a:t>
            </a:r>
            <a:endParaRPr lang="zh-CN" altLang="en-US" sz="5400" b="0" cap="none" spc="0" dirty="0">
              <a:ln w="0"/>
              <a:gradFill flip="none" rotWithShape="1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 (Body)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0" t="23556" r="19917" b="16889"/>
          <a:stretch/>
        </p:blipFill>
        <p:spPr>
          <a:xfrm>
            <a:off x="1350883" y="1650661"/>
            <a:ext cx="3759200" cy="2122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3" t="23851" r="19500" b="16592"/>
          <a:stretch/>
        </p:blipFill>
        <p:spPr>
          <a:xfrm>
            <a:off x="1350883" y="4221029"/>
            <a:ext cx="3759200" cy="2075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t="22056" r="18402" b="16070"/>
          <a:stretch/>
        </p:blipFill>
        <p:spPr>
          <a:xfrm>
            <a:off x="5660655" y="2363670"/>
            <a:ext cx="4612638" cy="2526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下箭头 7"/>
          <p:cNvSpPr/>
          <p:nvPr/>
        </p:nvSpPr>
        <p:spPr>
          <a:xfrm>
            <a:off x="3001883" y="3816983"/>
            <a:ext cx="457200" cy="404046"/>
          </a:xfrm>
          <a:prstGeom prst="downArrow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맑은 고딕 (Body)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3293" y="4576029"/>
            <a:ext cx="1547867" cy="175629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74403" y="6328371"/>
            <a:ext cx="3312160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ko-KR" altLang="en-US" dirty="0" smtClean="0">
                <a:latin typeface="맑은 고딕 (Body)"/>
              </a:rPr>
              <a:t>접힌 판지</a:t>
            </a:r>
            <a:endParaRPr lang="zh-CN" altLang="en-US" dirty="0">
              <a:latin typeface="맑은 고딕 (Body)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6590" y="4964234"/>
            <a:ext cx="3716975" cy="6463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ko-KR" altLang="en-US" dirty="0" smtClean="0">
                <a:latin typeface="맑은 고딕 (Body)"/>
              </a:rPr>
              <a:t>생분해성 </a:t>
            </a:r>
            <a:r>
              <a:rPr lang="en-US" altLang="ko-KR" dirty="0" smtClean="0">
                <a:latin typeface="맑은 고딕 (Body)"/>
              </a:rPr>
              <a:t>PLA </a:t>
            </a:r>
            <a:r>
              <a:rPr lang="ko-KR" altLang="en-US" dirty="0" smtClean="0">
                <a:latin typeface="맑은 고딕 (Body)"/>
              </a:rPr>
              <a:t>소재 또는 액세서리 포장용 종이</a:t>
            </a:r>
            <a:endParaRPr lang="zh-CN" altLang="en-US" dirty="0">
              <a:latin typeface="맑은 고딕 (Body)"/>
            </a:endParaRPr>
          </a:p>
        </p:txBody>
      </p:sp>
    </p:spTree>
    <p:extLst>
      <p:ext uri="{BB962C8B-B14F-4D97-AF65-F5344CB8AC3E}">
        <p14:creationId xmlns:p14="http://schemas.microsoft.com/office/powerpoint/2010/main" val="27938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" t="6909" r="18070" b="1246"/>
          <a:stretch/>
        </p:blipFill>
        <p:spPr>
          <a:xfrm>
            <a:off x="5378" y="14910"/>
            <a:ext cx="12450054" cy="6831387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060327" y="2457716"/>
            <a:ext cx="9162430" cy="1311477"/>
            <a:chOff x="2755420" y="1884486"/>
            <a:chExt cx="13114335" cy="1969931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420" y="2575027"/>
              <a:ext cx="1133267" cy="113326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6268" y="2345046"/>
              <a:ext cx="1178196" cy="117819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95951" y="2133604"/>
              <a:ext cx="1720814" cy="1720813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5477" y="2636125"/>
              <a:ext cx="1106799" cy="1106799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5461" y="2375793"/>
              <a:ext cx="1210894" cy="1210894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48941" y="1884486"/>
              <a:ext cx="1720814" cy="1720813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1495982" y="4686806"/>
            <a:ext cx="9608348" cy="1548894"/>
            <a:chOff x="2089571" y="4376783"/>
            <a:chExt cx="13752584" cy="2326550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9571" y="5407800"/>
              <a:ext cx="1874686" cy="733899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8025" y="5007594"/>
              <a:ext cx="1875061" cy="733898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6699" y="4781902"/>
              <a:ext cx="1921431" cy="1921431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8855" y="4376783"/>
              <a:ext cx="1921431" cy="1921431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47152" y="5002751"/>
              <a:ext cx="1168587" cy="1168587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73568" y="4753205"/>
              <a:ext cx="1168587" cy="1168587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1203960" y="2179845"/>
            <a:ext cx="7529439" cy="396599"/>
            <a:chOff x="1671602" y="3038638"/>
            <a:chExt cx="10542507" cy="582758"/>
          </a:xfrm>
        </p:grpSpPr>
        <p:sp>
          <p:nvSpPr>
            <p:cNvPr id="57" name="圆角矩形 56"/>
            <p:cNvSpPr/>
            <p:nvPr/>
          </p:nvSpPr>
          <p:spPr>
            <a:xfrm rot="19345486">
              <a:off x="1671602" y="303863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19345486">
              <a:off x="6646084" y="303863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rot="19345486">
              <a:off x="11620565" y="303863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03960" y="4325924"/>
            <a:ext cx="7529439" cy="396599"/>
            <a:chOff x="1671602" y="5182458"/>
            <a:chExt cx="10542507" cy="582758"/>
          </a:xfrm>
        </p:grpSpPr>
        <p:sp>
          <p:nvSpPr>
            <p:cNvPr id="61" name="圆角矩形 60"/>
            <p:cNvSpPr/>
            <p:nvPr/>
          </p:nvSpPr>
          <p:spPr>
            <a:xfrm rot="19345486">
              <a:off x="1671602" y="518245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 rot="19345486">
              <a:off x="6646083" y="518245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 rot="19345486">
              <a:off x="11620565" y="5182458"/>
              <a:ext cx="593544" cy="582758"/>
            </a:xfrm>
            <a:prstGeom prst="roundRect">
              <a:avLst>
                <a:gd name="adj" fmla="val 50000"/>
              </a:avLst>
            </a:prstGeom>
            <a:gradFill>
              <a:gsLst>
                <a:gs pos="19000">
                  <a:srgbClr val="D8D8FA"/>
                </a:gs>
                <a:gs pos="82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875" rtlCol="0" anchor="ctr"/>
            <a:lstStyle/>
            <a:p>
              <a:pPr defTabSz="1056041">
                <a:defRPr/>
              </a:pPr>
              <a:endParaRPr lang="zh-CN" altLang="en-US" sz="1600" dirty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63621" y="4505586"/>
            <a:ext cx="9832723" cy="509324"/>
            <a:chOff x="2176031" y="6521502"/>
            <a:chExt cx="13767500" cy="748395"/>
          </a:xfrm>
        </p:grpSpPr>
        <p:sp>
          <p:nvSpPr>
            <p:cNvPr id="65" name="矩形 64"/>
            <p:cNvSpPr/>
            <p:nvPr/>
          </p:nvSpPr>
          <p:spPr>
            <a:xfrm>
              <a:off x="7135751" y="6521502"/>
              <a:ext cx="3318149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DS-2CD2TX7G3-LIS2YU/SL(RB)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135751" y="6817653"/>
              <a:ext cx="2590578" cy="452244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DS-2CD2TX7G3-LIS2YU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2114718" y="6521502"/>
              <a:ext cx="3828813" cy="452244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DS-2CD27X7G3-LIPTRZS2YU/SL(RB)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2114718" y="6817653"/>
              <a:ext cx="3101243" cy="452244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zh-CN" altLang="en-US" sz="1400" dirty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DS-2CD27X7G3-LIPTRZS2</a:t>
              </a:r>
              <a:r>
                <a:rPr lang="zh-CN" altLang="en-US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UY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176031" y="6521502"/>
              <a:ext cx="3322638" cy="452244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zh-CN" altLang="en-US" sz="1400" dirty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DS-2CD26X7G3-LIS2</a:t>
              </a:r>
              <a:r>
                <a:rPr lang="zh-CN" altLang="en-US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UY/SL</a:t>
              </a:r>
              <a:r>
                <a:rPr lang="en-US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(RB)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176031" y="6817653"/>
              <a:ext cx="2595067" cy="452244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DS-2CD26X7G3-LIS2YU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363621" y="2320594"/>
            <a:ext cx="9389458" cy="503308"/>
            <a:chOff x="2176031" y="4008002"/>
            <a:chExt cx="13146855" cy="739554"/>
          </a:xfrm>
        </p:grpSpPr>
        <p:sp>
          <p:nvSpPr>
            <p:cNvPr id="72" name="矩形 71"/>
            <p:cNvSpPr/>
            <p:nvPr/>
          </p:nvSpPr>
          <p:spPr>
            <a:xfrm>
              <a:off x="7154997" y="4008002"/>
              <a:ext cx="3322638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zh-CN" altLang="en-US" sz="1400" dirty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DS-2CD23X7G3-LIS2</a:t>
              </a:r>
              <a:r>
                <a:rPr lang="zh-CN" altLang="en-US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UY/SL</a:t>
              </a:r>
              <a:r>
                <a:rPr lang="en-US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(RB)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154997" y="4295313"/>
              <a:ext cx="2595067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DS-2CD23X7G3-LIS2YU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2114717" y="4008002"/>
              <a:ext cx="3208169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zh-CN" altLang="en-US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DS-2CD20X7G3-LI2UY/SL</a:t>
              </a:r>
              <a:r>
                <a:rPr lang="en-US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(RB)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2114718" y="4290505"/>
              <a:ext cx="2480599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DS-2CD20X7G3-LI2YU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176031" y="4008002"/>
              <a:ext cx="2480599" cy="45224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r>
                <a:rPr lang="et-EE" altLang="zh-CN" sz="1400" dirty="0" smtClean="0"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DS-2CD21X7G3-LI2YU</a:t>
              </a:r>
              <a:endParaRPr lang="zh-CN" altLang="en-US" sz="1400" dirty="0"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56242" y="1387755"/>
            <a:ext cx="7176294" cy="754278"/>
            <a:chOff x="5182613" y="-1802077"/>
            <a:chExt cx="6781702" cy="72995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99997" y="-1802077"/>
              <a:ext cx="1864318" cy="720001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4081" y="-1792122"/>
              <a:ext cx="1864314" cy="720000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2613" y="-1792123"/>
              <a:ext cx="1864318" cy="720001"/>
            </a:xfrm>
            <a:prstGeom prst="rect">
              <a:avLst/>
            </a:prstGeom>
          </p:spPr>
        </p:pic>
      </p:grpSp>
      <p:sp>
        <p:nvSpPr>
          <p:cNvPr id="87" name="矩形 86"/>
          <p:cNvSpPr/>
          <p:nvPr/>
        </p:nvSpPr>
        <p:spPr>
          <a:xfrm>
            <a:off x="1059132" y="575253"/>
            <a:ext cx="9240604" cy="707886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ko-KR" altLang="en-US" sz="4000" b="1" dirty="0" smtClean="0">
                <a:ln w="0"/>
                <a:solidFill>
                  <a:srgbClr val="00002E"/>
                </a:solidFill>
                <a:latin typeface="맑은 고딕 (Body)"/>
                <a:cs typeface="+mn-ea"/>
              </a:rPr>
              <a:t>제품 쇼케이스</a:t>
            </a:r>
            <a:endParaRPr lang="zh-CN" altLang="en-US" sz="4000" b="1" dirty="0">
              <a:ln w="0"/>
              <a:solidFill>
                <a:srgbClr val="00002E"/>
              </a:solidFill>
              <a:latin typeface="맑은 고딕 (Body)"/>
              <a:cs typeface="+mn-ea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502" y="5212830"/>
            <a:ext cx="1467453" cy="566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0747" y="6383889"/>
            <a:ext cx="2845896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b="1" dirty="0" smtClean="0">
                <a:latin typeface="맑은 고딕 (Body)"/>
              </a:rPr>
              <a:t>4,6,8MP </a:t>
            </a:r>
            <a:r>
              <a:rPr lang="ko-KR" altLang="en-US" sz="2000" b="1" dirty="0" smtClean="0">
                <a:latin typeface="맑은 고딕 (Body)"/>
              </a:rPr>
              <a:t>사용 가능</a:t>
            </a:r>
            <a:endParaRPr lang="zh-CN" altLang="en-US" sz="2000" b="1" dirty="0">
              <a:latin typeface="맑은 고딕 (Body)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80372" y="5882544"/>
            <a:ext cx="2363672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1400" smtClean="0">
                <a:latin typeface="맑은 고딕 (Body)"/>
                <a:cs typeface="Calibri" panose="020F0502020204030204" pitchFamily="34" charset="0"/>
              </a:rPr>
              <a:t>(2025H1 </a:t>
            </a:r>
            <a:r>
              <a:rPr lang="ko-KR" altLang="en-US" sz="1400" smtClean="0">
                <a:latin typeface="맑은 고딕 (Body)"/>
                <a:cs typeface="Calibri" panose="020F0502020204030204" pitchFamily="34" charset="0"/>
              </a:rPr>
              <a:t>예정</a:t>
            </a:r>
            <a:r>
              <a:rPr lang="en-US" altLang="ko-KR" sz="1400" smtClean="0">
                <a:latin typeface="맑은 고딕 (Body)"/>
                <a:cs typeface="Calibri" panose="020F0502020204030204" pitchFamily="34" charset="0"/>
              </a:rPr>
              <a:t>)</a:t>
            </a:r>
            <a:endParaRPr lang="zh-CN" altLang="en-US" sz="1400" dirty="0">
              <a:latin typeface="맑은 고딕 (Body)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55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7997" y="-18000"/>
            <a:ext cx="14999997" cy="68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7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66778" y="235031"/>
            <a:ext cx="6506541" cy="857168"/>
            <a:chOff x="666778" y="235031"/>
            <a:chExt cx="6506541" cy="857168"/>
          </a:xfrm>
        </p:grpSpPr>
        <p:sp>
          <p:nvSpPr>
            <p:cNvPr id="38" name="TextBox 5"/>
            <p:cNvSpPr txBox="1"/>
            <p:nvPr/>
          </p:nvSpPr>
          <p:spPr>
            <a:xfrm>
              <a:off x="3236882" y="402005"/>
              <a:ext cx="3936437" cy="52322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defTabSz="1219170"/>
              <a:r>
                <a:rPr lang="ko-KR" altLang="en-US" sz="2800" b="1" dirty="0" smtClean="0">
                  <a:latin typeface="+mn-ea"/>
                </a:rPr>
                <a:t>기술</a:t>
              </a:r>
              <a:endParaRPr lang="en-US" altLang="zh-CN" sz="2800" b="1" dirty="0">
                <a:latin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78" y="235031"/>
              <a:ext cx="2583387" cy="85716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-283697" y="1150138"/>
            <a:ext cx="12517478" cy="6435070"/>
            <a:chOff x="-228966" y="1324720"/>
            <a:chExt cx="12517478" cy="6435070"/>
          </a:xfrm>
        </p:grpSpPr>
        <p:sp>
          <p:nvSpPr>
            <p:cNvPr id="37" name="椭圆 36"/>
            <p:cNvSpPr/>
            <p:nvPr/>
          </p:nvSpPr>
          <p:spPr>
            <a:xfrm>
              <a:off x="11873284" y="1324720"/>
              <a:ext cx="116085" cy="11608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45254" y="2546804"/>
              <a:ext cx="3691676" cy="58477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marL="228594" indent="-228594" defTabSz="1219170">
                <a:buFont typeface="Arial" panose="020B0604020202020204" pitchFamily="34" charset="0"/>
                <a:buChar char="•"/>
              </a:pPr>
              <a:r>
                <a:rPr lang="en-US" altLang="ko-KR" sz="1600" b="1" dirty="0" smtClean="0">
                  <a:latin typeface="+mn-ea"/>
                  <a:cs typeface="Arial" panose="020B0604020202020204" pitchFamily="34" charset="0"/>
                </a:rPr>
                <a:t>F1.0 </a:t>
              </a:r>
              <a:r>
                <a:rPr lang="ko-KR" altLang="en-US" sz="1600" b="1" dirty="0" smtClean="0">
                  <a:latin typeface="+mn-ea"/>
                  <a:cs typeface="Arial" panose="020B0604020202020204" pitchFamily="34" charset="0"/>
                </a:rPr>
                <a:t>초대형 조리개</a:t>
              </a:r>
              <a:endParaRPr lang="en-US" altLang="zh-CN" sz="1600" b="1" dirty="0">
                <a:latin typeface="+mn-ea"/>
                <a:cs typeface="Arial" panose="020B0604020202020204" pitchFamily="34" charset="0"/>
              </a:endParaRPr>
            </a:p>
            <a:p>
              <a:pPr marL="228594" indent="-228594" defTabSz="1219170">
                <a:buFont typeface="Arial" panose="020B0604020202020204" pitchFamily="34" charset="0"/>
                <a:buChar char="•"/>
              </a:pPr>
              <a:r>
                <a:rPr lang="ko-KR" altLang="en-US" sz="1600" b="1" dirty="0" smtClean="0">
                  <a:latin typeface="+mn-ea"/>
                  <a:cs typeface="Arial" panose="020B0604020202020204" pitchFamily="34" charset="0"/>
                </a:rPr>
                <a:t>고급 센서</a:t>
              </a:r>
              <a:endParaRPr lang="en-US" altLang="zh-CN" sz="1600" b="1" dirty="0">
                <a:latin typeface="+mn-ea"/>
                <a:cs typeface="Arial" panose="020B0604020202020204" pitchFamily="34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7110">
              <a:off x="4301153" y="2951822"/>
              <a:ext cx="3522717" cy="1277594"/>
            </a:xfrm>
            <a:prstGeom prst="rect">
              <a:avLst/>
            </a:prstGeom>
          </p:spPr>
        </p:pic>
        <p:sp>
          <p:nvSpPr>
            <p:cNvPr id="51" name="椭圆 50"/>
            <p:cNvSpPr/>
            <p:nvPr/>
          </p:nvSpPr>
          <p:spPr>
            <a:xfrm rot="18545583">
              <a:off x="8180434" y="1525743"/>
              <a:ext cx="1515988" cy="1457558"/>
            </a:xfrm>
            <a:prstGeom prst="ellipse">
              <a:avLst/>
            </a:prstGeom>
            <a:gradFill>
              <a:gsLst>
                <a:gs pos="0">
                  <a:srgbClr val="EAEAFC"/>
                </a:gs>
                <a:gs pos="100000">
                  <a:srgbClr val="FEDFFE">
                    <a:alpha val="9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22600"/>
              <a:endParaRPr lang="zh-CN" altLang="en-US" sz="105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643983" y="1640676"/>
              <a:ext cx="4503277" cy="83048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defTabSz="1219139">
                <a:lnSpc>
                  <a:spcPts val="6667"/>
                </a:lnSpc>
              </a:pPr>
              <a:r>
                <a:rPr lang="ko-KR" altLang="en-US" sz="2400" b="1" dirty="0" smtClean="0">
                  <a:latin typeface="+mn-ea"/>
                  <a:cs typeface="Arial" panose="020B0604020202020204" pitchFamily="34" charset="0"/>
                </a:rPr>
                <a:t>매우 높은 신뢰성</a:t>
              </a:r>
              <a:endParaRPr lang="en-US" altLang="zh-CN" sz="2400" b="1" dirty="0"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188621" y="2592644"/>
              <a:ext cx="4099891" cy="58477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228594" indent="-228594" defTabSz="1219170">
                <a:buFont typeface="Arial" panose="020B0604020202020204" pitchFamily="34" charset="0"/>
                <a:buChar char="•"/>
              </a:pPr>
              <a:r>
                <a:rPr lang="ko-KR" altLang="en-US" sz="1600" dirty="0" smtClean="0">
                  <a:latin typeface="+mn-ea"/>
                  <a:cs typeface="Arial" panose="020B0604020202020204" pitchFamily="34" charset="0"/>
                </a:rPr>
                <a:t>능동형 정렬 기술로 포커싱 성능 보장</a:t>
              </a:r>
              <a:endParaRPr lang="en-US" altLang="zh-CN" sz="1600" dirty="0"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rot="4553174">
              <a:off x="1027160" y="1452713"/>
              <a:ext cx="1381247" cy="1388242"/>
            </a:xfrm>
            <a:prstGeom prst="ellipse">
              <a:avLst/>
            </a:prstGeom>
            <a:gradFill>
              <a:gsLst>
                <a:gs pos="5000">
                  <a:srgbClr val="FE4C87">
                    <a:alpha val="37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22600"/>
              <a:endParaRPr lang="zh-CN" altLang="en-US" sz="105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25914" y="1624466"/>
              <a:ext cx="4812092" cy="81708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defTabSz="1219139">
                <a:lnSpc>
                  <a:spcPts val="6667"/>
                </a:lnSpc>
              </a:pPr>
              <a:r>
                <a:rPr lang="ko-KR" altLang="en-US" sz="2400" b="1" dirty="0" smtClean="0">
                  <a:latin typeface="+mn-ea"/>
                  <a:cs typeface="Arial" panose="020B0604020202020204" pitchFamily="34" charset="0"/>
                </a:rPr>
                <a:t>최첨단 하드웨어</a:t>
              </a:r>
              <a:endParaRPr lang="en-US" altLang="zh-CN" sz="2400" b="1" dirty="0">
                <a:latin typeface="+mn-ea"/>
                <a:cs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-228966" y="4775679"/>
              <a:ext cx="5566972" cy="2984111"/>
              <a:chOff x="-228966" y="4566006"/>
              <a:chExt cx="5566972" cy="2984111"/>
            </a:xfrm>
          </p:grpSpPr>
          <p:sp>
            <p:nvSpPr>
              <p:cNvPr id="55" name="椭圆 54"/>
              <p:cNvSpPr/>
              <p:nvPr/>
            </p:nvSpPr>
            <p:spPr>
              <a:xfrm rot="950515">
                <a:off x="495888" y="4566006"/>
                <a:ext cx="1580119" cy="1541909"/>
              </a:xfrm>
              <a:prstGeom prst="ellipse">
                <a:avLst/>
              </a:prstGeom>
              <a:gradFill>
                <a:gsLst>
                  <a:gs pos="0">
                    <a:srgbClr val="FE768C"/>
                  </a:gs>
                  <a:gs pos="22000">
                    <a:srgbClr val="FDB193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22600"/>
                <a:endParaRPr lang="zh-CN" altLang="en-US" sz="1200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884" y="5241192"/>
                <a:ext cx="5039122" cy="2308925"/>
              </a:xfrm>
              <a:prstGeom prst="rect">
                <a:avLst/>
              </a:prstGeom>
            </p:spPr>
          </p:pic>
          <p:sp>
            <p:nvSpPr>
              <p:cNvPr id="57" name="矩形 56"/>
              <p:cNvSpPr/>
              <p:nvPr/>
            </p:nvSpPr>
            <p:spPr>
              <a:xfrm>
                <a:off x="-228966" y="5048453"/>
                <a:ext cx="4503277" cy="58477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 defTabSz="1219139"/>
                <a:r>
                  <a:rPr lang="ko-KR" altLang="en-US" sz="3200" b="1" dirty="0" smtClean="0">
                    <a:latin typeface="+mn-ea"/>
                    <a:cs typeface="Arial" panose="020B0604020202020204" pitchFamily="34" charset="0"/>
                  </a:rPr>
                  <a:t>자체 개발</a:t>
                </a:r>
                <a:endParaRPr lang="en-US" altLang="zh-CN" sz="3200" b="1" dirty="0">
                  <a:latin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等号 9"/>
            <p:cNvSpPr/>
            <p:nvPr/>
          </p:nvSpPr>
          <p:spPr>
            <a:xfrm>
              <a:off x="7565284" y="5432590"/>
              <a:ext cx="713213" cy="405802"/>
            </a:xfrm>
            <a:prstGeom prst="mathEqua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8383006" y="4685137"/>
              <a:ext cx="3039102" cy="2032571"/>
              <a:chOff x="4496138" y="7357664"/>
              <a:chExt cx="4072635" cy="2723805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E054315A-7BAC-24F8-A733-9E4243924CA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5200898" y="7357664"/>
                <a:ext cx="754497" cy="7451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AB2B">
                      <a:alpha val="0"/>
                    </a:srgbClr>
                  </a:gs>
                  <a:gs pos="96000">
                    <a:srgbClr val="FE8026"/>
                  </a:gs>
                  <a:gs pos="57000">
                    <a:srgbClr val="FFC000">
                      <a:alpha val="80000"/>
                    </a:srgbClr>
                  </a:gs>
                </a:gsLst>
                <a:lin ang="2700000" scaled="1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93D2B"/>
                  </a:solidFill>
                  <a:effectLst/>
                  <a:uLnTx/>
                  <a:uFillTx/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E054315A-7BAC-24F8-A733-9E4243924CA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7285484" y="7357664"/>
                <a:ext cx="754497" cy="7451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3000">
                    <a:srgbClr val="FE3A3B">
                      <a:alpha val="30000"/>
                    </a:srgbClr>
                  </a:gs>
                  <a:gs pos="0">
                    <a:srgbClr val="FE8026">
                      <a:alpha val="50000"/>
                    </a:srgbClr>
                  </a:gs>
                  <a:gs pos="100000">
                    <a:srgbClr val="FC12F1">
                      <a:alpha val="50000"/>
                    </a:srgbClr>
                  </a:gs>
                </a:gsLst>
                <a:lin ang="2700000" scaled="1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93D2B"/>
                  </a:solidFill>
                  <a:effectLst/>
                  <a:uLnTx/>
                  <a:uFillTx/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E054315A-7BAC-24F8-A733-9E4243924CA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7299934" y="8807918"/>
                <a:ext cx="754497" cy="7451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90000">
                    <a:srgbClr val="5399FF"/>
                  </a:gs>
                  <a:gs pos="3000">
                    <a:srgbClr val="C973F0">
                      <a:alpha val="40000"/>
                    </a:srgbClr>
                  </a:gs>
                  <a:gs pos="48000">
                    <a:srgbClr val="9555E2">
                      <a:alpha val="50000"/>
                    </a:srgbClr>
                  </a:gs>
                </a:gsLst>
                <a:lin ang="2700000" scaled="1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93D2B"/>
                  </a:solidFill>
                  <a:effectLst/>
                  <a:uLnTx/>
                  <a:uFillTx/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E054315A-7BAC-24F8-A733-9E4243924CA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5215350" y="8807919"/>
                <a:ext cx="754497" cy="7451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5000">
                    <a:srgbClr val="FE3A3B">
                      <a:alpha val="20000"/>
                    </a:srgbClr>
                  </a:gs>
                  <a:gs pos="93000">
                    <a:srgbClr val="FE8026"/>
                  </a:gs>
                  <a:gs pos="55000">
                    <a:srgbClr val="FC12F1">
                      <a:alpha val="50000"/>
                    </a:srgbClr>
                  </a:gs>
                </a:gsLst>
                <a:lin ang="2700000" scaled="1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93D2B"/>
                  </a:solidFill>
                  <a:effectLst/>
                  <a:uLnTx/>
                  <a:uFillTx/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3371" y="7486905"/>
                <a:ext cx="572558" cy="486673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7998" y="7478998"/>
                <a:ext cx="682329" cy="579979"/>
              </a:xfrm>
              <a:prstGeom prst="rect">
                <a:avLst/>
              </a:prstGeom>
            </p:spPr>
          </p:pic>
          <p:sp>
            <p:nvSpPr>
              <p:cNvPr id="74" name="文本框 73"/>
              <p:cNvSpPr txBox="1"/>
              <p:nvPr/>
            </p:nvSpPr>
            <p:spPr>
              <a:xfrm>
                <a:off x="4496138" y="8218768"/>
                <a:ext cx="2087021" cy="41244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ctr"/>
                <a:r>
                  <a:rPr lang="ko-KR" altLang="en-US" sz="1400" b="1" dirty="0" smtClean="0">
                    <a:latin typeface="+mn-ea"/>
                    <a:cs typeface="+mn-ea"/>
                    <a:sym typeface="Calibri" panose="020F0502020204030204" pitchFamily="34" charset="0"/>
                  </a:rPr>
                  <a:t>잡음 감소</a:t>
                </a:r>
                <a:endParaRPr lang="zh-CN" altLang="en-US" sz="1400" b="1" dirty="0"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6789551" y="8218769"/>
                <a:ext cx="1779222" cy="41244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ctr"/>
                <a:r>
                  <a:rPr lang="ko-KR" altLang="en-US" sz="1400" b="1" smtClean="0">
                    <a:latin typeface="+mn-ea"/>
                    <a:sym typeface="Calibri" panose="020F0502020204030204" pitchFamily="34" charset="0"/>
                  </a:rPr>
                  <a:t>색상 정확도</a:t>
                </a:r>
                <a:endParaRPr lang="zh-CN" altLang="en-US" sz="1400" b="1" dirty="0"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6787572" y="9669024"/>
                <a:ext cx="1779222" cy="41244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ctr"/>
                <a:r>
                  <a:rPr lang="ko-KR" altLang="en-US" sz="1400" b="1" dirty="0" smtClean="0">
                    <a:latin typeface="+mn-ea"/>
                    <a:sym typeface="Calibri" panose="020F0502020204030204" pitchFamily="34" charset="0"/>
                  </a:rPr>
                  <a:t>더 상세한</a:t>
                </a:r>
                <a:endParaRPr lang="zh-CN" altLang="en-US" sz="1400" b="1" dirty="0"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4741454" y="9669024"/>
                <a:ext cx="1779222" cy="41244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ctr"/>
                <a:r>
                  <a:rPr lang="ko-KR" altLang="en-US" sz="1400" b="1" smtClean="0">
                    <a:latin typeface="+mn-ea"/>
                    <a:sym typeface="Calibri" panose="020F0502020204030204" pitchFamily="34" charset="0"/>
                  </a:rPr>
                  <a:t>이미지 선명도</a:t>
                </a:r>
                <a:endParaRPr lang="zh-CN" altLang="en-US" sz="1400" b="1" dirty="0">
                  <a:latin typeface="+mn-ea"/>
                  <a:cs typeface="+mn-ea"/>
                  <a:sym typeface="Calibri" panose="020F0502020204030204" pitchFamily="34" charset="0"/>
                </a:endParaRPr>
              </a:p>
            </p:txBody>
          </p:sp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6983" y="8888457"/>
                <a:ext cx="718412" cy="610650"/>
              </a:xfrm>
              <a:prstGeom prst="rect">
                <a:avLst/>
              </a:prstGeom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77263" y="8894979"/>
                <a:ext cx="661585" cy="562345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4329011" y="4892530"/>
              <a:ext cx="3181512" cy="1707206"/>
              <a:chOff x="4329382" y="4757779"/>
              <a:chExt cx="3181512" cy="1707206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329382" y="4757779"/>
                <a:ext cx="3181512" cy="1707206"/>
              </a:xfrm>
              <a:prstGeom prst="roundRect">
                <a:avLst/>
              </a:prstGeom>
              <a:gradFill>
                <a:gsLst>
                  <a:gs pos="100000">
                    <a:srgbClr val="A6C5E0"/>
                  </a:gs>
                  <a:gs pos="89052">
                    <a:srgbClr val="BCD4E8"/>
                  </a:gs>
                  <a:gs pos="100000">
                    <a:srgbClr val="C4D9EB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413951" y="5208474"/>
                <a:ext cx="834270" cy="7206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sz="1133" b="1" dirty="0" smtClean="0">
                    <a:solidFill>
                      <a:schemeClr val="tx1"/>
                    </a:solidFill>
                    <a:latin typeface="+mn-ea"/>
                  </a:rPr>
                  <a:t>ISP</a:t>
                </a:r>
                <a:endParaRPr lang="zh-CN" altLang="en-US" sz="1133" b="1" dirty="0"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5677662" y="4948115"/>
                <a:ext cx="1719629" cy="1303841"/>
                <a:chOff x="4732236" y="5676619"/>
                <a:chExt cx="1394591" cy="1102341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082" r="12634"/>
                <a:stretch/>
              </p:blipFill>
              <p:spPr>
                <a:xfrm>
                  <a:off x="4732236" y="5676619"/>
                  <a:ext cx="1394591" cy="1102341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/>
              </p:spPr>
            </p:pic>
            <p:sp>
              <p:nvSpPr>
                <p:cNvPr id="9" name="矩形 8"/>
                <p:cNvSpPr/>
                <p:nvPr/>
              </p:nvSpPr>
              <p:spPr>
                <a:xfrm>
                  <a:off x="5004946" y="6409628"/>
                  <a:ext cx="849166" cy="33827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sz="2000" dirty="0" smtClean="0">
                      <a:ln w="0"/>
                      <a:solidFill>
                        <a:schemeClr val="bg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</a:rPr>
                    <a:t>AI</a:t>
                  </a:r>
                  <a:r>
                    <a:rPr lang="ko-KR" altLang="en-US" sz="2000" dirty="0" smtClean="0">
                      <a:ln w="0"/>
                      <a:solidFill>
                        <a:schemeClr val="bg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</a:rPr>
                    <a:t>칩</a:t>
                  </a:r>
                  <a:endParaRPr lang="zh-CN" altLang="en-US" sz="2000" b="0" cap="none" spc="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ea"/>
                  </a:endParaRPr>
                </a:p>
              </p:txBody>
            </p:sp>
          </p:grpSp>
          <p:sp>
            <p:nvSpPr>
              <p:cNvPr id="18" name="加号 17"/>
              <p:cNvSpPr/>
              <p:nvPr/>
            </p:nvSpPr>
            <p:spPr>
              <a:xfrm>
                <a:off x="5259851" y="5433681"/>
                <a:ext cx="311631" cy="285751"/>
              </a:xfrm>
              <a:prstGeom prst="mathPlus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613" y="2326935"/>
            <a:ext cx="490236" cy="48435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957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3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2"/>
          <p:cNvGrpSpPr/>
          <p:nvPr/>
        </p:nvGrpSpPr>
        <p:grpSpPr>
          <a:xfrm>
            <a:off x="6096001" y="1342663"/>
            <a:ext cx="6231882" cy="4783494"/>
            <a:chOff x="0" y="0"/>
            <a:chExt cx="12471752" cy="6858000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文本框 4"/>
            <p:cNvSpPr txBox="1"/>
            <p:nvPr/>
          </p:nvSpPr>
          <p:spPr>
            <a:xfrm>
              <a:off x="8421646" y="5903889"/>
              <a:ext cx="4050106" cy="830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ko-KR" sz="1100" b="1" dirty="0" err="1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ColorVu</a:t>
              </a: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ko-KR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3.0</a:t>
              </a:r>
              <a:endParaRPr lang="en-US" altLang="zh-CN" sz="1100" b="1" dirty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* 보조 </a:t>
              </a: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조명</a:t>
              </a: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  <a:sym typeface="Calibri" panose="020F0502020204030204" pitchFamily="34" charset="0"/>
                </a:rPr>
                <a:t> 없음</a:t>
              </a:r>
              <a:endParaRPr lang="en-US" altLang="zh-CN" sz="1100" b="1" dirty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" name="文本框 7"/>
            <p:cNvSpPr txBox="1"/>
            <p:nvPr/>
          </p:nvSpPr>
          <p:spPr>
            <a:xfrm>
              <a:off x="3285388" y="5903891"/>
              <a:ext cx="6452364" cy="95410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</a:rPr>
                <a:t>밝기를 크게 향상시켜</a:t>
              </a:r>
              <a:endParaRPr lang="en-US" altLang="zh-CN" sz="1100" b="1" dirty="0">
                <a:solidFill>
                  <a:schemeClr val="bg1"/>
                </a:solidFill>
                <a:latin typeface="+mn-ea"/>
                <a:cs typeface="Calibri" panose="020F0502020204030204" pitchFamily="34" charset="0"/>
              </a:endParaRPr>
            </a:p>
            <a:p>
              <a:pPr algn="ctr"/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</a:rPr>
                <a:t>세부사항 </a:t>
              </a: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</a:rPr>
                <a:t>확인이</a:t>
              </a:r>
              <a:r>
                <a:rPr lang="ko-KR" altLang="en-US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</a:rPr>
                <a:t> 쉬워집니다</a:t>
              </a:r>
              <a:r>
                <a:rPr lang="en-US" altLang="ko-KR" sz="1100" b="1" dirty="0">
                  <a:solidFill>
                    <a:schemeClr val="bg1"/>
                  </a:solidFill>
                  <a:latin typeface="+mn-ea"/>
                  <a:cs typeface="Calibri" panose="020F0502020204030204" pitchFamily="34" charset="0"/>
                </a:rPr>
                <a:t>.</a:t>
              </a:r>
              <a:endParaRPr lang="zh-CN" altLang="en-US" sz="1100" b="1" dirty="0">
                <a:solidFill>
                  <a:schemeClr val="bg1"/>
                </a:solidFill>
                <a:latin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10" name="图片 3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5" b="17468"/>
          <a:stretch/>
        </p:blipFill>
        <p:spPr>
          <a:xfrm>
            <a:off x="0" y="1342663"/>
            <a:ext cx="6096001" cy="47834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89774" y="5481539"/>
            <a:ext cx="2066441" cy="423819"/>
          </a:xfrm>
          <a:prstGeom prst="rect">
            <a:avLst/>
          </a:prstGeom>
          <a:noFill/>
        </p:spPr>
        <p:txBody>
          <a:bodyPr wrap="square" rtlCol="0">
            <a:normAutofit fontScale="55000" lnSpcReduction="20000"/>
          </a:bodyPr>
          <a:lstStyle/>
          <a:p>
            <a:pPr algn="ctr"/>
            <a:r>
              <a:rPr lang="ko-KR" altLang="en-US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휴대폰 조명 </a:t>
            </a:r>
            <a:r>
              <a:rPr lang="en-US" altLang="ko-KR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X</a:t>
            </a:r>
            <a:endParaRPr lang="en-US" altLang="zh-CN" sz="1970" b="1" dirty="0" smtClean="0">
              <a:solidFill>
                <a:schemeClr val="bg1"/>
              </a:solidFill>
              <a:latin typeface="+mn-ea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ctr"/>
            <a:r>
              <a:rPr lang="ko-KR" altLang="en-US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*오전 </a:t>
            </a:r>
            <a:r>
              <a:rPr lang="en-US" altLang="ko-KR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ko-KR" altLang="en-US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시에 촬영되었습니다</a:t>
            </a:r>
            <a:r>
              <a:rPr lang="en-US" altLang="ko-KR" sz="1970" b="1" dirty="0" smtClean="0">
                <a:solidFill>
                  <a:schemeClr val="bg1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.</a:t>
            </a:r>
            <a:endParaRPr lang="zh-CN" altLang="en-US" sz="1970" b="1" dirty="0">
              <a:solidFill>
                <a:schemeClr val="bg1"/>
              </a:solidFill>
              <a:latin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" name="矩形 12"/>
          <p:cNvSpPr/>
          <p:nvPr/>
        </p:nvSpPr>
        <p:spPr>
          <a:xfrm>
            <a:off x="-1266394" y="405497"/>
            <a:ext cx="73796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ko-KR" altLang="en-US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밝기 향상</a:t>
            </a:r>
            <a:endParaRPr lang="en-US" altLang="zh-CN" sz="3600" b="1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latin typeface="맑은 고딕 (Body)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7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53229" y="1778905"/>
            <a:ext cx="6150972" cy="3695920"/>
            <a:chOff x="2094095" y="1755755"/>
            <a:chExt cx="9406707" cy="447994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4095" y="1755755"/>
              <a:ext cx="7922427" cy="44799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1" name="文本框 10"/>
            <p:cNvSpPr txBox="1"/>
            <p:nvPr/>
          </p:nvSpPr>
          <p:spPr>
            <a:xfrm>
              <a:off x="7180665" y="5119662"/>
              <a:ext cx="4320137" cy="83099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ko-KR" sz="1500" b="1" dirty="0" err="1" smtClean="0">
                  <a:solidFill>
                    <a:schemeClr val="bg1"/>
                  </a:solidFill>
                  <a:latin typeface="15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ColorVu</a:t>
              </a:r>
              <a:r>
                <a:rPr lang="ko-KR" altLang="en-US" sz="1500" b="1" dirty="0" smtClean="0">
                  <a:solidFill>
                    <a:schemeClr val="bg1"/>
                  </a:solidFill>
                  <a:latin typeface="15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ko-KR" sz="1500" b="1" dirty="0" smtClean="0">
                  <a:solidFill>
                    <a:schemeClr val="bg1"/>
                  </a:solidFill>
                  <a:latin typeface="15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2.0</a:t>
              </a:r>
              <a:endParaRPr lang="en-US" altLang="zh-CN" sz="1500" b="1" dirty="0" smtClean="0">
                <a:solidFill>
                  <a:schemeClr val="bg1"/>
                </a:solidFill>
                <a:latin typeface="15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ko-KR" altLang="en-US" sz="1500" b="1" dirty="0" smtClean="0">
                  <a:solidFill>
                    <a:schemeClr val="bg1"/>
                  </a:solidFill>
                  <a:latin typeface="15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보조 조명 없음</a:t>
              </a:r>
              <a:endParaRPr lang="en-US" altLang="zh-CN" sz="1500" b="1" dirty="0" smtClean="0">
                <a:solidFill>
                  <a:schemeClr val="bg1"/>
                </a:solidFill>
                <a:latin typeface="15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9481" y="405497"/>
            <a:ext cx="73796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ko-KR" altLang="en-US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번짐 증상 </a:t>
            </a:r>
            <a:r>
              <a:rPr lang="ko-KR" altLang="en-US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감소</a:t>
            </a:r>
            <a:r>
              <a:rPr lang="en-US" altLang="ko-KR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(Motion blur)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5842058" y="1778905"/>
            <a:ext cx="6884247" cy="4422997"/>
            <a:chOff x="1878591" y="1272149"/>
            <a:chExt cx="10810988" cy="5365947"/>
          </a:xfrm>
        </p:grpSpPr>
        <p:grpSp>
          <p:nvGrpSpPr>
            <p:cNvPr id="8" name="组合 26"/>
            <p:cNvGrpSpPr>
              <a:grpSpLocks noChangeAspect="1"/>
            </p:cNvGrpSpPr>
            <p:nvPr/>
          </p:nvGrpSpPr>
          <p:grpSpPr>
            <a:xfrm>
              <a:off x="8832873" y="3961635"/>
              <a:ext cx="3856706" cy="2676461"/>
              <a:chOff x="3883398" y="3141619"/>
              <a:chExt cx="4130040" cy="3860213"/>
            </a:xfrm>
          </p:grpSpPr>
          <p:grpSp>
            <p:nvGrpSpPr>
              <p:cNvPr id="16" name="组合 27"/>
              <p:cNvGrpSpPr/>
              <p:nvPr/>
            </p:nvGrpSpPr>
            <p:grpSpPr>
              <a:xfrm rot="10800000">
                <a:off x="3883398" y="3141619"/>
                <a:ext cx="4130040" cy="3860213"/>
                <a:chOff x="2099107" y="825455"/>
                <a:chExt cx="2043425" cy="2315724"/>
              </a:xfrm>
            </p:grpSpPr>
            <p:sp>
              <p:nvSpPr>
                <p:cNvPr id="18" name="Freeform 10"/>
                <p:cNvSpPr>
                  <a:spLocks/>
                </p:cNvSpPr>
                <p:nvPr/>
              </p:nvSpPr>
              <p:spPr bwMode="auto">
                <a:xfrm>
                  <a:off x="2099107" y="825455"/>
                  <a:ext cx="2043425" cy="1194974"/>
                </a:xfrm>
                <a:custGeom>
                  <a:avLst/>
                  <a:gdLst>
                    <a:gd name="T0" fmla="*/ 1998 w 2541"/>
                    <a:gd name="T1" fmla="*/ 1857 h 1857"/>
                    <a:gd name="T2" fmla="*/ 2541 w 2541"/>
                    <a:gd name="T3" fmla="*/ 1857 h 1857"/>
                    <a:gd name="T4" fmla="*/ 1271 w 2541"/>
                    <a:gd name="T5" fmla="*/ 0 h 1857"/>
                    <a:gd name="T6" fmla="*/ 0 w 2541"/>
                    <a:gd name="T7" fmla="*/ 1857 h 1857"/>
                    <a:gd name="T8" fmla="*/ 543 w 2541"/>
                    <a:gd name="T9" fmla="*/ 1857 h 1857"/>
                    <a:gd name="T10" fmla="*/ 1998 w 2541"/>
                    <a:gd name="T11" fmla="*/ 1857 h 1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41" h="1857">
                      <a:moveTo>
                        <a:pt x="1998" y="1857"/>
                      </a:moveTo>
                      <a:cubicBezTo>
                        <a:pt x="2541" y="1857"/>
                        <a:pt x="2541" y="1857"/>
                        <a:pt x="2541" y="1857"/>
                      </a:cubicBezTo>
                      <a:cubicBezTo>
                        <a:pt x="1599" y="1307"/>
                        <a:pt x="1271" y="0"/>
                        <a:pt x="1271" y="0"/>
                      </a:cubicBezTo>
                      <a:cubicBezTo>
                        <a:pt x="1271" y="0"/>
                        <a:pt x="942" y="1307"/>
                        <a:pt x="0" y="1857"/>
                      </a:cubicBezTo>
                      <a:cubicBezTo>
                        <a:pt x="543" y="1857"/>
                        <a:pt x="543" y="1857"/>
                        <a:pt x="543" y="1857"/>
                      </a:cubicBezTo>
                      <a:lnTo>
                        <a:pt x="1998" y="1857"/>
                      </a:lnTo>
                      <a:close/>
                    </a:path>
                  </a:pathLst>
                </a:custGeom>
                <a:gradFill>
                  <a:gsLst>
                    <a:gs pos="10000">
                      <a:srgbClr val="CDDCFC">
                        <a:alpha val="0"/>
                      </a:srgbClr>
                    </a:gs>
                    <a:gs pos="88000">
                      <a:srgbClr val="AEBCFF">
                        <a:alpha val="80000"/>
                      </a:srgbClr>
                    </a:gs>
                  </a:gsLst>
                  <a:lin ang="162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맑은 고딕 (Body)"/>
                  </a:endParaRPr>
                </a:p>
              </p:txBody>
            </p:sp>
            <p:sp>
              <p:nvSpPr>
                <p:cNvPr id="19" name="Freeform 11"/>
                <p:cNvSpPr>
                  <a:spLocks/>
                </p:cNvSpPr>
                <p:nvPr/>
              </p:nvSpPr>
              <p:spPr bwMode="auto">
                <a:xfrm>
                  <a:off x="2135263" y="1245996"/>
                  <a:ext cx="1971112" cy="1895183"/>
                </a:xfrm>
                <a:custGeom>
                  <a:avLst/>
                  <a:gdLst>
                    <a:gd name="T0" fmla="*/ 3200 w 4071"/>
                    <a:gd name="T1" fmla="*/ 3574 h 3574"/>
                    <a:gd name="T2" fmla="*/ 3200 w 4071"/>
                    <a:gd name="T3" fmla="*/ 2974 h 3574"/>
                    <a:gd name="T4" fmla="*/ 4071 w 4071"/>
                    <a:gd name="T5" fmla="*/ 2974 h 3574"/>
                    <a:gd name="T6" fmla="*/ 2035 w 4071"/>
                    <a:gd name="T7" fmla="*/ 0 h 3574"/>
                    <a:gd name="T8" fmla="*/ 0 w 4071"/>
                    <a:gd name="T9" fmla="*/ 2974 h 3574"/>
                    <a:gd name="T10" fmla="*/ 870 w 4071"/>
                    <a:gd name="T11" fmla="*/ 2974 h 3574"/>
                    <a:gd name="T12" fmla="*/ 870 w 4071"/>
                    <a:gd name="T13" fmla="*/ 3574 h 3574"/>
                    <a:gd name="connsiteX0" fmla="*/ 7860 w 10000"/>
                    <a:gd name="connsiteY0" fmla="*/ 10000 h 12972"/>
                    <a:gd name="connsiteX1" fmla="*/ 7860 w 10000"/>
                    <a:gd name="connsiteY1" fmla="*/ 8321 h 12972"/>
                    <a:gd name="connsiteX2" fmla="*/ 10000 w 10000"/>
                    <a:gd name="connsiteY2" fmla="*/ 8321 h 12972"/>
                    <a:gd name="connsiteX3" fmla="*/ 4999 w 10000"/>
                    <a:gd name="connsiteY3" fmla="*/ 0 h 12972"/>
                    <a:gd name="connsiteX4" fmla="*/ 0 w 10000"/>
                    <a:gd name="connsiteY4" fmla="*/ 8321 h 12972"/>
                    <a:gd name="connsiteX5" fmla="*/ 2137 w 10000"/>
                    <a:gd name="connsiteY5" fmla="*/ 8321 h 12972"/>
                    <a:gd name="connsiteX6" fmla="*/ 2137 w 10000"/>
                    <a:gd name="connsiteY6" fmla="*/ 12972 h 12972"/>
                    <a:gd name="connsiteX0" fmla="*/ 7896 w 10000"/>
                    <a:gd name="connsiteY0" fmla="*/ 12407 h 12972"/>
                    <a:gd name="connsiteX1" fmla="*/ 7860 w 10000"/>
                    <a:gd name="connsiteY1" fmla="*/ 8321 h 12972"/>
                    <a:gd name="connsiteX2" fmla="*/ 10000 w 10000"/>
                    <a:gd name="connsiteY2" fmla="*/ 8321 h 12972"/>
                    <a:gd name="connsiteX3" fmla="*/ 4999 w 10000"/>
                    <a:gd name="connsiteY3" fmla="*/ 0 h 12972"/>
                    <a:gd name="connsiteX4" fmla="*/ 0 w 10000"/>
                    <a:gd name="connsiteY4" fmla="*/ 8321 h 12972"/>
                    <a:gd name="connsiteX5" fmla="*/ 2137 w 10000"/>
                    <a:gd name="connsiteY5" fmla="*/ 8321 h 12972"/>
                    <a:gd name="connsiteX6" fmla="*/ 2137 w 10000"/>
                    <a:gd name="connsiteY6" fmla="*/ 12972 h 12972"/>
                    <a:gd name="connsiteX0" fmla="*/ 7896 w 10000"/>
                    <a:gd name="connsiteY0" fmla="*/ 12407 h 12972"/>
                    <a:gd name="connsiteX1" fmla="*/ 7860 w 10000"/>
                    <a:gd name="connsiteY1" fmla="*/ 8321 h 12972"/>
                    <a:gd name="connsiteX2" fmla="*/ 10000 w 10000"/>
                    <a:gd name="connsiteY2" fmla="*/ 8321 h 12972"/>
                    <a:gd name="connsiteX3" fmla="*/ 4999 w 10000"/>
                    <a:gd name="connsiteY3" fmla="*/ 0 h 12972"/>
                    <a:gd name="connsiteX4" fmla="*/ 0 w 10000"/>
                    <a:gd name="connsiteY4" fmla="*/ 8321 h 12972"/>
                    <a:gd name="connsiteX5" fmla="*/ 2137 w 10000"/>
                    <a:gd name="connsiteY5" fmla="*/ 8321 h 12972"/>
                    <a:gd name="connsiteX6" fmla="*/ 2137 w 10000"/>
                    <a:gd name="connsiteY6" fmla="*/ 12972 h 12972"/>
                    <a:gd name="connsiteX0" fmla="*/ 7896 w 10000"/>
                    <a:gd name="connsiteY0" fmla="*/ 12407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896 w 10000"/>
                    <a:gd name="connsiteY0" fmla="*/ 12407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896 w 10000"/>
                    <a:gd name="connsiteY0" fmla="*/ 12407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896 w 10000"/>
                    <a:gd name="connsiteY0" fmla="*/ 12407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896 w 10000"/>
                    <a:gd name="connsiteY0" fmla="*/ 12407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932 w 10000"/>
                    <a:gd name="connsiteY0" fmla="*/ 12496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  <a:gd name="connsiteX0" fmla="*/ 7908 w 10000"/>
                    <a:gd name="connsiteY0" fmla="*/ 12823 h 12972"/>
                    <a:gd name="connsiteX1" fmla="*/ 7891 w 10000"/>
                    <a:gd name="connsiteY1" fmla="*/ 10608 h 12972"/>
                    <a:gd name="connsiteX2" fmla="*/ 7860 w 10000"/>
                    <a:gd name="connsiteY2" fmla="*/ 8321 h 12972"/>
                    <a:gd name="connsiteX3" fmla="*/ 10000 w 10000"/>
                    <a:gd name="connsiteY3" fmla="*/ 8321 h 12972"/>
                    <a:gd name="connsiteX4" fmla="*/ 4999 w 10000"/>
                    <a:gd name="connsiteY4" fmla="*/ 0 h 12972"/>
                    <a:gd name="connsiteX5" fmla="*/ 0 w 10000"/>
                    <a:gd name="connsiteY5" fmla="*/ 8321 h 12972"/>
                    <a:gd name="connsiteX6" fmla="*/ 2137 w 10000"/>
                    <a:gd name="connsiteY6" fmla="*/ 8321 h 12972"/>
                    <a:gd name="connsiteX7" fmla="*/ 2137 w 10000"/>
                    <a:gd name="connsiteY7" fmla="*/ 12972 h 12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00" h="12972">
                      <a:moveTo>
                        <a:pt x="7908" y="12823"/>
                      </a:moveTo>
                      <a:cubicBezTo>
                        <a:pt x="7889" y="12716"/>
                        <a:pt x="7899" y="11358"/>
                        <a:pt x="7891" y="10608"/>
                      </a:cubicBezTo>
                      <a:cubicBezTo>
                        <a:pt x="7883" y="9858"/>
                        <a:pt x="7901" y="8250"/>
                        <a:pt x="7860" y="8321"/>
                      </a:cubicBezTo>
                      <a:cubicBezTo>
                        <a:pt x="7828" y="8376"/>
                        <a:pt x="9287" y="8321"/>
                        <a:pt x="10000" y="8321"/>
                      </a:cubicBezTo>
                      <a:cubicBezTo>
                        <a:pt x="6291" y="5856"/>
                        <a:pt x="4999" y="0"/>
                        <a:pt x="4999" y="0"/>
                      </a:cubicBezTo>
                      <a:cubicBezTo>
                        <a:pt x="4999" y="0"/>
                        <a:pt x="3707" y="5856"/>
                        <a:pt x="0" y="8321"/>
                      </a:cubicBezTo>
                      <a:lnTo>
                        <a:pt x="2137" y="8321"/>
                      </a:lnTo>
                      <a:lnTo>
                        <a:pt x="2137" y="12972"/>
                      </a:lnTo>
                    </a:path>
                  </a:pathLst>
                </a:custGeom>
                <a:gradFill>
                  <a:gsLst>
                    <a:gs pos="99765">
                      <a:srgbClr val="8FA2FF"/>
                    </a:gs>
                    <a:gs pos="62000">
                      <a:srgbClr val="94B4FF"/>
                    </a:gs>
                    <a:gs pos="16000">
                      <a:srgbClr val="ABD5FF">
                        <a:alpha val="0"/>
                      </a:srgbClr>
                    </a:gs>
                  </a:gsLst>
                  <a:lin ang="162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맑은 고딕 (Body)"/>
                  </a:endParaRPr>
                </a:p>
              </p:txBody>
            </p:sp>
          </p:grp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 rot="10800000">
                <a:off x="4516298" y="4338853"/>
                <a:ext cx="2864244" cy="1961958"/>
              </a:xfrm>
              <a:custGeom>
                <a:avLst/>
                <a:gdLst>
                  <a:gd name="T0" fmla="*/ 3200 w 4071"/>
                  <a:gd name="T1" fmla="*/ 3574 h 3574"/>
                  <a:gd name="T2" fmla="*/ 3200 w 4071"/>
                  <a:gd name="T3" fmla="*/ 2974 h 3574"/>
                  <a:gd name="T4" fmla="*/ 4071 w 4071"/>
                  <a:gd name="T5" fmla="*/ 2974 h 3574"/>
                  <a:gd name="T6" fmla="*/ 2035 w 4071"/>
                  <a:gd name="T7" fmla="*/ 0 h 3574"/>
                  <a:gd name="T8" fmla="*/ 0 w 4071"/>
                  <a:gd name="T9" fmla="*/ 2974 h 3574"/>
                  <a:gd name="T10" fmla="*/ 870 w 4071"/>
                  <a:gd name="T11" fmla="*/ 2974 h 3574"/>
                  <a:gd name="T12" fmla="*/ 870 w 4071"/>
                  <a:gd name="T13" fmla="*/ 3574 h 3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71" h="3574">
                    <a:moveTo>
                      <a:pt x="3200" y="3574"/>
                    </a:moveTo>
                    <a:cubicBezTo>
                      <a:pt x="3200" y="2974"/>
                      <a:pt x="3200" y="2974"/>
                      <a:pt x="3200" y="2974"/>
                    </a:cubicBezTo>
                    <a:cubicBezTo>
                      <a:pt x="4071" y="2974"/>
                      <a:pt x="4071" y="2974"/>
                      <a:pt x="4071" y="2974"/>
                    </a:cubicBezTo>
                    <a:cubicBezTo>
                      <a:pt x="2561" y="2093"/>
                      <a:pt x="2035" y="0"/>
                      <a:pt x="2035" y="0"/>
                    </a:cubicBezTo>
                    <a:cubicBezTo>
                      <a:pt x="2035" y="0"/>
                      <a:pt x="1509" y="2093"/>
                      <a:pt x="0" y="2974"/>
                    </a:cubicBezTo>
                    <a:cubicBezTo>
                      <a:pt x="870" y="2974"/>
                      <a:pt x="870" y="2974"/>
                      <a:pt x="870" y="2974"/>
                    </a:cubicBezTo>
                    <a:cubicBezTo>
                      <a:pt x="870" y="3574"/>
                      <a:pt x="870" y="3574"/>
                      <a:pt x="870" y="3574"/>
                    </a:cubicBezTo>
                  </a:path>
                </a:pathLst>
              </a:custGeom>
              <a:noFill/>
              <a:ln w="38100" cap="flat">
                <a:gradFill>
                  <a:gsLst>
                    <a:gs pos="26000">
                      <a:schemeClr val="bg1"/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맑은 고딕 (Body)"/>
                </a:endParaRPr>
              </a:p>
            </p:txBody>
          </p:sp>
        </p:grpSp>
        <p:grpSp>
          <p:nvGrpSpPr>
            <p:cNvPr id="9" name="组合 2"/>
            <p:cNvGrpSpPr/>
            <p:nvPr/>
          </p:nvGrpSpPr>
          <p:grpSpPr>
            <a:xfrm>
              <a:off x="2304451" y="1272149"/>
              <a:ext cx="9931472" cy="4483863"/>
              <a:chOff x="1126859" y="628326"/>
              <a:chExt cx="12775572" cy="5557221"/>
            </a:xfrm>
          </p:grpSpPr>
          <p:pic>
            <p:nvPicPr>
              <p:cNvPr id="14" name="图片 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6859" y="628326"/>
                <a:ext cx="10822297" cy="555722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sp>
            <p:nvSpPr>
              <p:cNvPr id="15" name="文本框 12"/>
              <p:cNvSpPr txBox="1"/>
              <p:nvPr/>
            </p:nvSpPr>
            <p:spPr>
              <a:xfrm>
                <a:off x="8109735" y="4898168"/>
                <a:ext cx="5792696" cy="1029923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r>
                  <a:rPr lang="en-US" altLang="ko-KR" sz="1500" b="1" dirty="0" err="1" smtClean="0">
                    <a:solidFill>
                      <a:schemeClr val="bg1"/>
                    </a:solidFill>
                    <a:latin typeface="맑은 고딕 (Body)"/>
                    <a:ea typeface="微软雅黑" panose="020B0503020204020204" pitchFamily="34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ColorVu</a:t>
                </a:r>
                <a:r>
                  <a:rPr lang="ko-KR" altLang="en-US" sz="1500" b="1" dirty="0" smtClean="0">
                    <a:solidFill>
                      <a:schemeClr val="bg1"/>
                    </a:solidFill>
                    <a:latin typeface="맑은 고딕 (Body)"/>
                    <a:ea typeface="微软雅黑" panose="020B0503020204020204" pitchFamily="34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 </a:t>
                </a:r>
                <a:r>
                  <a:rPr lang="en-US" altLang="ko-KR" sz="1500" b="1" dirty="0" smtClean="0">
                    <a:solidFill>
                      <a:schemeClr val="bg1"/>
                    </a:solidFill>
                    <a:latin typeface="맑은 고딕 (Body)"/>
                    <a:ea typeface="微软雅黑" panose="020B0503020204020204" pitchFamily="34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3.0</a:t>
                </a:r>
                <a:endParaRPr lang="en-US" altLang="zh-CN" sz="1500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  <a:p>
                <a:r>
                  <a:rPr lang="ko-KR" altLang="en-US" sz="1500" b="1" dirty="0" smtClean="0">
                    <a:solidFill>
                      <a:schemeClr val="bg1"/>
                    </a:solidFill>
                    <a:latin typeface="맑은 고딕 (Body)"/>
                    <a:ea typeface="微软雅黑" panose="020B0503020204020204" pitchFamily="34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* 보조 조명 없음</a:t>
                </a:r>
                <a:endParaRPr lang="en-US" altLang="zh-CN" sz="1500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2" name="文本框 1"/>
            <p:cNvSpPr txBox="1"/>
            <p:nvPr/>
          </p:nvSpPr>
          <p:spPr>
            <a:xfrm>
              <a:off x="1878591" y="6053321"/>
              <a:ext cx="9754688" cy="58477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ko-KR" altLang="en-US" b="1" dirty="0" smtClean="0">
                  <a:latin typeface="맑은 고딕 (Body)"/>
                </a:rPr>
                <a:t>야간 </a:t>
              </a:r>
              <a:r>
                <a:rPr lang="ko-KR" altLang="en-US" b="1" dirty="0" smtClean="0">
                  <a:latin typeface="맑은 고딕 (Body)"/>
                </a:rPr>
                <a:t>번짐 증상 문제를 효과적으로 줄입니다</a:t>
              </a:r>
              <a:r>
                <a:rPr lang="en-US" altLang="ko-KR" b="1" dirty="0" smtClean="0">
                  <a:latin typeface="맑은 고딕 (Body)"/>
                </a:rPr>
                <a:t>.</a:t>
              </a:r>
              <a:endParaRPr lang="zh-CN" altLang="en-US" b="1" dirty="0">
                <a:latin typeface="맑은 고딕 (Body)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01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82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400" y="355580"/>
            <a:ext cx="46559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ko-KR" altLang="en-US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더 나은 </a:t>
            </a:r>
            <a:r>
              <a:rPr lang="en-US" altLang="zh-CN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WDR </a:t>
            </a:r>
            <a:r>
              <a:rPr lang="ko-KR" altLang="en-US" sz="36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효과</a:t>
            </a:r>
            <a:endParaRPr lang="zh-CN" altLang="en-US" sz="3600" b="1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latin typeface="맑은 고딕 (Body)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4350" y="5281932"/>
            <a:ext cx="8534400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맑은 고딕 (Body)"/>
              </a:rPr>
              <a:t>풀프레임의 선명한 이미지</a:t>
            </a:r>
            <a:endParaRPr lang="en-US" altLang="zh-CN" sz="2400" b="1" dirty="0" smtClean="0">
              <a:latin typeface="맑은 고딕 (Body)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4350" y="5839543"/>
            <a:ext cx="841429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맑은 고딕 (Body)"/>
              </a:rPr>
              <a:t>빛과 어둠의 교차점에 있는 복잡한 대상</a:t>
            </a:r>
            <a:endParaRPr lang="zh-CN" altLang="en-US" sz="2400" b="1" dirty="0">
              <a:latin typeface="맑은 고딕 (Body)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8797" y="2031671"/>
            <a:ext cx="3673299" cy="2479046"/>
            <a:chOff x="268797" y="2031671"/>
            <a:chExt cx="3673299" cy="24790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797" y="2031671"/>
              <a:ext cx="3673299" cy="20771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6" name="文本框 5"/>
            <p:cNvSpPr txBox="1"/>
            <p:nvPr/>
          </p:nvSpPr>
          <p:spPr>
            <a:xfrm>
              <a:off x="2512170" y="4141385"/>
              <a:ext cx="1213338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zh-CN" sz="1281" b="1" dirty="0" smtClean="0">
                  <a:latin typeface="맑은 고딕 (Body)"/>
                </a:rPr>
                <a:t>WDR </a:t>
              </a:r>
              <a:r>
                <a:rPr lang="ko-KR" altLang="en-US" sz="1281" b="1" dirty="0" smtClean="0">
                  <a:latin typeface="맑은 고딕 (Body)"/>
                </a:rPr>
                <a:t>꺼짐</a:t>
              </a:r>
              <a:endParaRPr lang="zh-CN" altLang="en-US" sz="1281" b="1" dirty="0">
                <a:latin typeface="맑은 고딕 (Body)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04938" y="2060340"/>
            <a:ext cx="3673298" cy="2688988"/>
            <a:chOff x="4304938" y="2060340"/>
            <a:chExt cx="3673298" cy="268898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4938" y="2060340"/>
              <a:ext cx="3673298" cy="20771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6" name="文本框 15"/>
            <p:cNvSpPr txBox="1"/>
            <p:nvPr/>
          </p:nvSpPr>
          <p:spPr>
            <a:xfrm>
              <a:off x="6301958" y="4102997"/>
              <a:ext cx="1597612" cy="64633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ko-KR" b="1" dirty="0" err="1" smtClean="0">
                  <a:latin typeface="맑은 고딕 (Body)"/>
                </a:rPr>
                <a:t>ColorVu</a:t>
              </a:r>
              <a:r>
                <a:rPr lang="ko-KR" altLang="en-US" b="1" dirty="0" smtClean="0">
                  <a:latin typeface="맑은 고딕 (Body)"/>
                </a:rPr>
                <a:t> </a:t>
              </a:r>
              <a:r>
                <a:rPr lang="en-US" altLang="ko-KR" b="1" dirty="0" smtClean="0">
                  <a:latin typeface="맑은 고딕 (Body)"/>
                </a:rPr>
                <a:t>2.0</a:t>
              </a:r>
              <a:endParaRPr lang="en-US" altLang="zh-CN" b="1" dirty="0" smtClean="0">
                <a:latin typeface="맑은 고딕 (Body)"/>
              </a:endParaRPr>
            </a:p>
            <a:p>
              <a:r>
                <a:rPr lang="en-US" altLang="zh-CN" b="1" dirty="0" smtClean="0">
                  <a:latin typeface="맑은 고딕 (Body)"/>
                </a:rPr>
                <a:t>WDR </a:t>
              </a:r>
              <a:r>
                <a:rPr lang="ko-KR" altLang="en-US" b="1" dirty="0" smtClean="0">
                  <a:latin typeface="맑은 고딕 (Body)"/>
                </a:rPr>
                <a:t>켜기</a:t>
              </a:r>
              <a:endParaRPr lang="zh-CN" altLang="en-US" b="1" dirty="0">
                <a:latin typeface="맑은 고딕 (Body)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47034" y="2031670"/>
            <a:ext cx="3738749" cy="2723494"/>
            <a:chOff x="8247034" y="2031670"/>
            <a:chExt cx="3738749" cy="272349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7034" y="2031670"/>
              <a:ext cx="3692733" cy="20771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7" name="文本框 16"/>
            <p:cNvSpPr txBox="1"/>
            <p:nvPr/>
          </p:nvSpPr>
          <p:spPr>
            <a:xfrm>
              <a:off x="10388171" y="4108833"/>
              <a:ext cx="1597612" cy="64633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ko-KR" b="1" dirty="0" err="1" smtClean="0">
                  <a:latin typeface="맑은 고딕 (Body)"/>
                </a:rPr>
                <a:t>ColorVu</a:t>
              </a:r>
              <a:r>
                <a:rPr lang="ko-KR" altLang="en-US" b="1" dirty="0" smtClean="0">
                  <a:latin typeface="맑은 고딕 (Body)"/>
                </a:rPr>
                <a:t> </a:t>
              </a:r>
              <a:r>
                <a:rPr lang="en-US" altLang="ko-KR" b="1" dirty="0" smtClean="0">
                  <a:latin typeface="맑은 고딕 (Body)"/>
                </a:rPr>
                <a:t>3.0</a:t>
              </a:r>
              <a:endParaRPr lang="en-US" altLang="zh-CN" b="1" dirty="0" smtClean="0">
                <a:latin typeface="맑은 고딕 (Body)"/>
              </a:endParaRPr>
            </a:p>
            <a:p>
              <a:r>
                <a:rPr lang="en-US" altLang="zh-CN" b="1" dirty="0" smtClean="0">
                  <a:latin typeface="맑은 고딕 (Body)"/>
                </a:rPr>
                <a:t>WDR </a:t>
              </a:r>
              <a:r>
                <a:rPr lang="ko-KR" altLang="en-US" b="1" dirty="0" smtClean="0">
                  <a:latin typeface="맑은 고딕 (Body)"/>
                </a:rPr>
                <a:t>켜기</a:t>
              </a:r>
              <a:endParaRPr lang="zh-CN" altLang="en-US" b="1" dirty="0">
                <a:latin typeface="맑은 고딕 (Body)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5" t="38011" r="44116" b="28656"/>
          <a:stretch>
            <a:fillRect/>
          </a:stretch>
        </p:blipFill>
        <p:spPr>
          <a:xfrm>
            <a:off x="268797" y="3377700"/>
            <a:ext cx="1615571" cy="1615571"/>
          </a:xfrm>
          <a:custGeom>
            <a:avLst/>
            <a:gdLst>
              <a:gd name="connsiteX0" fmla="*/ 540000 w 1080000"/>
              <a:gd name="connsiteY0" fmla="*/ 0 h 1080000"/>
              <a:gd name="connsiteX1" fmla="*/ 1080000 w 1080000"/>
              <a:gd name="connsiteY1" fmla="*/ 540000 h 1080000"/>
              <a:gd name="connsiteX2" fmla="*/ 540000 w 1080000"/>
              <a:gd name="connsiteY2" fmla="*/ 1080000 h 1080000"/>
              <a:gd name="connsiteX3" fmla="*/ 0 w 1080000"/>
              <a:gd name="connsiteY3" fmla="*/ 540000 h 1080000"/>
              <a:gd name="connsiteX4" fmla="*/ 540000 w 1080000"/>
              <a:gd name="connsiteY4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000" h="1080000"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838234"/>
                  <a:pt x="838234" y="1080000"/>
                  <a:pt x="540000" y="1080000"/>
                </a:cubicBezTo>
                <a:cubicBezTo>
                  <a:pt x="241766" y="1080000"/>
                  <a:pt x="0" y="838234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57150">
            <a:solidFill>
              <a:srgbClr val="C0C0C0"/>
            </a:solidFill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5" t="44393" r="39035" b="22274"/>
          <a:stretch>
            <a:fillRect/>
          </a:stretch>
        </p:blipFill>
        <p:spPr>
          <a:xfrm>
            <a:off x="8566383" y="3425663"/>
            <a:ext cx="1615571" cy="1615571"/>
          </a:xfrm>
          <a:custGeom>
            <a:avLst/>
            <a:gdLst>
              <a:gd name="connsiteX0" fmla="*/ 540000 w 1080000"/>
              <a:gd name="connsiteY0" fmla="*/ 0 h 1080000"/>
              <a:gd name="connsiteX1" fmla="*/ 1080000 w 1080000"/>
              <a:gd name="connsiteY1" fmla="*/ 540000 h 1080000"/>
              <a:gd name="connsiteX2" fmla="*/ 540000 w 1080000"/>
              <a:gd name="connsiteY2" fmla="*/ 1080000 h 1080000"/>
              <a:gd name="connsiteX3" fmla="*/ 0 w 1080000"/>
              <a:gd name="connsiteY3" fmla="*/ 540000 h 1080000"/>
              <a:gd name="connsiteX4" fmla="*/ 540000 w 1080000"/>
              <a:gd name="connsiteY4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000" h="1080000"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838234"/>
                  <a:pt x="838234" y="1080000"/>
                  <a:pt x="540000" y="1080000"/>
                </a:cubicBezTo>
                <a:cubicBezTo>
                  <a:pt x="241766" y="1080000"/>
                  <a:pt x="0" y="838234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57150">
            <a:solidFill>
              <a:srgbClr val="C0C0C0"/>
            </a:solidFill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0" t="38011" r="43231" b="28656"/>
          <a:stretch>
            <a:fillRect/>
          </a:stretch>
        </p:blipFill>
        <p:spPr>
          <a:xfrm>
            <a:off x="4417590" y="3377701"/>
            <a:ext cx="1615571" cy="1615571"/>
          </a:xfrm>
          <a:custGeom>
            <a:avLst/>
            <a:gdLst>
              <a:gd name="connsiteX0" fmla="*/ 540000 w 1080000"/>
              <a:gd name="connsiteY0" fmla="*/ 0 h 1080000"/>
              <a:gd name="connsiteX1" fmla="*/ 1080000 w 1080000"/>
              <a:gd name="connsiteY1" fmla="*/ 540000 h 1080000"/>
              <a:gd name="connsiteX2" fmla="*/ 540000 w 1080000"/>
              <a:gd name="connsiteY2" fmla="*/ 1080000 h 1080000"/>
              <a:gd name="connsiteX3" fmla="*/ 0 w 1080000"/>
              <a:gd name="connsiteY3" fmla="*/ 540000 h 1080000"/>
              <a:gd name="connsiteX4" fmla="*/ 540000 w 1080000"/>
              <a:gd name="connsiteY4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000" h="1080000"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838234"/>
                  <a:pt x="838234" y="1080000"/>
                  <a:pt x="540000" y="1080000"/>
                </a:cubicBezTo>
                <a:cubicBezTo>
                  <a:pt x="241766" y="1080000"/>
                  <a:pt x="0" y="838234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57150">
            <a:solidFill>
              <a:srgbClr val="C0C0C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09949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12212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966" y="212245"/>
            <a:ext cx="27825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ko-KR" altLang="en-US" sz="40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자동 </a:t>
            </a:r>
            <a:r>
              <a:rPr lang="en-US" altLang="zh-CN" sz="4000" b="1" dirty="0" smtClean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WDR</a:t>
            </a:r>
            <a:endParaRPr lang="zh-CN" altLang="en-US" sz="4000" b="1" dirty="0">
              <a:ln w="0"/>
              <a:gradFill>
                <a:gsLst>
                  <a:gs pos="18000">
                    <a:srgbClr val="383B42"/>
                  </a:gs>
                  <a:gs pos="89249">
                    <a:srgbClr val="3E3E44"/>
                  </a:gs>
                  <a:gs pos="61000">
                    <a:srgbClr val="FF8453"/>
                  </a:gs>
                </a:gsLst>
                <a:lin ang="2700000" scaled="0"/>
              </a:gradFill>
              <a:latin typeface="맑은 고딕 (Body)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275856" y="4447847"/>
            <a:ext cx="3614747" cy="2411937"/>
            <a:chOff x="1106507" y="4003439"/>
            <a:chExt cx="3938108" cy="260079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507" y="4003439"/>
              <a:ext cx="3938108" cy="21925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23" name="文本框 22"/>
            <p:cNvSpPr txBox="1"/>
            <p:nvPr/>
          </p:nvSpPr>
          <p:spPr>
            <a:xfrm>
              <a:off x="1847407" y="6205979"/>
              <a:ext cx="3027406" cy="3982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야간 </a:t>
              </a:r>
              <a:r>
                <a:rPr lang="en-US" altLang="zh-CN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WDR </a:t>
              </a:r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켜짐</a:t>
              </a:r>
              <a:endParaRPr lang="en-US" altLang="zh-CN" b="1" dirty="0" smtClean="0"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275856" y="1382690"/>
            <a:ext cx="3587014" cy="2426919"/>
            <a:chOff x="724285" y="984396"/>
            <a:chExt cx="4607070" cy="310463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85" y="984396"/>
              <a:ext cx="4607070" cy="259147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26" name="文本框 25"/>
            <p:cNvSpPr txBox="1"/>
            <p:nvPr/>
          </p:nvSpPr>
          <p:spPr>
            <a:xfrm>
              <a:off x="1597742" y="3616559"/>
              <a:ext cx="3393647" cy="47246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주간 </a:t>
              </a:r>
              <a:r>
                <a:rPr lang="en-US" altLang="zh-CN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WDR </a:t>
              </a:r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꺼짐</a:t>
              </a:r>
              <a:endParaRPr lang="en-US" altLang="zh-CN" b="1" dirty="0" smtClean="0"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816687" y="2965732"/>
            <a:ext cx="3375313" cy="926536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b="1" dirty="0" smtClean="0">
                <a:latin typeface="맑은 고딕 (Body)"/>
                <a:cs typeface="Calibri" panose="020F0502020204030204" pitchFamily="34" charset="0"/>
              </a:rPr>
              <a:t>주야간</a:t>
            </a:r>
            <a:r>
              <a:rPr lang="ko-KR" altLang="en-US" dirty="0" smtClean="0">
                <a:latin typeface="맑은 고딕 (Body)"/>
                <a:cs typeface="Calibri" panose="020F0502020204030204" pitchFamily="34" charset="0"/>
              </a:rPr>
              <a:t> 시나리오 모두 좋은 성능을 얻습니다</a:t>
            </a:r>
            <a:r>
              <a:rPr lang="en-US" altLang="ko-KR" dirty="0" smtClean="0">
                <a:latin typeface="맑은 고딕 (Body)"/>
                <a:cs typeface="Calibri" panose="020F0502020204030204" pitchFamily="34" charset="0"/>
              </a:rPr>
              <a:t>.</a:t>
            </a:r>
            <a:endParaRPr lang="en-US" altLang="zh-CN" dirty="0" smtClean="0">
              <a:latin typeface="맑은 고딕 (Body)"/>
              <a:cs typeface="Calibri" panose="020F050202020403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4450" y="3867118"/>
            <a:ext cx="6730857" cy="523220"/>
            <a:chOff x="4936591" y="3550795"/>
            <a:chExt cx="6730857" cy="523220"/>
          </a:xfrm>
        </p:grpSpPr>
        <p:sp>
          <p:nvSpPr>
            <p:cNvPr id="34" name="矩形 33"/>
            <p:cNvSpPr/>
            <p:nvPr/>
          </p:nvSpPr>
          <p:spPr>
            <a:xfrm>
              <a:off x="4936591" y="3550795"/>
              <a:ext cx="67308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ko-KR" sz="2800" b="1" cap="none" spc="0" dirty="0" smtClean="0">
                  <a:ln w="0"/>
                  <a:gradFill>
                    <a:gsLst>
                      <a:gs pos="18000">
                        <a:srgbClr val="383B42"/>
                      </a:gs>
                      <a:gs pos="89249">
                        <a:srgbClr val="3E3E44"/>
                      </a:gs>
                      <a:gs pos="61000">
                        <a:srgbClr val="FF8453"/>
                      </a:gs>
                    </a:gsLst>
                    <a:lin ang="2700000" scaled="0"/>
                  </a:gradFill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Auto OFF</a:t>
              </a:r>
              <a:endParaRPr lang="zh-CN" altLang="en-US" sz="2800" b="1" cap="none" spc="0" dirty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7" name="iconfont-11194-5288584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9169749" y="3659983"/>
              <a:ext cx="609685" cy="304843"/>
            </a:xfrm>
            <a:custGeom>
              <a:avLst/>
              <a:gdLst>
                <a:gd name="T0" fmla="*/ 9139 w 12186"/>
                <a:gd name="T1" fmla="*/ 0 h 6093"/>
                <a:gd name="T2" fmla="*/ 3047 w 12186"/>
                <a:gd name="T3" fmla="*/ 0 h 6093"/>
                <a:gd name="T4" fmla="*/ 0 w 12186"/>
                <a:gd name="T5" fmla="*/ 3046 h 6093"/>
                <a:gd name="T6" fmla="*/ 3047 w 12186"/>
                <a:gd name="T7" fmla="*/ 6093 h 6093"/>
                <a:gd name="T8" fmla="*/ 9139 w 12186"/>
                <a:gd name="T9" fmla="*/ 6093 h 6093"/>
                <a:gd name="T10" fmla="*/ 12186 w 12186"/>
                <a:gd name="T11" fmla="*/ 3046 h 6093"/>
                <a:gd name="T12" fmla="*/ 9139 w 12186"/>
                <a:gd name="T13" fmla="*/ 0 h 6093"/>
                <a:gd name="T14" fmla="*/ 3047 w 12186"/>
                <a:gd name="T15" fmla="*/ 5453 h 6093"/>
                <a:gd name="T16" fmla="*/ 771 w 12186"/>
                <a:gd name="T17" fmla="*/ 3970 h 6093"/>
                <a:gd name="T18" fmla="*/ 1279 w 12186"/>
                <a:gd name="T19" fmla="*/ 1302 h 6093"/>
                <a:gd name="T20" fmla="*/ 3940 w 12186"/>
                <a:gd name="T21" fmla="*/ 759 h 6093"/>
                <a:gd name="T22" fmla="*/ 5453 w 12186"/>
                <a:gd name="T23" fmla="*/ 3014 h 6093"/>
                <a:gd name="T24" fmla="*/ 3047 w 12186"/>
                <a:gd name="T25" fmla="*/ 5453 h 6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86" h="6093">
                  <a:moveTo>
                    <a:pt x="9139" y="0"/>
                  </a:moveTo>
                  <a:lnTo>
                    <a:pt x="3047" y="0"/>
                  </a:lnTo>
                  <a:cubicBezTo>
                    <a:pt x="1364" y="0"/>
                    <a:pt x="0" y="1364"/>
                    <a:pt x="0" y="3046"/>
                  </a:cubicBezTo>
                  <a:cubicBezTo>
                    <a:pt x="0" y="4729"/>
                    <a:pt x="1364" y="6093"/>
                    <a:pt x="3047" y="6093"/>
                  </a:cubicBezTo>
                  <a:lnTo>
                    <a:pt x="9139" y="6093"/>
                  </a:lnTo>
                  <a:cubicBezTo>
                    <a:pt x="10822" y="6093"/>
                    <a:pt x="12186" y="4729"/>
                    <a:pt x="12186" y="3046"/>
                  </a:cubicBezTo>
                  <a:cubicBezTo>
                    <a:pt x="12186" y="1364"/>
                    <a:pt x="10822" y="0"/>
                    <a:pt x="9139" y="0"/>
                  </a:cubicBezTo>
                  <a:close/>
                  <a:moveTo>
                    <a:pt x="3047" y="5453"/>
                  </a:moveTo>
                  <a:cubicBezTo>
                    <a:pt x="2058" y="5466"/>
                    <a:pt x="1159" y="4880"/>
                    <a:pt x="771" y="3970"/>
                  </a:cubicBezTo>
                  <a:cubicBezTo>
                    <a:pt x="384" y="3060"/>
                    <a:pt x="584" y="2006"/>
                    <a:pt x="1279" y="1302"/>
                  </a:cubicBezTo>
                  <a:cubicBezTo>
                    <a:pt x="1974" y="598"/>
                    <a:pt x="3025" y="383"/>
                    <a:pt x="3940" y="759"/>
                  </a:cubicBezTo>
                  <a:cubicBezTo>
                    <a:pt x="4855" y="1134"/>
                    <a:pt x="5453" y="2025"/>
                    <a:pt x="5453" y="3014"/>
                  </a:cubicBezTo>
                  <a:cubicBezTo>
                    <a:pt x="5453" y="4349"/>
                    <a:pt x="4381" y="5435"/>
                    <a:pt x="3047" y="5453"/>
                  </a:cubicBezTo>
                  <a:close/>
                </a:path>
              </a:pathLst>
            </a:custGeom>
            <a:gradFill>
              <a:gsLst>
                <a:gs pos="0">
                  <a:srgbClr val="F18053"/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맑은 고딕 (Body)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442809" y="-2307970"/>
            <a:ext cx="474471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altLang="ko-KR" smtClean="0">
                <a:latin typeface="맑은 고딕 (Body)"/>
              </a:rPr>
              <a:t>1. </a:t>
            </a:r>
            <a:r>
              <a:rPr lang="ko-KR" altLang="en-US" smtClean="0">
                <a:latin typeface="맑은 고딕 (Body)"/>
              </a:rPr>
              <a:t>낮과 밤이 예전보다 좋아졌습니다</a:t>
            </a:r>
            <a:r>
              <a:rPr lang="en-US" altLang="ko-KR" smtClean="0">
                <a:latin typeface="맑은 고딕 (Body)"/>
              </a:rPr>
              <a:t>.</a:t>
            </a:r>
            <a:endParaRPr lang="en-US" altLang="zh-CN" dirty="0" smtClean="0">
              <a:latin typeface="맑은 고딕 (Body)"/>
            </a:endParaRPr>
          </a:p>
          <a:p>
            <a:pPr algn="ctr"/>
            <a:r>
              <a:rPr lang="en-US" altLang="ko-KR" smtClean="0">
                <a:latin typeface="맑은 고딕 (Body)"/>
              </a:rPr>
              <a:t>WDR </a:t>
            </a:r>
            <a:r>
              <a:rPr lang="ko-KR" altLang="en-US" smtClean="0">
                <a:latin typeface="맑은 고딕 (Body)"/>
              </a:rPr>
              <a:t>자동 꺼짐 값</a:t>
            </a:r>
            <a:r>
              <a:rPr lang="en-US" altLang="ko-KR" smtClean="0">
                <a:latin typeface="맑은 고딕 (Body)"/>
              </a:rPr>
              <a:t>(</a:t>
            </a:r>
            <a:r>
              <a:rPr lang="ko-KR" altLang="en-US" smtClean="0">
                <a:latin typeface="맑은 고딕 (Body)"/>
              </a:rPr>
              <a:t>야간 역학</a:t>
            </a:r>
            <a:r>
              <a:rPr lang="en-US" altLang="ko-KR" smtClean="0">
                <a:latin typeface="맑은 고딕 (Body)"/>
              </a:rPr>
              <a:t>)</a:t>
            </a:r>
            <a:endParaRPr lang="en-US" altLang="zh-CN" dirty="0" smtClean="0">
              <a:latin typeface="맑은 고딕 (Body)"/>
            </a:endParaRPr>
          </a:p>
          <a:p>
            <a:pPr algn="ctr"/>
            <a:r>
              <a:rPr lang="en-US" altLang="ko-KR" smtClean="0">
                <a:latin typeface="맑은 고딕 (Body)"/>
              </a:rPr>
              <a:t>WDR </a:t>
            </a:r>
            <a:r>
              <a:rPr lang="ko-KR" altLang="en-US" smtClean="0">
                <a:latin typeface="맑은 고딕 (Body)"/>
              </a:rPr>
              <a:t>값이 자동으로 켜집니다</a:t>
            </a:r>
            <a:r>
              <a:rPr lang="en-US" altLang="ko-KR" smtClean="0">
                <a:latin typeface="맑은 고딕 (Body)"/>
              </a:rPr>
              <a:t>.</a:t>
            </a:r>
            <a:endParaRPr lang="en-US" altLang="zh-CN" dirty="0" smtClean="0">
              <a:latin typeface="맑은 고딕 (Body)"/>
            </a:endParaRPr>
          </a:p>
          <a:p>
            <a:pPr algn="ctr"/>
            <a:r>
              <a:rPr lang="en-US" altLang="ko-KR" smtClean="0">
                <a:latin typeface="맑은 고딕 (Body)"/>
              </a:rPr>
              <a:t>2. </a:t>
            </a:r>
            <a:r>
              <a:rPr lang="ko-KR" altLang="en-US" smtClean="0">
                <a:latin typeface="맑은 고딕 (Body)"/>
              </a:rPr>
              <a:t>수동 조정이 필요하지 않으며 전체 프로세스가 자동화됩니다</a:t>
            </a:r>
            <a:r>
              <a:rPr lang="en-US" altLang="ko-KR" smtClean="0">
                <a:latin typeface="맑은 고딕 (Body)"/>
              </a:rPr>
              <a:t>.</a:t>
            </a:r>
            <a:endParaRPr lang="zh-CN" altLang="en-US" dirty="0">
              <a:latin typeface="맑은 고딕 (Body)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32085" y="4443487"/>
            <a:ext cx="3613986" cy="2410947"/>
            <a:chOff x="5276305" y="4192100"/>
            <a:chExt cx="3613986" cy="241094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6305" y="4192100"/>
              <a:ext cx="3613986" cy="203286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35" name="文本框 34"/>
            <p:cNvSpPr txBox="1"/>
            <p:nvPr/>
          </p:nvSpPr>
          <p:spPr>
            <a:xfrm>
              <a:off x="5958709" y="6233715"/>
              <a:ext cx="2778823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야간 </a:t>
              </a:r>
              <a:r>
                <a:rPr lang="en-US" altLang="zh-CN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WDR </a:t>
              </a:r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꺼짐</a:t>
              </a:r>
              <a:endParaRPr lang="en-US" altLang="zh-CN" b="1" dirty="0" smtClean="0"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26977" y="1356987"/>
            <a:ext cx="3619094" cy="2452622"/>
            <a:chOff x="5273751" y="1499632"/>
            <a:chExt cx="3619094" cy="245262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3751" y="1499632"/>
              <a:ext cx="3619094" cy="20257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38" name="文本框 37"/>
            <p:cNvSpPr txBox="1"/>
            <p:nvPr/>
          </p:nvSpPr>
          <p:spPr>
            <a:xfrm>
              <a:off x="5961263" y="3582922"/>
              <a:ext cx="2642256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주간 </a:t>
              </a:r>
              <a:r>
                <a:rPr lang="en-US" altLang="zh-CN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WDR </a:t>
              </a:r>
              <a:r>
                <a:rPr lang="ko-KR" altLang="en-US" b="1" smtClean="0"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켜짐</a:t>
              </a:r>
              <a:endParaRPr lang="en-US" altLang="zh-CN" b="1" dirty="0" smtClean="0"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8828899" y="4422130"/>
            <a:ext cx="3363101" cy="923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 smtClean="0">
                <a:latin typeface="맑은 고딕 (Body)"/>
                <a:cs typeface="Calibri" panose="020F0502020204030204" pitchFamily="34" charset="0"/>
              </a:rPr>
              <a:t>WDR </a:t>
            </a:r>
            <a:r>
              <a:rPr lang="ko-KR" altLang="en-US" dirty="0" smtClean="0">
                <a:latin typeface="맑은 고딕 (Body)"/>
                <a:cs typeface="Calibri" panose="020F0502020204030204" pitchFamily="34" charset="0"/>
              </a:rPr>
              <a:t>자동 켜짐</a:t>
            </a:r>
            <a:r>
              <a:rPr lang="en-US" altLang="ko-KR" dirty="0" smtClean="0">
                <a:latin typeface="맑은 고딕 (Body)"/>
                <a:cs typeface="Calibri" panose="020F0502020204030204" pitchFamily="34" charset="0"/>
              </a:rPr>
              <a:t>/</a:t>
            </a:r>
            <a:r>
              <a:rPr lang="ko-KR" altLang="en-US" dirty="0" smtClean="0">
                <a:latin typeface="맑은 고딕 (Body)"/>
                <a:cs typeface="Calibri" panose="020F0502020204030204" pitchFamily="34" charset="0"/>
              </a:rPr>
              <a:t>꺼짐에 </a:t>
            </a:r>
            <a:r>
              <a:rPr lang="en-US" altLang="ko-KR" dirty="0" smtClean="0">
                <a:latin typeface="맑은 고딕 (Body)"/>
                <a:cs typeface="Calibri" panose="020F0502020204030204" pitchFamily="34" charset="0"/>
              </a:rPr>
              <a:t/>
            </a:r>
            <a:br>
              <a:rPr lang="en-US" altLang="ko-KR" dirty="0" smtClean="0">
                <a:latin typeface="맑은 고딕 (Body)"/>
                <a:cs typeface="Calibri" panose="020F0502020204030204" pitchFamily="34" charset="0"/>
              </a:rPr>
            </a:br>
            <a:r>
              <a:rPr lang="ko-KR" altLang="en-US" b="1" dirty="0" smtClean="0">
                <a:latin typeface="맑은 고딕 (Body)"/>
                <a:cs typeface="Calibri" panose="020F0502020204030204" pitchFamily="34" charset="0"/>
              </a:rPr>
              <a:t>적응하는 지능형 시나리오</a:t>
            </a:r>
            <a:endParaRPr lang="en-US" altLang="zh-CN" b="1" dirty="0">
              <a:latin typeface="맑은 고딕 (Body)"/>
              <a:cs typeface="Calibri" panose="020F050202020403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5920" y="795511"/>
            <a:ext cx="6730857" cy="523220"/>
            <a:chOff x="4936591" y="687049"/>
            <a:chExt cx="6730857" cy="523220"/>
          </a:xfrm>
        </p:grpSpPr>
        <p:sp>
          <p:nvSpPr>
            <p:cNvPr id="33" name="矩形 32"/>
            <p:cNvSpPr/>
            <p:nvPr/>
          </p:nvSpPr>
          <p:spPr>
            <a:xfrm>
              <a:off x="4936591" y="687049"/>
              <a:ext cx="67308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800" b="1" cap="none" spc="0" dirty="0" smtClean="0">
                  <a:ln w="0"/>
                  <a:gradFill>
                    <a:gsLst>
                      <a:gs pos="18000">
                        <a:srgbClr val="383B42"/>
                      </a:gs>
                      <a:gs pos="89249">
                        <a:srgbClr val="3E3E44"/>
                      </a:gs>
                      <a:gs pos="61000">
                        <a:srgbClr val="FF8453"/>
                      </a:gs>
                    </a:gsLst>
                    <a:lin ang="2700000" scaled="0"/>
                  </a:gradFill>
                  <a:latin typeface="맑은 고딕 (Body)"/>
                  <a:ea typeface="微软雅黑" panose="020B0503020204020204" pitchFamily="34" charset="-122"/>
                  <a:sym typeface="Calibri" panose="020F0502020204030204" pitchFamily="34" charset="0"/>
                </a:rPr>
                <a:t>Auto ON</a:t>
              </a:r>
              <a:endParaRPr lang="zh-CN" altLang="en-US" sz="2800" b="1" cap="none" spc="0" dirty="0">
                <a:ln w="0"/>
                <a:gradFill>
                  <a:gsLst>
                    <a:gs pos="18000">
                      <a:srgbClr val="383B42"/>
                    </a:gs>
                    <a:gs pos="89249">
                      <a:srgbClr val="3E3E44"/>
                    </a:gs>
                    <a:gs pos="61000">
                      <a:srgbClr val="FF8453"/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6" name="switch_141978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9099483" y="770844"/>
              <a:ext cx="609684" cy="323168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67" h="3433">
                  <a:moveTo>
                    <a:pt x="4750" y="0"/>
                  </a:moveTo>
                  <a:lnTo>
                    <a:pt x="1717" y="0"/>
                  </a:lnTo>
                  <a:cubicBezTo>
                    <a:pt x="770" y="0"/>
                    <a:pt x="0" y="770"/>
                    <a:pt x="0" y="1716"/>
                  </a:cubicBezTo>
                  <a:cubicBezTo>
                    <a:pt x="0" y="2663"/>
                    <a:pt x="770" y="3433"/>
                    <a:pt x="1717" y="3433"/>
                  </a:cubicBezTo>
                  <a:lnTo>
                    <a:pt x="4750" y="3433"/>
                  </a:lnTo>
                  <a:cubicBezTo>
                    <a:pt x="5697" y="3433"/>
                    <a:pt x="6467" y="2663"/>
                    <a:pt x="6467" y="1716"/>
                  </a:cubicBezTo>
                  <a:cubicBezTo>
                    <a:pt x="6467" y="770"/>
                    <a:pt x="5697" y="0"/>
                    <a:pt x="4750" y="0"/>
                  </a:cubicBezTo>
                  <a:close/>
                  <a:moveTo>
                    <a:pt x="4750" y="3033"/>
                  </a:moveTo>
                  <a:cubicBezTo>
                    <a:pt x="4024" y="3033"/>
                    <a:pt x="3433" y="2442"/>
                    <a:pt x="3433" y="1716"/>
                  </a:cubicBezTo>
                  <a:cubicBezTo>
                    <a:pt x="3433" y="990"/>
                    <a:pt x="4024" y="400"/>
                    <a:pt x="4750" y="400"/>
                  </a:cubicBezTo>
                  <a:cubicBezTo>
                    <a:pt x="5476" y="400"/>
                    <a:pt x="6067" y="990"/>
                    <a:pt x="6067" y="1716"/>
                  </a:cubicBezTo>
                  <a:cubicBezTo>
                    <a:pt x="6067" y="2442"/>
                    <a:pt x="5476" y="3033"/>
                    <a:pt x="4750" y="3033"/>
                  </a:cubicBezTo>
                  <a:close/>
                </a:path>
              </a:pathLst>
            </a:custGeom>
            <a:gradFill>
              <a:gsLst>
                <a:gs pos="0">
                  <a:srgbClr val="F18053"/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맑은 고딕 (Body)"/>
              </a:endParaRPr>
            </a:p>
          </p:txBody>
        </p:sp>
      </p:grpSp>
      <p:sp>
        <p:nvSpPr>
          <p:cNvPr id="10" name="上弧形箭头 9"/>
          <p:cNvSpPr/>
          <p:nvPr/>
        </p:nvSpPr>
        <p:spPr>
          <a:xfrm>
            <a:off x="4005165" y="1356987"/>
            <a:ext cx="851196" cy="441960"/>
          </a:xfrm>
          <a:prstGeom prst="curvedDownArrow">
            <a:avLst/>
          </a:prstGeom>
          <a:gradFill>
            <a:gsLst>
              <a:gs pos="0">
                <a:srgbClr val="F18053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맑은 고딕 (Body)"/>
            </a:endParaRPr>
          </a:p>
        </p:txBody>
      </p:sp>
      <p:sp>
        <p:nvSpPr>
          <p:cNvPr id="40" name="上弧形箭头 39"/>
          <p:cNvSpPr/>
          <p:nvPr/>
        </p:nvSpPr>
        <p:spPr>
          <a:xfrm>
            <a:off x="4005165" y="4466851"/>
            <a:ext cx="851196" cy="441960"/>
          </a:xfrm>
          <a:prstGeom prst="curvedDownArrow">
            <a:avLst/>
          </a:prstGeom>
          <a:gradFill>
            <a:gsLst>
              <a:gs pos="0">
                <a:srgbClr val="F18053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맑은 고딕 (Body)"/>
            </a:endParaRPr>
          </a:p>
        </p:txBody>
      </p:sp>
    </p:spTree>
    <p:extLst>
      <p:ext uri="{BB962C8B-B14F-4D97-AF65-F5344CB8AC3E}">
        <p14:creationId xmlns:p14="http://schemas.microsoft.com/office/powerpoint/2010/main" val="249094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/>
      <p:bldP spid="10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60400" y="1881793"/>
            <a:ext cx="5300615" cy="3125257"/>
            <a:chOff x="4609760" y="3751671"/>
            <a:chExt cx="3187318" cy="179999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9760" y="3751671"/>
              <a:ext cx="3187318" cy="17999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20" name="文本框 19"/>
            <p:cNvSpPr txBox="1"/>
            <p:nvPr/>
          </p:nvSpPr>
          <p:spPr>
            <a:xfrm>
              <a:off x="4658028" y="5143480"/>
              <a:ext cx="3027406" cy="37225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ko-KR" b="1" dirty="0" err="1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ColorVu</a:t>
              </a:r>
              <a:r>
                <a:rPr lang="ko-KR" altLang="en-US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2.0</a:t>
              </a:r>
              <a:endParaRPr lang="en-US" altLang="zh-CN" b="1" dirty="0" smtClean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ko-KR" altLang="en-US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보조 조명 없음</a:t>
              </a:r>
              <a:endParaRPr lang="en-US" altLang="zh-CN" b="1" dirty="0" smtClean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6224228" y="1889171"/>
            <a:ext cx="5827039" cy="3089559"/>
            <a:chOff x="6933677" y="1787384"/>
            <a:chExt cx="4345312" cy="23039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5820" y="1787384"/>
              <a:ext cx="3907597" cy="23039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8" name="文本框 7"/>
            <p:cNvSpPr txBox="1"/>
            <p:nvPr/>
          </p:nvSpPr>
          <p:spPr>
            <a:xfrm>
              <a:off x="6933677" y="3583928"/>
              <a:ext cx="4345312" cy="48197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altLang="ko-KR" b="1" dirty="0" err="1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ColorVu</a:t>
              </a:r>
              <a:r>
                <a:rPr lang="ko-KR" altLang="en-US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3.0</a:t>
              </a:r>
              <a:endParaRPr lang="en-US" altLang="zh-CN" b="1" dirty="0" smtClean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ko-KR" altLang="en-US" b="1" dirty="0" smtClean="0">
                  <a:solidFill>
                    <a:schemeClr val="bg1"/>
                  </a:solidFill>
                  <a:latin typeface="맑은 고딕 (Body)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* 보조 조명 없음</a:t>
              </a:r>
              <a:endParaRPr lang="en-US" altLang="zh-CN" b="1" dirty="0" smtClean="0">
                <a:solidFill>
                  <a:schemeClr val="bg1"/>
                </a:solidFill>
                <a:latin typeface="맑은 고딕 (Body)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flipH="1">
            <a:off x="2482437" y="5699440"/>
            <a:ext cx="6585820" cy="537518"/>
          </a:xfrm>
          <a:prstGeom prst="rect">
            <a:avLst/>
          </a:prstGeom>
          <a:noFill/>
        </p:spPr>
        <p:txBody>
          <a:bodyPr wrap="square" lIns="105601" tIns="52800" rIns="105601" bIns="52800">
            <a:normAutofit/>
          </a:bodyPr>
          <a:lstStyle/>
          <a:p>
            <a:pPr algn="ctr"/>
            <a:r>
              <a:rPr lang="ko-KR" altLang="en-US" sz="2800" b="1" smtClean="0">
                <a:ln w="0"/>
                <a:latin typeface="맑은 고딕 (Body)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더욱 생생하고 사실적인 컬러 제공</a:t>
            </a:r>
            <a:endParaRPr lang="en-US" altLang="zh-CN" sz="2800" b="1" dirty="0">
              <a:ln w="0"/>
              <a:latin typeface="맑은 고딕 (Body)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23633" y="369669"/>
            <a:ext cx="70686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altLang="zh-CN" sz="3600" b="1" dirty="0" smtClean="0">
                <a:ln w="0"/>
                <a:gradFill>
                  <a:gsLst>
                    <a:gs pos="31000">
                      <a:schemeClr val="accent6">
                        <a:lumMod val="40000"/>
                        <a:lumOff val="60000"/>
                      </a:schemeClr>
                    </a:gs>
                    <a:gs pos="5000">
                      <a:srgbClr val="C00000"/>
                    </a:gs>
                    <a:gs pos="89249">
                      <a:srgbClr val="FFC000"/>
                    </a:gs>
                    <a:gs pos="61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3D LUT </a:t>
            </a:r>
            <a:r>
              <a:rPr lang="ko-KR" altLang="en-US" sz="3600" b="1" dirty="0" smtClean="0">
                <a:ln w="0"/>
                <a:gradFill>
                  <a:gsLst>
                    <a:gs pos="31000">
                      <a:schemeClr val="accent6">
                        <a:lumMod val="40000"/>
                        <a:lumOff val="60000"/>
                      </a:schemeClr>
                    </a:gs>
                    <a:gs pos="5000">
                      <a:srgbClr val="C00000"/>
                    </a:gs>
                    <a:gs pos="89249">
                      <a:srgbClr val="FFC000"/>
                    </a:gs>
                    <a:gs pos="61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맑은 고딕 (Body)"/>
                <a:ea typeface="微软雅黑" panose="020B0503020204020204" pitchFamily="34" charset="-122"/>
                <a:sym typeface="Calibri" panose="020F0502020204030204" pitchFamily="34" charset="0"/>
              </a:rPr>
              <a:t>색상 보정</a:t>
            </a:r>
            <a:endParaRPr lang="en-US" altLang="zh-CN" sz="3600" b="1" dirty="0" smtClean="0">
              <a:ln w="0"/>
              <a:gradFill>
                <a:gsLst>
                  <a:gs pos="31000">
                    <a:schemeClr val="accent6">
                      <a:lumMod val="40000"/>
                      <a:lumOff val="60000"/>
                    </a:schemeClr>
                  </a:gs>
                  <a:gs pos="5000">
                    <a:srgbClr val="C00000"/>
                  </a:gs>
                  <a:gs pos="89249">
                    <a:srgbClr val="FFC000"/>
                  </a:gs>
                  <a:gs pos="6100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atin typeface="맑은 고딕 (Body)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2" name="组合 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D447305-3459-43CA-8343-CC3497CBAD2B}"/>
              </a:ext>
            </a:extLst>
          </p:cNvPr>
          <p:cNvGrpSpPr>
            <a:grpSpLocks noChangeAspect="1"/>
          </p:cNvGrpSpPr>
          <p:nvPr/>
        </p:nvGrpSpPr>
        <p:grpSpPr>
          <a:xfrm>
            <a:off x="8818638" y="5247083"/>
            <a:ext cx="1811490" cy="1442232"/>
            <a:chOff x="3917950" y="1847850"/>
            <a:chExt cx="4462463" cy="3552825"/>
          </a:xfrm>
        </p:grpSpPr>
        <p:sp>
          <p:nvSpPr>
            <p:cNvPr id="13" name="išḷïḑè">
              <a:extLst>
                <a:ext uri="{FF2B5EF4-FFF2-40B4-BE49-F238E27FC236}">
                  <a16:creationId xmlns:a16="http://schemas.microsoft.com/office/drawing/2014/main" id="{49359E70-C588-44C6-95E8-8246DBC5B736}"/>
                </a:ext>
              </a:extLst>
            </p:cNvPr>
            <p:cNvSpPr/>
            <p:nvPr/>
          </p:nvSpPr>
          <p:spPr bwMode="auto">
            <a:xfrm>
              <a:off x="5199063" y="3178175"/>
              <a:ext cx="3176588" cy="2024063"/>
            </a:xfrm>
            <a:custGeom>
              <a:avLst/>
              <a:gdLst>
                <a:gd name="T0" fmla="*/ 473 w 563"/>
                <a:gd name="T1" fmla="*/ 0 h 359"/>
                <a:gd name="T2" fmla="*/ 480 w 563"/>
                <a:gd name="T3" fmla="*/ 47 h 359"/>
                <a:gd name="T4" fmla="*/ 331 w 563"/>
                <a:gd name="T5" fmla="*/ 272 h 359"/>
                <a:gd name="T6" fmla="*/ 172 w 563"/>
                <a:gd name="T7" fmla="*/ 312 h 359"/>
                <a:gd name="T8" fmla="*/ 0 w 563"/>
                <a:gd name="T9" fmla="*/ 225 h 359"/>
                <a:gd name="T10" fmla="*/ 8 w 563"/>
                <a:gd name="T11" fmla="*/ 246 h 359"/>
                <a:gd name="T12" fmla="*/ 195 w 563"/>
                <a:gd name="T13" fmla="*/ 359 h 359"/>
                <a:gd name="T14" fmla="*/ 354 w 563"/>
                <a:gd name="T15" fmla="*/ 318 h 359"/>
                <a:gd name="T16" fmla="*/ 473 w 563"/>
                <a:gd name="T1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3" h="359">
                  <a:moveTo>
                    <a:pt x="473" y="0"/>
                  </a:moveTo>
                  <a:cubicBezTo>
                    <a:pt x="478" y="15"/>
                    <a:pt x="480" y="31"/>
                    <a:pt x="480" y="47"/>
                  </a:cubicBezTo>
                  <a:cubicBezTo>
                    <a:pt x="480" y="148"/>
                    <a:pt x="388" y="246"/>
                    <a:pt x="331" y="272"/>
                  </a:cubicBezTo>
                  <a:cubicBezTo>
                    <a:pt x="268" y="301"/>
                    <a:pt x="215" y="312"/>
                    <a:pt x="172" y="312"/>
                  </a:cubicBezTo>
                  <a:cubicBezTo>
                    <a:pt x="76" y="312"/>
                    <a:pt x="23" y="258"/>
                    <a:pt x="0" y="225"/>
                  </a:cubicBezTo>
                  <a:cubicBezTo>
                    <a:pt x="2" y="232"/>
                    <a:pt x="5" y="239"/>
                    <a:pt x="8" y="246"/>
                  </a:cubicBezTo>
                  <a:cubicBezTo>
                    <a:pt x="8" y="246"/>
                    <a:pt x="56" y="359"/>
                    <a:pt x="195" y="359"/>
                  </a:cubicBezTo>
                  <a:cubicBezTo>
                    <a:pt x="238" y="359"/>
                    <a:pt x="291" y="347"/>
                    <a:pt x="354" y="318"/>
                  </a:cubicBezTo>
                  <a:cubicBezTo>
                    <a:pt x="429" y="283"/>
                    <a:pt x="563" y="127"/>
                    <a:pt x="47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14" name="îṧlïďe">
              <a:extLst>
                <a:ext uri="{FF2B5EF4-FFF2-40B4-BE49-F238E27FC236}">
                  <a16:creationId xmlns:a16="http://schemas.microsoft.com/office/drawing/2014/main" id="{8BD56BFC-BEB9-439E-AF75-E52635BD5361}"/>
                </a:ext>
              </a:extLst>
            </p:cNvPr>
            <p:cNvSpPr/>
            <p:nvPr/>
          </p:nvSpPr>
          <p:spPr bwMode="auto">
            <a:xfrm>
              <a:off x="4284663" y="2106613"/>
              <a:ext cx="565150" cy="2938463"/>
            </a:xfrm>
            <a:custGeom>
              <a:avLst/>
              <a:gdLst>
                <a:gd name="T0" fmla="*/ 0 w 100"/>
                <a:gd name="T1" fmla="*/ 81 h 521"/>
                <a:gd name="T2" fmla="*/ 6 w 100"/>
                <a:gd name="T3" fmla="*/ 104 h 521"/>
                <a:gd name="T4" fmla="*/ 9 w 100"/>
                <a:gd name="T5" fmla="*/ 88 h 521"/>
                <a:gd name="T6" fmla="*/ 0 w 100"/>
                <a:gd name="T7" fmla="*/ 81 h 521"/>
                <a:gd name="T8" fmla="*/ 50 w 100"/>
                <a:gd name="T9" fmla="*/ 45 h 521"/>
                <a:gd name="T10" fmla="*/ 47 w 100"/>
                <a:gd name="T11" fmla="*/ 64 h 521"/>
                <a:gd name="T12" fmla="*/ 26 w 100"/>
                <a:gd name="T13" fmla="*/ 89 h 521"/>
                <a:gd name="T14" fmla="*/ 47 w 100"/>
                <a:gd name="T15" fmla="*/ 276 h 521"/>
                <a:gd name="T16" fmla="*/ 24 w 100"/>
                <a:gd name="T17" fmla="*/ 456 h 521"/>
                <a:gd name="T18" fmla="*/ 41 w 100"/>
                <a:gd name="T19" fmla="*/ 521 h 521"/>
                <a:gd name="T20" fmla="*/ 49 w 100"/>
                <a:gd name="T21" fmla="*/ 135 h 521"/>
                <a:gd name="T22" fmla="*/ 70 w 100"/>
                <a:gd name="T23" fmla="*/ 110 h 521"/>
                <a:gd name="T24" fmla="*/ 50 w 100"/>
                <a:gd name="T25" fmla="*/ 45 h 521"/>
                <a:gd name="T26" fmla="*/ 32 w 100"/>
                <a:gd name="T27" fmla="*/ 0 h 521"/>
                <a:gd name="T28" fmla="*/ 30 w 100"/>
                <a:gd name="T29" fmla="*/ 2 h 521"/>
                <a:gd name="T30" fmla="*/ 31 w 100"/>
                <a:gd name="T31" fmla="*/ 2 h 521"/>
                <a:gd name="T32" fmla="*/ 32 w 100"/>
                <a:gd name="T3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521">
                  <a:moveTo>
                    <a:pt x="0" y="81"/>
                  </a:moveTo>
                  <a:cubicBezTo>
                    <a:pt x="1" y="90"/>
                    <a:pt x="3" y="98"/>
                    <a:pt x="6" y="104"/>
                  </a:cubicBezTo>
                  <a:cubicBezTo>
                    <a:pt x="7" y="99"/>
                    <a:pt x="8" y="93"/>
                    <a:pt x="9" y="88"/>
                  </a:cubicBezTo>
                  <a:cubicBezTo>
                    <a:pt x="7" y="86"/>
                    <a:pt x="4" y="84"/>
                    <a:pt x="0" y="81"/>
                  </a:cubicBezTo>
                  <a:moveTo>
                    <a:pt x="50" y="45"/>
                  </a:moveTo>
                  <a:cubicBezTo>
                    <a:pt x="50" y="51"/>
                    <a:pt x="49" y="58"/>
                    <a:pt x="47" y="64"/>
                  </a:cubicBezTo>
                  <a:cubicBezTo>
                    <a:pt x="42" y="80"/>
                    <a:pt x="34" y="86"/>
                    <a:pt x="26" y="89"/>
                  </a:cubicBezTo>
                  <a:cubicBezTo>
                    <a:pt x="41" y="160"/>
                    <a:pt x="47" y="223"/>
                    <a:pt x="47" y="276"/>
                  </a:cubicBezTo>
                  <a:cubicBezTo>
                    <a:pt x="47" y="365"/>
                    <a:pt x="32" y="427"/>
                    <a:pt x="24" y="456"/>
                  </a:cubicBezTo>
                  <a:cubicBezTo>
                    <a:pt x="32" y="498"/>
                    <a:pt x="41" y="521"/>
                    <a:pt x="41" y="521"/>
                  </a:cubicBezTo>
                  <a:cubicBezTo>
                    <a:pt x="41" y="521"/>
                    <a:pt x="100" y="373"/>
                    <a:pt x="49" y="135"/>
                  </a:cubicBezTo>
                  <a:cubicBezTo>
                    <a:pt x="57" y="133"/>
                    <a:pt x="65" y="126"/>
                    <a:pt x="70" y="110"/>
                  </a:cubicBezTo>
                  <a:cubicBezTo>
                    <a:pt x="77" y="87"/>
                    <a:pt x="75" y="68"/>
                    <a:pt x="50" y="45"/>
                  </a:cubicBezTo>
                  <a:moveTo>
                    <a:pt x="32" y="0"/>
                  </a:moveTo>
                  <a:cubicBezTo>
                    <a:pt x="31" y="0"/>
                    <a:pt x="31" y="1"/>
                    <a:pt x="30" y="2"/>
                  </a:cubicBezTo>
                  <a:cubicBezTo>
                    <a:pt x="30" y="2"/>
                    <a:pt x="31" y="2"/>
                    <a:pt x="31" y="2"/>
                  </a:cubicBezTo>
                  <a:cubicBezTo>
                    <a:pt x="31" y="1"/>
                    <a:pt x="32" y="0"/>
                    <a:pt x="3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15" name="ïsľíḋè">
              <a:extLst>
                <a:ext uri="{FF2B5EF4-FFF2-40B4-BE49-F238E27FC236}">
                  <a16:creationId xmlns:a16="http://schemas.microsoft.com/office/drawing/2014/main" id="{1F027227-0C45-41E5-9AF8-586632F1A161}"/>
                </a:ext>
              </a:extLst>
            </p:cNvPr>
            <p:cNvSpPr/>
            <p:nvPr/>
          </p:nvSpPr>
          <p:spPr bwMode="auto">
            <a:xfrm>
              <a:off x="4567238" y="2355850"/>
              <a:ext cx="3813175" cy="3044825"/>
            </a:xfrm>
            <a:custGeom>
              <a:avLst/>
              <a:gdLst>
                <a:gd name="T0" fmla="*/ 532 w 676"/>
                <a:gd name="T1" fmla="*/ 66 h 540"/>
                <a:gd name="T2" fmla="*/ 367 w 676"/>
                <a:gd name="T3" fmla="*/ 97 h 540"/>
                <a:gd name="T4" fmla="*/ 201 w 676"/>
                <a:gd name="T5" fmla="*/ 97 h 540"/>
                <a:gd name="T6" fmla="*/ 97 w 676"/>
                <a:gd name="T7" fmla="*/ 346 h 540"/>
                <a:gd name="T8" fmla="*/ 443 w 676"/>
                <a:gd name="T9" fmla="*/ 418 h 540"/>
                <a:gd name="T10" fmla="*/ 532 w 676"/>
                <a:gd name="T11" fmla="*/ 66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6" h="540">
                  <a:moveTo>
                    <a:pt x="532" y="66"/>
                  </a:moveTo>
                  <a:cubicBezTo>
                    <a:pt x="532" y="66"/>
                    <a:pt x="462" y="0"/>
                    <a:pt x="367" y="97"/>
                  </a:cubicBezTo>
                  <a:cubicBezTo>
                    <a:pt x="338" y="127"/>
                    <a:pt x="327" y="117"/>
                    <a:pt x="201" y="97"/>
                  </a:cubicBezTo>
                  <a:cubicBezTo>
                    <a:pt x="135" y="86"/>
                    <a:pt x="0" y="111"/>
                    <a:pt x="97" y="346"/>
                  </a:cubicBezTo>
                  <a:cubicBezTo>
                    <a:pt x="97" y="346"/>
                    <a:pt x="180" y="540"/>
                    <a:pt x="443" y="418"/>
                  </a:cubicBezTo>
                  <a:cubicBezTo>
                    <a:pt x="525" y="380"/>
                    <a:pt x="676" y="198"/>
                    <a:pt x="532" y="66"/>
                  </a:cubicBezTo>
                </a:path>
              </a:pathLst>
            </a:custGeom>
            <a:solidFill>
              <a:srgbClr val="F2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16" name="îşļïďé">
              <a:extLst>
                <a:ext uri="{FF2B5EF4-FFF2-40B4-BE49-F238E27FC236}">
                  <a16:creationId xmlns:a16="http://schemas.microsoft.com/office/drawing/2014/main" id="{F5D12AC9-83B2-459D-B821-ABCB0B982F5F}"/>
                </a:ext>
              </a:extLst>
            </p:cNvPr>
            <p:cNvSpPr/>
            <p:nvPr/>
          </p:nvSpPr>
          <p:spPr bwMode="auto">
            <a:xfrm>
              <a:off x="4787900" y="2603500"/>
              <a:ext cx="3119438" cy="2335213"/>
            </a:xfrm>
            <a:custGeom>
              <a:avLst/>
              <a:gdLst>
                <a:gd name="T0" fmla="*/ 174 w 553"/>
                <a:gd name="T1" fmla="*/ 318 h 414"/>
                <a:gd name="T2" fmla="*/ 174 w 553"/>
                <a:gd name="T3" fmla="*/ 318 h 414"/>
                <a:gd name="T4" fmla="*/ 213 w 553"/>
                <a:gd name="T5" fmla="*/ 279 h 414"/>
                <a:gd name="T6" fmla="*/ 252 w 553"/>
                <a:gd name="T7" fmla="*/ 318 h 414"/>
                <a:gd name="T8" fmla="*/ 252 w 553"/>
                <a:gd name="T9" fmla="*/ 318 h 414"/>
                <a:gd name="T10" fmla="*/ 252 w 553"/>
                <a:gd name="T11" fmla="*/ 318 h 414"/>
                <a:gd name="T12" fmla="*/ 213 w 553"/>
                <a:gd name="T13" fmla="*/ 357 h 414"/>
                <a:gd name="T14" fmla="*/ 174 w 553"/>
                <a:gd name="T15" fmla="*/ 318 h 414"/>
                <a:gd name="T16" fmla="*/ 174 w 553"/>
                <a:gd name="T17" fmla="*/ 318 h 414"/>
                <a:gd name="T18" fmla="*/ 73 w 553"/>
                <a:gd name="T19" fmla="*/ 260 h 414"/>
                <a:gd name="T20" fmla="*/ 73 w 553"/>
                <a:gd name="T21" fmla="*/ 260 h 414"/>
                <a:gd name="T22" fmla="*/ 112 w 553"/>
                <a:gd name="T23" fmla="*/ 221 h 414"/>
                <a:gd name="T24" fmla="*/ 151 w 553"/>
                <a:gd name="T25" fmla="*/ 260 h 414"/>
                <a:gd name="T26" fmla="*/ 151 w 553"/>
                <a:gd name="T27" fmla="*/ 260 h 414"/>
                <a:gd name="T28" fmla="*/ 151 w 553"/>
                <a:gd name="T29" fmla="*/ 260 h 414"/>
                <a:gd name="T30" fmla="*/ 112 w 553"/>
                <a:gd name="T31" fmla="*/ 299 h 414"/>
                <a:gd name="T32" fmla="*/ 73 w 553"/>
                <a:gd name="T33" fmla="*/ 260 h 414"/>
                <a:gd name="T34" fmla="*/ 73 w 553"/>
                <a:gd name="T35" fmla="*/ 260 h 414"/>
                <a:gd name="T36" fmla="*/ 392 w 553"/>
                <a:gd name="T37" fmla="*/ 236 h 414"/>
                <a:gd name="T38" fmla="*/ 392 w 553"/>
                <a:gd name="T39" fmla="*/ 236 h 414"/>
                <a:gd name="T40" fmla="*/ 431 w 553"/>
                <a:gd name="T41" fmla="*/ 197 h 414"/>
                <a:gd name="T42" fmla="*/ 470 w 553"/>
                <a:gd name="T43" fmla="*/ 236 h 414"/>
                <a:gd name="T44" fmla="*/ 470 w 553"/>
                <a:gd name="T45" fmla="*/ 236 h 414"/>
                <a:gd name="T46" fmla="*/ 470 w 553"/>
                <a:gd name="T47" fmla="*/ 236 h 414"/>
                <a:gd name="T48" fmla="*/ 431 w 553"/>
                <a:gd name="T49" fmla="*/ 275 h 414"/>
                <a:gd name="T50" fmla="*/ 392 w 553"/>
                <a:gd name="T51" fmla="*/ 236 h 414"/>
                <a:gd name="T52" fmla="*/ 392 w 553"/>
                <a:gd name="T53" fmla="*/ 236 h 414"/>
                <a:gd name="T54" fmla="*/ 462 w 553"/>
                <a:gd name="T55" fmla="*/ 105 h 414"/>
                <a:gd name="T56" fmla="*/ 462 w 553"/>
                <a:gd name="T57" fmla="*/ 105 h 414"/>
                <a:gd name="T58" fmla="*/ 462 w 553"/>
                <a:gd name="T59" fmla="*/ 105 h 414"/>
                <a:gd name="T60" fmla="*/ 424 w 553"/>
                <a:gd name="T61" fmla="*/ 153 h 414"/>
                <a:gd name="T62" fmla="*/ 412 w 553"/>
                <a:gd name="T63" fmla="*/ 151 h 414"/>
                <a:gd name="T64" fmla="*/ 393 w 553"/>
                <a:gd name="T65" fmla="*/ 109 h 414"/>
                <a:gd name="T66" fmla="*/ 422 w 553"/>
                <a:gd name="T67" fmla="*/ 140 h 414"/>
                <a:gd name="T68" fmla="*/ 435 w 553"/>
                <a:gd name="T69" fmla="*/ 138 h 414"/>
                <a:gd name="T70" fmla="*/ 462 w 553"/>
                <a:gd name="T71" fmla="*/ 105 h 414"/>
                <a:gd name="T72" fmla="*/ 353 w 553"/>
                <a:gd name="T73" fmla="*/ 377 h 414"/>
                <a:gd name="T74" fmla="*/ 513 w 553"/>
                <a:gd name="T75" fmla="*/ 69 h 414"/>
                <a:gd name="T76" fmla="*/ 539 w 553"/>
                <a:gd name="T77" fmla="*/ 144 h 414"/>
                <a:gd name="T78" fmla="*/ 353 w 553"/>
                <a:gd name="T79" fmla="*/ 377 h 414"/>
                <a:gd name="T80" fmla="*/ 356 w 553"/>
                <a:gd name="T81" fmla="*/ 46 h 414"/>
                <a:gd name="T82" fmla="*/ 356 w 553"/>
                <a:gd name="T83" fmla="*/ 46 h 414"/>
                <a:gd name="T84" fmla="*/ 356 w 553"/>
                <a:gd name="T85" fmla="*/ 46 h 414"/>
                <a:gd name="T86" fmla="*/ 176 w 553"/>
                <a:gd name="T87" fmla="*/ 173 h 414"/>
                <a:gd name="T88" fmla="*/ 48 w 553"/>
                <a:gd name="T89" fmla="*/ 231 h 414"/>
                <a:gd name="T90" fmla="*/ 112 w 553"/>
                <a:gd name="T91" fmla="*/ 71 h 414"/>
                <a:gd name="T92" fmla="*/ 128 w 553"/>
                <a:gd name="T93" fmla="*/ 69 h 414"/>
                <a:gd name="T94" fmla="*/ 234 w 553"/>
                <a:gd name="T95" fmla="*/ 85 h 414"/>
                <a:gd name="T96" fmla="*/ 274 w 553"/>
                <a:gd name="T97" fmla="*/ 89 h 414"/>
                <a:gd name="T98" fmla="*/ 356 w 553"/>
                <a:gd name="T99" fmla="*/ 46 h 414"/>
                <a:gd name="T100" fmla="*/ 432 w 553"/>
                <a:gd name="T101" fmla="*/ 0 h 414"/>
                <a:gd name="T102" fmla="*/ 328 w 553"/>
                <a:gd name="T103" fmla="*/ 53 h 414"/>
                <a:gd name="T104" fmla="*/ 288 w 553"/>
                <a:gd name="T105" fmla="*/ 72 h 414"/>
                <a:gd name="T106" fmla="*/ 162 w 553"/>
                <a:gd name="T107" fmla="*/ 53 h 414"/>
                <a:gd name="T108" fmla="*/ 136 w 553"/>
                <a:gd name="T109" fmla="*/ 51 h 414"/>
                <a:gd name="T110" fmla="*/ 24 w 553"/>
                <a:gd name="T111" fmla="*/ 163 h 414"/>
                <a:gd name="T112" fmla="*/ 58 w 553"/>
                <a:gd name="T113" fmla="*/ 302 h 414"/>
                <a:gd name="T114" fmla="*/ 245 w 553"/>
                <a:gd name="T115" fmla="*/ 414 h 414"/>
                <a:gd name="T116" fmla="*/ 404 w 553"/>
                <a:gd name="T117" fmla="*/ 374 h 414"/>
                <a:gd name="T118" fmla="*/ 553 w 553"/>
                <a:gd name="T119" fmla="*/ 149 h 414"/>
                <a:gd name="T120" fmla="*/ 493 w 553"/>
                <a:gd name="T121" fmla="*/ 22 h 414"/>
                <a:gd name="T122" fmla="*/ 432 w 553"/>
                <a:gd name="T12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3" h="414">
                  <a:moveTo>
                    <a:pt x="174" y="318"/>
                  </a:moveTo>
                  <a:cubicBezTo>
                    <a:pt x="174" y="318"/>
                    <a:pt x="174" y="318"/>
                    <a:pt x="174" y="318"/>
                  </a:cubicBezTo>
                  <a:cubicBezTo>
                    <a:pt x="174" y="296"/>
                    <a:pt x="191" y="279"/>
                    <a:pt x="213" y="279"/>
                  </a:cubicBezTo>
                  <a:cubicBezTo>
                    <a:pt x="235" y="279"/>
                    <a:pt x="252" y="296"/>
                    <a:pt x="252" y="318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2" y="340"/>
                    <a:pt x="235" y="357"/>
                    <a:pt x="213" y="357"/>
                  </a:cubicBezTo>
                  <a:cubicBezTo>
                    <a:pt x="191" y="357"/>
                    <a:pt x="174" y="340"/>
                    <a:pt x="174" y="318"/>
                  </a:cubicBezTo>
                  <a:cubicBezTo>
                    <a:pt x="174" y="318"/>
                    <a:pt x="174" y="318"/>
                    <a:pt x="174" y="318"/>
                  </a:cubicBezTo>
                  <a:moveTo>
                    <a:pt x="73" y="260"/>
                  </a:moveTo>
                  <a:cubicBezTo>
                    <a:pt x="73" y="260"/>
                    <a:pt x="73" y="260"/>
                    <a:pt x="73" y="260"/>
                  </a:cubicBezTo>
                  <a:cubicBezTo>
                    <a:pt x="73" y="238"/>
                    <a:pt x="91" y="221"/>
                    <a:pt x="112" y="221"/>
                  </a:cubicBezTo>
                  <a:cubicBezTo>
                    <a:pt x="134" y="221"/>
                    <a:pt x="151" y="238"/>
                    <a:pt x="151" y="260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1" y="281"/>
                    <a:pt x="134" y="299"/>
                    <a:pt x="112" y="299"/>
                  </a:cubicBezTo>
                  <a:cubicBezTo>
                    <a:pt x="91" y="299"/>
                    <a:pt x="73" y="281"/>
                    <a:pt x="73" y="260"/>
                  </a:cubicBezTo>
                  <a:cubicBezTo>
                    <a:pt x="73" y="260"/>
                    <a:pt x="73" y="260"/>
                    <a:pt x="73" y="260"/>
                  </a:cubicBezTo>
                  <a:moveTo>
                    <a:pt x="392" y="236"/>
                  </a:moveTo>
                  <a:cubicBezTo>
                    <a:pt x="392" y="236"/>
                    <a:pt x="392" y="236"/>
                    <a:pt x="392" y="236"/>
                  </a:cubicBezTo>
                  <a:cubicBezTo>
                    <a:pt x="392" y="214"/>
                    <a:pt x="410" y="197"/>
                    <a:pt x="431" y="197"/>
                  </a:cubicBezTo>
                  <a:cubicBezTo>
                    <a:pt x="453" y="197"/>
                    <a:pt x="470" y="214"/>
                    <a:pt x="470" y="236"/>
                  </a:cubicBezTo>
                  <a:cubicBezTo>
                    <a:pt x="470" y="236"/>
                    <a:pt x="470" y="236"/>
                    <a:pt x="470" y="236"/>
                  </a:cubicBezTo>
                  <a:cubicBezTo>
                    <a:pt x="470" y="236"/>
                    <a:pt x="470" y="236"/>
                    <a:pt x="470" y="236"/>
                  </a:cubicBezTo>
                  <a:cubicBezTo>
                    <a:pt x="470" y="257"/>
                    <a:pt x="453" y="275"/>
                    <a:pt x="431" y="275"/>
                  </a:cubicBezTo>
                  <a:cubicBezTo>
                    <a:pt x="410" y="275"/>
                    <a:pt x="392" y="257"/>
                    <a:pt x="392" y="236"/>
                  </a:cubicBezTo>
                  <a:cubicBezTo>
                    <a:pt x="392" y="236"/>
                    <a:pt x="392" y="236"/>
                    <a:pt x="392" y="236"/>
                  </a:cubicBezTo>
                  <a:moveTo>
                    <a:pt x="462" y="105"/>
                  </a:moveTo>
                  <a:cubicBezTo>
                    <a:pt x="462" y="105"/>
                    <a:pt x="462" y="105"/>
                    <a:pt x="462" y="105"/>
                  </a:cubicBezTo>
                  <a:cubicBezTo>
                    <a:pt x="462" y="105"/>
                    <a:pt x="462" y="105"/>
                    <a:pt x="462" y="105"/>
                  </a:cubicBezTo>
                  <a:cubicBezTo>
                    <a:pt x="462" y="105"/>
                    <a:pt x="457" y="153"/>
                    <a:pt x="424" y="153"/>
                  </a:cubicBezTo>
                  <a:cubicBezTo>
                    <a:pt x="420" y="153"/>
                    <a:pt x="416" y="152"/>
                    <a:pt x="412" y="151"/>
                  </a:cubicBezTo>
                  <a:cubicBezTo>
                    <a:pt x="397" y="147"/>
                    <a:pt x="383" y="126"/>
                    <a:pt x="393" y="109"/>
                  </a:cubicBezTo>
                  <a:cubicBezTo>
                    <a:pt x="393" y="109"/>
                    <a:pt x="395" y="140"/>
                    <a:pt x="422" y="140"/>
                  </a:cubicBezTo>
                  <a:cubicBezTo>
                    <a:pt x="426" y="140"/>
                    <a:pt x="430" y="139"/>
                    <a:pt x="435" y="138"/>
                  </a:cubicBezTo>
                  <a:cubicBezTo>
                    <a:pt x="435" y="138"/>
                    <a:pt x="458" y="128"/>
                    <a:pt x="462" y="105"/>
                  </a:cubicBezTo>
                  <a:moveTo>
                    <a:pt x="353" y="377"/>
                  </a:moveTo>
                  <a:cubicBezTo>
                    <a:pt x="353" y="377"/>
                    <a:pt x="539" y="318"/>
                    <a:pt x="513" y="69"/>
                  </a:cubicBezTo>
                  <a:cubicBezTo>
                    <a:pt x="513" y="69"/>
                    <a:pt x="540" y="100"/>
                    <a:pt x="539" y="144"/>
                  </a:cubicBezTo>
                  <a:cubicBezTo>
                    <a:pt x="537" y="218"/>
                    <a:pt x="491" y="335"/>
                    <a:pt x="353" y="377"/>
                  </a:cubicBezTo>
                  <a:moveTo>
                    <a:pt x="356" y="46"/>
                  </a:moveTo>
                  <a:cubicBezTo>
                    <a:pt x="356" y="46"/>
                    <a:pt x="356" y="46"/>
                    <a:pt x="356" y="46"/>
                  </a:cubicBezTo>
                  <a:cubicBezTo>
                    <a:pt x="356" y="46"/>
                    <a:pt x="356" y="46"/>
                    <a:pt x="356" y="46"/>
                  </a:cubicBezTo>
                  <a:cubicBezTo>
                    <a:pt x="356" y="46"/>
                    <a:pt x="344" y="168"/>
                    <a:pt x="176" y="173"/>
                  </a:cubicBezTo>
                  <a:cubicBezTo>
                    <a:pt x="141" y="174"/>
                    <a:pt x="88" y="180"/>
                    <a:pt x="48" y="231"/>
                  </a:cubicBezTo>
                  <a:cubicBezTo>
                    <a:pt x="48" y="231"/>
                    <a:pt x="0" y="96"/>
                    <a:pt x="112" y="71"/>
                  </a:cubicBezTo>
                  <a:cubicBezTo>
                    <a:pt x="117" y="70"/>
                    <a:pt x="122" y="69"/>
                    <a:pt x="128" y="69"/>
                  </a:cubicBezTo>
                  <a:cubicBezTo>
                    <a:pt x="152" y="69"/>
                    <a:pt x="186" y="77"/>
                    <a:pt x="234" y="85"/>
                  </a:cubicBezTo>
                  <a:cubicBezTo>
                    <a:pt x="249" y="88"/>
                    <a:pt x="263" y="89"/>
                    <a:pt x="274" y="89"/>
                  </a:cubicBezTo>
                  <a:cubicBezTo>
                    <a:pt x="345" y="89"/>
                    <a:pt x="356" y="46"/>
                    <a:pt x="356" y="46"/>
                  </a:cubicBezTo>
                  <a:moveTo>
                    <a:pt x="432" y="0"/>
                  </a:moveTo>
                  <a:cubicBezTo>
                    <a:pt x="404" y="0"/>
                    <a:pt x="368" y="12"/>
                    <a:pt x="328" y="53"/>
                  </a:cubicBezTo>
                  <a:cubicBezTo>
                    <a:pt x="315" y="66"/>
                    <a:pt x="306" y="72"/>
                    <a:pt x="288" y="72"/>
                  </a:cubicBezTo>
                  <a:cubicBezTo>
                    <a:pt x="266" y="72"/>
                    <a:pt x="231" y="64"/>
                    <a:pt x="162" y="53"/>
                  </a:cubicBezTo>
                  <a:cubicBezTo>
                    <a:pt x="154" y="52"/>
                    <a:pt x="146" y="51"/>
                    <a:pt x="136" y="51"/>
                  </a:cubicBezTo>
                  <a:cubicBezTo>
                    <a:pt x="87" y="51"/>
                    <a:pt x="24" y="73"/>
                    <a:pt x="24" y="163"/>
                  </a:cubicBezTo>
                  <a:cubicBezTo>
                    <a:pt x="24" y="198"/>
                    <a:pt x="34" y="243"/>
                    <a:pt x="58" y="302"/>
                  </a:cubicBezTo>
                  <a:cubicBezTo>
                    <a:pt x="58" y="302"/>
                    <a:pt x="106" y="414"/>
                    <a:pt x="245" y="414"/>
                  </a:cubicBezTo>
                  <a:cubicBezTo>
                    <a:pt x="288" y="414"/>
                    <a:pt x="341" y="403"/>
                    <a:pt x="404" y="374"/>
                  </a:cubicBezTo>
                  <a:cubicBezTo>
                    <a:pt x="461" y="348"/>
                    <a:pt x="553" y="250"/>
                    <a:pt x="553" y="149"/>
                  </a:cubicBezTo>
                  <a:cubicBezTo>
                    <a:pt x="553" y="106"/>
                    <a:pt x="536" y="62"/>
                    <a:pt x="493" y="22"/>
                  </a:cubicBezTo>
                  <a:cubicBezTo>
                    <a:pt x="493" y="22"/>
                    <a:pt x="469" y="0"/>
                    <a:pt x="432" y="0"/>
                  </a:cubicBezTo>
                </a:path>
              </a:pathLst>
            </a:custGeom>
            <a:solidFill>
              <a:srgbClr val="F0A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18" name="íš1iḑê">
              <a:extLst>
                <a:ext uri="{FF2B5EF4-FFF2-40B4-BE49-F238E27FC236}">
                  <a16:creationId xmlns:a16="http://schemas.microsoft.com/office/drawing/2014/main" id="{3860E79F-C043-4FA1-A6DB-C4ECDD2AD636}"/>
                </a:ext>
              </a:extLst>
            </p:cNvPr>
            <p:cNvSpPr/>
            <p:nvPr/>
          </p:nvSpPr>
          <p:spPr bwMode="auto">
            <a:xfrm>
              <a:off x="4787900" y="2862263"/>
              <a:ext cx="2008188" cy="1044575"/>
            </a:xfrm>
            <a:custGeom>
              <a:avLst/>
              <a:gdLst>
                <a:gd name="T0" fmla="*/ 356 w 356"/>
                <a:gd name="T1" fmla="*/ 0 h 185"/>
                <a:gd name="T2" fmla="*/ 274 w 356"/>
                <a:gd name="T3" fmla="*/ 43 h 185"/>
                <a:gd name="T4" fmla="*/ 234 w 356"/>
                <a:gd name="T5" fmla="*/ 39 h 185"/>
                <a:gd name="T6" fmla="*/ 128 w 356"/>
                <a:gd name="T7" fmla="*/ 23 h 185"/>
                <a:gd name="T8" fmla="*/ 112 w 356"/>
                <a:gd name="T9" fmla="*/ 25 h 185"/>
                <a:gd name="T10" fmla="*/ 48 w 356"/>
                <a:gd name="T11" fmla="*/ 185 h 185"/>
                <a:gd name="T12" fmla="*/ 176 w 356"/>
                <a:gd name="T13" fmla="*/ 127 h 185"/>
                <a:gd name="T14" fmla="*/ 356 w 356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6" h="185">
                  <a:moveTo>
                    <a:pt x="356" y="0"/>
                  </a:moveTo>
                  <a:cubicBezTo>
                    <a:pt x="356" y="0"/>
                    <a:pt x="345" y="43"/>
                    <a:pt x="274" y="43"/>
                  </a:cubicBezTo>
                  <a:cubicBezTo>
                    <a:pt x="263" y="43"/>
                    <a:pt x="249" y="42"/>
                    <a:pt x="234" y="39"/>
                  </a:cubicBezTo>
                  <a:cubicBezTo>
                    <a:pt x="186" y="31"/>
                    <a:pt x="152" y="23"/>
                    <a:pt x="128" y="23"/>
                  </a:cubicBezTo>
                  <a:cubicBezTo>
                    <a:pt x="122" y="23"/>
                    <a:pt x="117" y="24"/>
                    <a:pt x="112" y="25"/>
                  </a:cubicBezTo>
                  <a:cubicBezTo>
                    <a:pt x="0" y="50"/>
                    <a:pt x="48" y="185"/>
                    <a:pt x="48" y="185"/>
                  </a:cubicBezTo>
                  <a:cubicBezTo>
                    <a:pt x="88" y="134"/>
                    <a:pt x="141" y="128"/>
                    <a:pt x="176" y="127"/>
                  </a:cubicBezTo>
                  <a:cubicBezTo>
                    <a:pt x="344" y="122"/>
                    <a:pt x="356" y="0"/>
                    <a:pt x="356" y="0"/>
                  </a:cubicBezTo>
                </a:path>
              </a:pathLst>
            </a:custGeom>
            <a:solidFill>
              <a:srgbClr val="F5C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1" name="ïşļiḓe">
              <a:extLst>
                <a:ext uri="{FF2B5EF4-FFF2-40B4-BE49-F238E27FC236}">
                  <a16:creationId xmlns:a16="http://schemas.microsoft.com/office/drawing/2014/main" id="{0A3E86AB-0D3C-45C1-A0F8-A00F3F83580B}"/>
                </a:ext>
              </a:extLst>
            </p:cNvPr>
            <p:cNvSpPr/>
            <p:nvPr/>
          </p:nvSpPr>
          <p:spPr bwMode="auto">
            <a:xfrm>
              <a:off x="5199063" y="3849688"/>
              <a:ext cx="439738" cy="439738"/>
            </a:xfrm>
            <a:prstGeom prst="ellipse">
              <a:avLst/>
            </a:pr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2" name="ïšḷîďê">
              <a:extLst>
                <a:ext uri="{FF2B5EF4-FFF2-40B4-BE49-F238E27FC236}">
                  <a16:creationId xmlns:a16="http://schemas.microsoft.com/office/drawing/2014/main" id="{135F0C29-FACC-478F-93BD-13E6339ADADF}"/>
                </a:ext>
              </a:extLst>
            </p:cNvPr>
            <p:cNvSpPr/>
            <p:nvPr/>
          </p:nvSpPr>
          <p:spPr bwMode="auto">
            <a:xfrm>
              <a:off x="5199063" y="3849688"/>
              <a:ext cx="439738" cy="439738"/>
            </a:xfrm>
            <a:prstGeom prst="ellipse">
              <a:avLst/>
            </a:prstGeom>
            <a:solidFill>
              <a:srgbClr val="8EC74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5" name="îṣľíḍé">
              <a:extLst>
                <a:ext uri="{FF2B5EF4-FFF2-40B4-BE49-F238E27FC236}">
                  <a16:creationId xmlns:a16="http://schemas.microsoft.com/office/drawing/2014/main" id="{FD662E42-D4AB-4B5A-892B-29E5B7B49BB0}"/>
                </a:ext>
              </a:extLst>
            </p:cNvPr>
            <p:cNvSpPr/>
            <p:nvPr/>
          </p:nvSpPr>
          <p:spPr bwMode="auto">
            <a:xfrm>
              <a:off x="5768975" y="4176713"/>
              <a:ext cx="439738" cy="439738"/>
            </a:xfrm>
            <a:prstGeom prst="ellipse">
              <a:avLst/>
            </a:pr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6" name="ïṣļide">
              <a:extLst>
                <a:ext uri="{FF2B5EF4-FFF2-40B4-BE49-F238E27FC236}">
                  <a16:creationId xmlns:a16="http://schemas.microsoft.com/office/drawing/2014/main" id="{F284920D-6B14-4F4D-8ECB-45FEAA7C477B}"/>
                </a:ext>
              </a:extLst>
            </p:cNvPr>
            <p:cNvSpPr/>
            <p:nvPr/>
          </p:nvSpPr>
          <p:spPr bwMode="auto">
            <a:xfrm>
              <a:off x="5768975" y="4176713"/>
              <a:ext cx="439738" cy="439738"/>
            </a:xfrm>
            <a:prstGeom prst="ellipse">
              <a:avLst/>
            </a:prstGeom>
            <a:solidFill>
              <a:srgbClr val="4DC1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7" name="î$1iḍé">
              <a:extLst>
                <a:ext uri="{FF2B5EF4-FFF2-40B4-BE49-F238E27FC236}">
                  <a16:creationId xmlns:a16="http://schemas.microsoft.com/office/drawing/2014/main" id="{8E80C2D4-32F0-4F3E-B27B-AC2404D49F3D}"/>
                </a:ext>
              </a:extLst>
            </p:cNvPr>
            <p:cNvSpPr/>
            <p:nvPr/>
          </p:nvSpPr>
          <p:spPr bwMode="auto">
            <a:xfrm>
              <a:off x="6451600" y="4132263"/>
              <a:ext cx="446088" cy="439738"/>
            </a:xfrm>
            <a:prstGeom prst="ellipse">
              <a:avLst/>
            </a:prstGeom>
            <a:solidFill>
              <a:srgbClr val="FCE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8" name="iślíḓê">
              <a:extLst>
                <a:ext uri="{FF2B5EF4-FFF2-40B4-BE49-F238E27FC236}">
                  <a16:creationId xmlns:a16="http://schemas.microsoft.com/office/drawing/2014/main" id="{3029A6EA-EB48-4D40-9F67-B7CBB86CA0AF}"/>
                </a:ext>
              </a:extLst>
            </p:cNvPr>
            <p:cNvSpPr/>
            <p:nvPr/>
          </p:nvSpPr>
          <p:spPr bwMode="auto">
            <a:xfrm>
              <a:off x="6999288" y="3714750"/>
              <a:ext cx="439738" cy="439738"/>
            </a:xfrm>
            <a:prstGeom prst="ellipse">
              <a:avLst/>
            </a:prstGeom>
            <a:solidFill>
              <a:srgbClr val="ED1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29" name="îŝľiḑè">
              <a:extLst>
                <a:ext uri="{FF2B5EF4-FFF2-40B4-BE49-F238E27FC236}">
                  <a16:creationId xmlns:a16="http://schemas.microsoft.com/office/drawing/2014/main" id="{C5F30E71-3653-4AED-ADA4-FBA3AFD17612}"/>
                </a:ext>
              </a:extLst>
            </p:cNvPr>
            <p:cNvSpPr/>
            <p:nvPr/>
          </p:nvSpPr>
          <p:spPr bwMode="auto">
            <a:xfrm>
              <a:off x="6999288" y="3714750"/>
              <a:ext cx="439738" cy="439738"/>
            </a:xfrm>
            <a:prstGeom prst="ellipse">
              <a:avLst/>
            </a:prstGeom>
            <a:solidFill>
              <a:srgbClr val="EE2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0" name="îš1îḋè">
              <a:extLst>
                <a:ext uri="{FF2B5EF4-FFF2-40B4-BE49-F238E27FC236}">
                  <a16:creationId xmlns:a16="http://schemas.microsoft.com/office/drawing/2014/main" id="{52A16BA6-4DF2-4B1C-8FFC-A98E678EC735}"/>
                </a:ext>
              </a:extLst>
            </p:cNvPr>
            <p:cNvSpPr/>
            <p:nvPr/>
          </p:nvSpPr>
          <p:spPr bwMode="auto">
            <a:xfrm>
              <a:off x="7010400" y="2762250"/>
              <a:ext cx="406400" cy="614363"/>
            </a:xfrm>
            <a:custGeom>
              <a:avLst/>
              <a:gdLst>
                <a:gd name="T0" fmla="*/ 66 w 72"/>
                <a:gd name="T1" fmla="*/ 61 h 109"/>
                <a:gd name="T2" fmla="*/ 25 w 72"/>
                <a:gd name="T3" fmla="*/ 105 h 109"/>
                <a:gd name="T4" fmla="*/ 6 w 72"/>
                <a:gd name="T5" fmla="*/ 48 h 109"/>
                <a:gd name="T6" fmla="*/ 47 w 72"/>
                <a:gd name="T7" fmla="*/ 4 h 109"/>
                <a:gd name="T8" fmla="*/ 66 w 72"/>
                <a:gd name="T9" fmla="*/ 6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09">
                  <a:moveTo>
                    <a:pt x="66" y="61"/>
                  </a:moveTo>
                  <a:cubicBezTo>
                    <a:pt x="60" y="89"/>
                    <a:pt x="42" y="109"/>
                    <a:pt x="25" y="105"/>
                  </a:cubicBezTo>
                  <a:cubicBezTo>
                    <a:pt x="9" y="102"/>
                    <a:pt x="0" y="76"/>
                    <a:pt x="6" y="48"/>
                  </a:cubicBezTo>
                  <a:cubicBezTo>
                    <a:pt x="12" y="20"/>
                    <a:pt x="30" y="0"/>
                    <a:pt x="47" y="4"/>
                  </a:cubicBezTo>
                  <a:cubicBezTo>
                    <a:pt x="64" y="7"/>
                    <a:pt x="72" y="33"/>
                    <a:pt x="6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1" name="isľíḋê">
              <a:extLst>
                <a:ext uri="{FF2B5EF4-FFF2-40B4-BE49-F238E27FC236}">
                  <a16:creationId xmlns:a16="http://schemas.microsoft.com/office/drawing/2014/main" id="{05D4DD0C-89DC-42AE-A2E5-A7D6756948B4}"/>
                </a:ext>
              </a:extLst>
            </p:cNvPr>
            <p:cNvSpPr/>
            <p:nvPr/>
          </p:nvSpPr>
          <p:spPr bwMode="auto">
            <a:xfrm>
              <a:off x="6778625" y="2992438"/>
              <a:ext cx="1055688" cy="1736725"/>
            </a:xfrm>
            <a:custGeom>
              <a:avLst/>
              <a:gdLst>
                <a:gd name="T0" fmla="*/ 160 w 187"/>
                <a:gd name="T1" fmla="*/ 0 h 308"/>
                <a:gd name="T2" fmla="*/ 0 w 187"/>
                <a:gd name="T3" fmla="*/ 308 h 308"/>
                <a:gd name="T4" fmla="*/ 186 w 187"/>
                <a:gd name="T5" fmla="*/ 75 h 308"/>
                <a:gd name="T6" fmla="*/ 160 w 187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08">
                  <a:moveTo>
                    <a:pt x="160" y="0"/>
                  </a:moveTo>
                  <a:cubicBezTo>
                    <a:pt x="186" y="249"/>
                    <a:pt x="0" y="308"/>
                    <a:pt x="0" y="308"/>
                  </a:cubicBezTo>
                  <a:cubicBezTo>
                    <a:pt x="138" y="266"/>
                    <a:pt x="184" y="149"/>
                    <a:pt x="186" y="75"/>
                  </a:cubicBezTo>
                  <a:cubicBezTo>
                    <a:pt x="187" y="31"/>
                    <a:pt x="160" y="0"/>
                    <a:pt x="160" y="0"/>
                  </a:cubicBezTo>
                </a:path>
              </a:pathLst>
            </a:custGeom>
            <a:solidFill>
              <a:srgbClr val="E17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2" name="íṧḻíḋé">
              <a:extLst>
                <a:ext uri="{FF2B5EF4-FFF2-40B4-BE49-F238E27FC236}">
                  <a16:creationId xmlns:a16="http://schemas.microsoft.com/office/drawing/2014/main" id="{EB3F01CB-8487-4327-8A9F-2F9514C2D046}"/>
                </a:ext>
              </a:extLst>
            </p:cNvPr>
            <p:cNvSpPr/>
            <p:nvPr/>
          </p:nvSpPr>
          <p:spPr bwMode="auto">
            <a:xfrm>
              <a:off x="6948488" y="3195638"/>
              <a:ext cx="444500" cy="269875"/>
            </a:xfrm>
            <a:custGeom>
              <a:avLst/>
              <a:gdLst>
                <a:gd name="T0" fmla="*/ 79 w 79"/>
                <a:gd name="T1" fmla="*/ 0 h 48"/>
                <a:gd name="T2" fmla="*/ 52 w 79"/>
                <a:gd name="T3" fmla="*/ 33 h 48"/>
                <a:gd name="T4" fmla="*/ 39 w 79"/>
                <a:gd name="T5" fmla="*/ 35 h 48"/>
                <a:gd name="T6" fmla="*/ 10 w 79"/>
                <a:gd name="T7" fmla="*/ 4 h 48"/>
                <a:gd name="T8" fmla="*/ 29 w 79"/>
                <a:gd name="T9" fmla="*/ 46 h 48"/>
                <a:gd name="T10" fmla="*/ 41 w 79"/>
                <a:gd name="T11" fmla="*/ 48 h 48"/>
                <a:gd name="T12" fmla="*/ 79 w 79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cubicBezTo>
                    <a:pt x="75" y="23"/>
                    <a:pt x="52" y="33"/>
                    <a:pt x="52" y="33"/>
                  </a:cubicBezTo>
                  <a:cubicBezTo>
                    <a:pt x="47" y="34"/>
                    <a:pt x="43" y="35"/>
                    <a:pt x="39" y="35"/>
                  </a:cubicBezTo>
                  <a:cubicBezTo>
                    <a:pt x="12" y="35"/>
                    <a:pt x="10" y="4"/>
                    <a:pt x="10" y="4"/>
                  </a:cubicBezTo>
                  <a:cubicBezTo>
                    <a:pt x="0" y="21"/>
                    <a:pt x="14" y="42"/>
                    <a:pt x="29" y="46"/>
                  </a:cubicBezTo>
                  <a:cubicBezTo>
                    <a:pt x="33" y="47"/>
                    <a:pt x="37" y="48"/>
                    <a:pt x="41" y="48"/>
                  </a:cubicBezTo>
                  <a:cubicBezTo>
                    <a:pt x="74" y="48"/>
                    <a:pt x="79" y="0"/>
                    <a:pt x="79" y="0"/>
                  </a:cubicBezTo>
                </a:path>
              </a:pathLst>
            </a:custGeom>
            <a:solidFill>
              <a:srgbClr val="E17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3" name="iŝľiḑé">
              <a:extLst>
                <a:ext uri="{FF2B5EF4-FFF2-40B4-BE49-F238E27FC236}">
                  <a16:creationId xmlns:a16="http://schemas.microsoft.com/office/drawing/2014/main" id="{0304C305-3552-4868-B228-FB0049EC9847}"/>
                </a:ext>
              </a:extLst>
            </p:cNvPr>
            <p:cNvSpPr/>
            <p:nvPr/>
          </p:nvSpPr>
          <p:spPr bwMode="auto">
            <a:xfrm>
              <a:off x="4048125" y="2581275"/>
              <a:ext cx="677863" cy="2205038"/>
            </a:xfrm>
            <a:custGeom>
              <a:avLst/>
              <a:gdLst>
                <a:gd name="T0" fmla="*/ 67 w 120"/>
                <a:gd name="T1" fmla="*/ 0 h 391"/>
                <a:gd name="T2" fmla="*/ 60 w 120"/>
                <a:gd name="T3" fmla="*/ 0 h 391"/>
                <a:gd name="T4" fmla="*/ 52 w 120"/>
                <a:gd name="T5" fmla="*/ 0 h 391"/>
                <a:gd name="T6" fmla="*/ 60 w 120"/>
                <a:gd name="T7" fmla="*/ 391 h 391"/>
                <a:gd name="T8" fmla="*/ 67 w 12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91">
                  <a:moveTo>
                    <a:pt x="67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241"/>
                    <a:pt x="60" y="391"/>
                    <a:pt x="60" y="391"/>
                  </a:cubicBezTo>
                  <a:cubicBezTo>
                    <a:pt x="60" y="391"/>
                    <a:pt x="120" y="241"/>
                    <a:pt x="67" y="0"/>
                  </a:cubicBezTo>
                </a:path>
              </a:pathLst>
            </a:custGeom>
            <a:solidFill>
              <a:srgbClr val="AA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4" name="î$ḷîḓê">
              <a:extLst>
                <a:ext uri="{FF2B5EF4-FFF2-40B4-BE49-F238E27FC236}">
                  <a16:creationId xmlns:a16="http://schemas.microsoft.com/office/drawing/2014/main" id="{5D4671ED-A082-48C5-A123-E7C59B977D83}"/>
                </a:ext>
              </a:extLst>
            </p:cNvPr>
            <p:cNvSpPr/>
            <p:nvPr/>
          </p:nvSpPr>
          <p:spPr bwMode="auto">
            <a:xfrm>
              <a:off x="4217988" y="2603500"/>
              <a:ext cx="395288" cy="2182813"/>
            </a:xfrm>
            <a:custGeom>
              <a:avLst/>
              <a:gdLst>
                <a:gd name="T0" fmla="*/ 30 w 70"/>
                <a:gd name="T1" fmla="*/ 360 h 387"/>
                <a:gd name="T2" fmla="*/ 34 w 70"/>
                <a:gd name="T3" fmla="*/ 25 h 387"/>
                <a:gd name="T4" fmla="*/ 30 w 70"/>
                <a:gd name="T5" fmla="*/ 360 h 387"/>
                <a:gd name="T6" fmla="*/ 21 w 70"/>
                <a:gd name="T7" fmla="*/ 0 h 387"/>
                <a:gd name="T8" fmla="*/ 0 w 70"/>
                <a:gd name="T9" fmla="*/ 188 h 387"/>
                <a:gd name="T10" fmla="*/ 30 w 70"/>
                <a:gd name="T11" fmla="*/ 387 h 387"/>
                <a:gd name="T12" fmla="*/ 59 w 70"/>
                <a:gd name="T13" fmla="*/ 188 h 387"/>
                <a:gd name="T14" fmla="*/ 38 w 70"/>
                <a:gd name="T15" fmla="*/ 1 h 387"/>
                <a:gd name="T16" fmla="*/ 30 w 70"/>
                <a:gd name="T17" fmla="*/ 2 h 387"/>
                <a:gd name="T18" fmla="*/ 24 w 70"/>
                <a:gd name="T19" fmla="*/ 1 h 387"/>
                <a:gd name="T20" fmla="*/ 21 w 70"/>
                <a:gd name="T21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7">
                  <a:moveTo>
                    <a:pt x="30" y="360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70" y="251"/>
                    <a:pt x="30" y="360"/>
                    <a:pt x="30" y="360"/>
                  </a:cubicBezTo>
                  <a:moveTo>
                    <a:pt x="21" y="0"/>
                  </a:moveTo>
                  <a:cubicBezTo>
                    <a:pt x="6" y="71"/>
                    <a:pt x="0" y="135"/>
                    <a:pt x="0" y="188"/>
                  </a:cubicBezTo>
                  <a:cubicBezTo>
                    <a:pt x="0" y="314"/>
                    <a:pt x="30" y="387"/>
                    <a:pt x="30" y="387"/>
                  </a:cubicBezTo>
                  <a:cubicBezTo>
                    <a:pt x="30" y="387"/>
                    <a:pt x="59" y="314"/>
                    <a:pt x="59" y="188"/>
                  </a:cubicBezTo>
                  <a:cubicBezTo>
                    <a:pt x="59" y="135"/>
                    <a:pt x="53" y="72"/>
                    <a:pt x="38" y="1"/>
                  </a:cubicBezTo>
                  <a:cubicBezTo>
                    <a:pt x="35" y="2"/>
                    <a:pt x="32" y="2"/>
                    <a:pt x="30" y="2"/>
                  </a:cubicBezTo>
                  <a:cubicBezTo>
                    <a:pt x="26" y="2"/>
                    <a:pt x="24" y="1"/>
                    <a:pt x="24" y="1"/>
                  </a:cubicBezTo>
                  <a:cubicBezTo>
                    <a:pt x="24" y="1"/>
                    <a:pt x="23" y="1"/>
                    <a:pt x="21" y="0"/>
                  </a:cubicBezTo>
                </a:path>
              </a:pathLst>
            </a:custGeom>
            <a:solidFill>
              <a:srgbClr val="B15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5" name="íŝ1iḑe">
              <a:extLst>
                <a:ext uri="{FF2B5EF4-FFF2-40B4-BE49-F238E27FC236}">
                  <a16:creationId xmlns:a16="http://schemas.microsoft.com/office/drawing/2014/main" id="{C231ACE3-386C-46DD-82F1-36B78E3CD370}"/>
                </a:ext>
              </a:extLst>
            </p:cNvPr>
            <p:cNvSpPr/>
            <p:nvPr/>
          </p:nvSpPr>
          <p:spPr bwMode="auto">
            <a:xfrm>
              <a:off x="3917950" y="1847850"/>
              <a:ext cx="671513" cy="806450"/>
            </a:xfrm>
            <a:custGeom>
              <a:avLst/>
              <a:gdLst>
                <a:gd name="T0" fmla="*/ 74 w 119"/>
                <a:gd name="T1" fmla="*/ 0 h 143"/>
                <a:gd name="T2" fmla="*/ 91 w 119"/>
                <a:gd name="T3" fmla="*/ 43 h 143"/>
                <a:gd name="T4" fmla="*/ 112 w 119"/>
                <a:gd name="T5" fmla="*/ 110 h 143"/>
                <a:gd name="T6" fmla="*/ 77 w 119"/>
                <a:gd name="T7" fmla="*/ 135 h 143"/>
                <a:gd name="T8" fmla="*/ 74 w 119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43">
                  <a:moveTo>
                    <a:pt x="74" y="0"/>
                  </a:moveTo>
                  <a:cubicBezTo>
                    <a:pt x="74" y="0"/>
                    <a:pt x="64" y="20"/>
                    <a:pt x="91" y="43"/>
                  </a:cubicBezTo>
                  <a:cubicBezTo>
                    <a:pt x="117" y="67"/>
                    <a:pt x="119" y="87"/>
                    <a:pt x="112" y="110"/>
                  </a:cubicBezTo>
                  <a:cubicBezTo>
                    <a:pt x="102" y="143"/>
                    <a:pt x="77" y="135"/>
                    <a:pt x="77" y="135"/>
                  </a:cubicBezTo>
                  <a:cubicBezTo>
                    <a:pt x="77" y="135"/>
                    <a:pt x="0" y="98"/>
                    <a:pt x="74" y="0"/>
                  </a:cubicBezTo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6" name="iSḻîďè">
              <a:extLst>
                <a:ext uri="{FF2B5EF4-FFF2-40B4-BE49-F238E27FC236}">
                  <a16:creationId xmlns:a16="http://schemas.microsoft.com/office/drawing/2014/main" id="{D83EDD2C-45A4-43D5-878B-1D70E750402A}"/>
                </a:ext>
              </a:extLst>
            </p:cNvPr>
            <p:cNvSpPr/>
            <p:nvPr/>
          </p:nvSpPr>
          <p:spPr bwMode="auto">
            <a:xfrm>
              <a:off x="4156075" y="1847850"/>
              <a:ext cx="417513" cy="766763"/>
            </a:xfrm>
            <a:custGeom>
              <a:avLst/>
              <a:gdLst>
                <a:gd name="T0" fmla="*/ 43 w 74"/>
                <a:gd name="T1" fmla="*/ 131 h 136"/>
                <a:gd name="T2" fmla="*/ 10 w 74"/>
                <a:gd name="T3" fmla="*/ 106 h 136"/>
                <a:gd name="T4" fmla="*/ 4 w 74"/>
                <a:gd name="T5" fmla="*/ 70 h 136"/>
                <a:gd name="T6" fmla="*/ 33 w 74"/>
                <a:gd name="T7" fmla="*/ 95 h 136"/>
                <a:gd name="T8" fmla="*/ 64 w 74"/>
                <a:gd name="T9" fmla="*/ 73 h 136"/>
                <a:gd name="T10" fmla="*/ 43 w 74"/>
                <a:gd name="T11" fmla="*/ 131 h 136"/>
                <a:gd name="T12" fmla="*/ 32 w 74"/>
                <a:gd name="T13" fmla="*/ 0 h 136"/>
                <a:gd name="T14" fmla="*/ 0 w 74"/>
                <a:gd name="T15" fmla="*/ 77 h 136"/>
                <a:gd name="T16" fmla="*/ 35 w 74"/>
                <a:gd name="T17" fmla="*/ 135 h 136"/>
                <a:gd name="T18" fmla="*/ 41 w 74"/>
                <a:gd name="T19" fmla="*/ 136 h 136"/>
                <a:gd name="T20" fmla="*/ 70 w 74"/>
                <a:gd name="T21" fmla="*/ 110 h 136"/>
                <a:gd name="T22" fmla="*/ 73 w 74"/>
                <a:gd name="T23" fmla="*/ 89 h 136"/>
                <a:gd name="T24" fmla="*/ 54 w 74"/>
                <a:gd name="T25" fmla="*/ 48 h 136"/>
                <a:gd name="T26" fmla="*/ 53 w 74"/>
                <a:gd name="T27" fmla="*/ 48 h 136"/>
                <a:gd name="T28" fmla="*/ 49 w 74"/>
                <a:gd name="T29" fmla="*/ 43 h 136"/>
                <a:gd name="T30" fmla="*/ 30 w 74"/>
                <a:gd name="T31" fmla="*/ 9 h 136"/>
                <a:gd name="T32" fmla="*/ 32 w 74"/>
                <a:gd name="T3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36">
                  <a:moveTo>
                    <a:pt x="43" y="131"/>
                  </a:moveTo>
                  <a:cubicBezTo>
                    <a:pt x="29" y="131"/>
                    <a:pt x="16" y="118"/>
                    <a:pt x="10" y="106"/>
                  </a:cubicBezTo>
                  <a:cubicBezTo>
                    <a:pt x="3" y="89"/>
                    <a:pt x="4" y="70"/>
                    <a:pt x="4" y="70"/>
                  </a:cubicBezTo>
                  <a:cubicBezTo>
                    <a:pt x="14" y="89"/>
                    <a:pt x="24" y="95"/>
                    <a:pt x="33" y="95"/>
                  </a:cubicBezTo>
                  <a:cubicBezTo>
                    <a:pt x="50" y="95"/>
                    <a:pt x="64" y="73"/>
                    <a:pt x="64" y="73"/>
                  </a:cubicBezTo>
                  <a:cubicBezTo>
                    <a:pt x="74" y="94"/>
                    <a:pt x="59" y="131"/>
                    <a:pt x="43" y="131"/>
                  </a:cubicBezTo>
                  <a:moveTo>
                    <a:pt x="32" y="0"/>
                  </a:moveTo>
                  <a:cubicBezTo>
                    <a:pt x="8" y="31"/>
                    <a:pt x="0" y="57"/>
                    <a:pt x="0" y="77"/>
                  </a:cubicBezTo>
                  <a:cubicBezTo>
                    <a:pt x="0" y="118"/>
                    <a:pt x="35" y="135"/>
                    <a:pt x="35" y="135"/>
                  </a:cubicBezTo>
                  <a:cubicBezTo>
                    <a:pt x="35" y="135"/>
                    <a:pt x="37" y="136"/>
                    <a:pt x="41" y="136"/>
                  </a:cubicBezTo>
                  <a:cubicBezTo>
                    <a:pt x="49" y="136"/>
                    <a:pt x="63" y="133"/>
                    <a:pt x="70" y="110"/>
                  </a:cubicBezTo>
                  <a:cubicBezTo>
                    <a:pt x="72" y="103"/>
                    <a:pt x="73" y="96"/>
                    <a:pt x="73" y="89"/>
                  </a:cubicBezTo>
                  <a:cubicBezTo>
                    <a:pt x="73" y="75"/>
                    <a:pt x="68" y="62"/>
                    <a:pt x="54" y="48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2" y="46"/>
                    <a:pt x="50" y="45"/>
                    <a:pt x="49" y="43"/>
                  </a:cubicBezTo>
                  <a:cubicBezTo>
                    <a:pt x="33" y="29"/>
                    <a:pt x="30" y="17"/>
                    <a:pt x="30" y="9"/>
                  </a:cubicBezTo>
                  <a:cubicBezTo>
                    <a:pt x="30" y="3"/>
                    <a:pt x="32" y="0"/>
                    <a:pt x="32" y="0"/>
                  </a:cubicBezTo>
                </a:path>
              </a:pathLst>
            </a:custGeom>
            <a:solidFill>
              <a:srgbClr val="8EC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7" name="iṧḻíďe">
              <a:extLst>
                <a:ext uri="{FF2B5EF4-FFF2-40B4-BE49-F238E27FC236}">
                  <a16:creationId xmlns:a16="http://schemas.microsoft.com/office/drawing/2014/main" id="{F545E3F0-9CF7-4850-B567-A3EE7DBCF7FF}"/>
                </a:ext>
              </a:extLst>
            </p:cNvPr>
            <p:cNvSpPr/>
            <p:nvPr/>
          </p:nvSpPr>
          <p:spPr bwMode="auto">
            <a:xfrm>
              <a:off x="4171950" y="2243138"/>
              <a:ext cx="401638" cy="342900"/>
            </a:xfrm>
            <a:custGeom>
              <a:avLst/>
              <a:gdLst>
                <a:gd name="T0" fmla="*/ 1 w 71"/>
                <a:gd name="T1" fmla="*/ 0 h 61"/>
                <a:gd name="T2" fmla="*/ 7 w 71"/>
                <a:gd name="T3" fmla="*/ 36 h 61"/>
                <a:gd name="T4" fmla="*/ 40 w 71"/>
                <a:gd name="T5" fmla="*/ 61 h 61"/>
                <a:gd name="T6" fmla="*/ 61 w 71"/>
                <a:gd name="T7" fmla="*/ 3 h 61"/>
                <a:gd name="T8" fmla="*/ 30 w 71"/>
                <a:gd name="T9" fmla="*/ 25 h 61"/>
                <a:gd name="T10" fmla="*/ 1 w 7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1">
                  <a:moveTo>
                    <a:pt x="1" y="0"/>
                  </a:moveTo>
                  <a:cubicBezTo>
                    <a:pt x="1" y="0"/>
                    <a:pt x="0" y="19"/>
                    <a:pt x="7" y="36"/>
                  </a:cubicBezTo>
                  <a:cubicBezTo>
                    <a:pt x="13" y="48"/>
                    <a:pt x="26" y="61"/>
                    <a:pt x="40" y="61"/>
                  </a:cubicBezTo>
                  <a:cubicBezTo>
                    <a:pt x="56" y="61"/>
                    <a:pt x="71" y="24"/>
                    <a:pt x="61" y="3"/>
                  </a:cubicBezTo>
                  <a:cubicBezTo>
                    <a:pt x="61" y="3"/>
                    <a:pt x="47" y="25"/>
                    <a:pt x="30" y="25"/>
                  </a:cubicBezTo>
                  <a:cubicBezTo>
                    <a:pt x="21" y="25"/>
                    <a:pt x="11" y="19"/>
                    <a:pt x="1" y="0"/>
                  </a:cubicBezTo>
                </a:path>
              </a:pathLst>
            </a:custGeom>
            <a:solidFill>
              <a:srgbClr val="4F9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  <p:sp>
          <p:nvSpPr>
            <p:cNvPr id="38" name="iśľïdê">
              <a:extLst>
                <a:ext uri="{FF2B5EF4-FFF2-40B4-BE49-F238E27FC236}">
                  <a16:creationId xmlns:a16="http://schemas.microsoft.com/office/drawing/2014/main" id="{05CE0448-E7F1-494E-BCDA-8BFC04679E94}"/>
                </a:ext>
              </a:extLst>
            </p:cNvPr>
            <p:cNvSpPr/>
            <p:nvPr/>
          </p:nvSpPr>
          <p:spPr bwMode="auto">
            <a:xfrm>
              <a:off x="4386263" y="2744788"/>
              <a:ext cx="227013" cy="1889125"/>
            </a:xfrm>
            <a:custGeom>
              <a:avLst/>
              <a:gdLst>
                <a:gd name="T0" fmla="*/ 4 w 40"/>
                <a:gd name="T1" fmla="*/ 0 h 335"/>
                <a:gd name="T2" fmla="*/ 0 w 40"/>
                <a:gd name="T3" fmla="*/ 335 h 335"/>
                <a:gd name="T4" fmla="*/ 4 w 40"/>
                <a:gd name="T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35">
                  <a:moveTo>
                    <a:pt x="4" y="0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335"/>
                    <a:pt x="40" y="226"/>
                    <a:pt x="4" y="0"/>
                  </a:cubicBezTo>
                </a:path>
              </a:pathLst>
            </a:custGeom>
            <a:solidFill>
              <a:srgbClr val="7A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맑은 고딕 (Body)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82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07" y="1448708"/>
            <a:ext cx="4823665" cy="186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940" y="3429000"/>
            <a:ext cx="7088561" cy="180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4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BCC7D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1220</Words>
  <Application>Microsoft Office PowerPoint</Application>
  <PresentationFormat>Widescreen</PresentationFormat>
  <Paragraphs>245</Paragraphs>
  <Slides>22</Slides>
  <Notes>22</Notes>
  <HiddenSlides>3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15</vt:lpstr>
      <vt:lpstr>等线</vt:lpstr>
      <vt:lpstr>FZLanTingHeiS-EL-GB</vt:lpstr>
      <vt:lpstr>Helvetica Now Text</vt:lpstr>
      <vt:lpstr>微软雅黑</vt:lpstr>
      <vt:lpstr>宋体</vt:lpstr>
      <vt:lpstr>맑은 고딕</vt:lpstr>
      <vt:lpstr>맑은 고딕 (Body)</vt:lpstr>
      <vt:lpstr>맑은 고딕 Semilight</vt:lpstr>
      <vt:lpstr>Arial</vt:lpstr>
      <vt:lpstr>Calibri</vt:lpstr>
      <vt:lpstr>Helvetica</vt:lpstr>
      <vt:lpstr>Helvetica Neue</vt:lpstr>
      <vt:lpstr>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Dong.Uk.Lee</dc:creator>
  <cp:lastModifiedBy>Dong.Uk.Lee</cp:lastModifiedBy>
  <cp:revision>83</cp:revision>
  <cp:lastPrinted>2024-12-11T04:22:09Z</cp:lastPrinted>
  <dcterms:created xsi:type="dcterms:W3CDTF">2024-11-26T04:51:13Z</dcterms:created>
  <dcterms:modified xsi:type="dcterms:W3CDTF">2024-12-18T04:27:00Z</dcterms:modified>
</cp:coreProperties>
</file>