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1" r:id="rId1"/>
  </p:sldMasterIdLst>
  <p:notesMasterIdLst>
    <p:notesMasterId r:id="rId8"/>
  </p:notesMasterIdLst>
  <p:sldIdLst>
    <p:sldId id="309" r:id="rId2"/>
    <p:sldId id="308" r:id="rId3"/>
    <p:sldId id="279" r:id="rId4"/>
    <p:sldId id="310" r:id="rId5"/>
    <p:sldId id="311" r:id="rId6"/>
    <p:sldId id="314" r:id="rId7"/>
  </p:sldIdLst>
  <p:sldSz cx="14079538" cy="7920038"/>
  <p:notesSz cx="6858000" cy="9144000"/>
  <p:embeddedFontLst>
    <p:embeddedFont>
      <p:font typeface="等线" panose="02010600030101010101" pitchFamily="2" charset="-122"/>
      <p:regular r:id="rId9"/>
      <p:bold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Gilroy" panose="00000500000000000000" pitchFamily="50" charset="0"/>
      <p:regular r:id="rId17"/>
    </p:embeddedFont>
    <p:embeddedFont>
      <p:font typeface="Gilroy Bold" panose="00000800000000000000" pitchFamily="50" charset="0"/>
      <p:bold r:id="rId18"/>
    </p:embeddedFont>
    <p:embeddedFont>
      <p:font typeface="等线 Light" panose="02010600030101010101" pitchFamily="2" charset="-122"/>
      <p:regular r:id="rId19"/>
    </p:embeddedFont>
    <p:embeddedFont>
      <p:font typeface="微软雅黑" panose="020B0503020204020204" pitchFamily="34" charset="-122"/>
      <p:regular r:id="rId20"/>
      <p:bold r:id="rId21"/>
    </p:embeddedFont>
  </p:embeddedFontLst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91" userDrawn="1">
          <p15:clr>
            <a:srgbClr val="A4A3A4"/>
          </p15:clr>
        </p15:guide>
        <p15:guide id="2" pos="8379" userDrawn="1">
          <p15:clr>
            <a:srgbClr val="A4A3A4"/>
          </p15:clr>
        </p15:guide>
        <p15:guide id="3" orient="horz" pos="714" userDrawn="1">
          <p15:clr>
            <a:srgbClr val="A4A3A4"/>
          </p15:clr>
        </p15:guide>
        <p15:guide id="4" orient="horz" pos="822" userDrawn="1">
          <p15:clr>
            <a:srgbClr val="A4A3A4"/>
          </p15:clr>
        </p15:guide>
        <p15:guide id="5" orient="horz" pos="4536" userDrawn="1">
          <p15:clr>
            <a:srgbClr val="A4A3A4"/>
          </p15:clr>
        </p15:guide>
        <p15:guide id="6" orient="horz" pos="44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DFFF"/>
    <a:srgbClr val="ABD5FF"/>
    <a:srgbClr val="9BCDFF"/>
    <a:srgbClr val="A6D8F4"/>
    <a:srgbClr val="DDF0FB"/>
    <a:srgbClr val="CFE8FF"/>
    <a:srgbClr val="AEBCFF"/>
    <a:srgbClr val="8FA2FF"/>
    <a:srgbClr val="E6E6E6"/>
    <a:srgbClr val="81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2" autoAdjust="0"/>
    <p:restoredTop sz="86433" autoAdjust="0"/>
  </p:normalViewPr>
  <p:slideViewPr>
    <p:cSldViewPr snapToGrid="0" showGuides="1">
      <p:cViewPr varScale="1">
        <p:scale>
          <a:sx n="92" d="100"/>
          <a:sy n="92" d="100"/>
        </p:scale>
        <p:origin x="101" y="144"/>
      </p:cViewPr>
      <p:guideLst>
        <p:guide pos="191"/>
        <p:guide pos="8379"/>
        <p:guide orient="horz" pos="714"/>
        <p:guide orient="horz" pos="822"/>
        <p:guide orient="horz" pos="4536"/>
        <p:guide orient="horz" pos="44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presProps" Target="pres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DD2BF-C4E9-4523-84F1-F67B985B0B30}" type="datetimeFigureOut">
              <a:rPr lang="zh-CN" altLang="en-US" smtClean="0"/>
              <a:t>2024/10/14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05CDF-CB50-4D0A-B64A-3C7A9036CF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6892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09452" rtl="0" eaLnBrk="1" latinLnBrk="0" hangingPunct="1">
      <a:defRPr sz="1587" kern="1200">
        <a:solidFill>
          <a:schemeClr val="tx1"/>
        </a:solidFill>
        <a:latin typeface="+mn-lt"/>
        <a:ea typeface="+mn-ea"/>
        <a:cs typeface="+mn-cs"/>
      </a:defRPr>
    </a:lvl1pPr>
    <a:lvl2pPr marL="604726" algn="l" defTabSz="1209452" rtl="0" eaLnBrk="1" latinLnBrk="0" hangingPunct="1">
      <a:defRPr sz="1587" kern="1200">
        <a:solidFill>
          <a:schemeClr val="tx1"/>
        </a:solidFill>
        <a:latin typeface="+mn-lt"/>
        <a:ea typeface="+mn-ea"/>
        <a:cs typeface="+mn-cs"/>
      </a:defRPr>
    </a:lvl2pPr>
    <a:lvl3pPr marL="1209452" algn="l" defTabSz="1209452" rtl="0" eaLnBrk="1" latinLnBrk="0" hangingPunct="1">
      <a:defRPr sz="1587" kern="1200">
        <a:solidFill>
          <a:schemeClr val="tx1"/>
        </a:solidFill>
        <a:latin typeface="+mn-lt"/>
        <a:ea typeface="+mn-ea"/>
        <a:cs typeface="+mn-cs"/>
      </a:defRPr>
    </a:lvl3pPr>
    <a:lvl4pPr marL="1814179" algn="l" defTabSz="1209452" rtl="0" eaLnBrk="1" latinLnBrk="0" hangingPunct="1">
      <a:defRPr sz="1587" kern="1200">
        <a:solidFill>
          <a:schemeClr val="tx1"/>
        </a:solidFill>
        <a:latin typeface="+mn-lt"/>
        <a:ea typeface="+mn-ea"/>
        <a:cs typeface="+mn-cs"/>
      </a:defRPr>
    </a:lvl4pPr>
    <a:lvl5pPr marL="2418906" algn="l" defTabSz="1209452" rtl="0" eaLnBrk="1" latinLnBrk="0" hangingPunct="1">
      <a:defRPr sz="1587" kern="1200">
        <a:solidFill>
          <a:schemeClr val="tx1"/>
        </a:solidFill>
        <a:latin typeface="+mn-lt"/>
        <a:ea typeface="+mn-ea"/>
        <a:cs typeface="+mn-cs"/>
      </a:defRPr>
    </a:lvl5pPr>
    <a:lvl6pPr marL="3023632" algn="l" defTabSz="1209452" rtl="0" eaLnBrk="1" latinLnBrk="0" hangingPunct="1">
      <a:defRPr sz="1587" kern="1200">
        <a:solidFill>
          <a:schemeClr val="tx1"/>
        </a:solidFill>
        <a:latin typeface="+mn-lt"/>
        <a:ea typeface="+mn-ea"/>
        <a:cs typeface="+mn-cs"/>
      </a:defRPr>
    </a:lvl6pPr>
    <a:lvl7pPr marL="3628358" algn="l" defTabSz="1209452" rtl="0" eaLnBrk="1" latinLnBrk="0" hangingPunct="1">
      <a:defRPr sz="1587" kern="1200">
        <a:solidFill>
          <a:schemeClr val="tx1"/>
        </a:solidFill>
        <a:latin typeface="+mn-lt"/>
        <a:ea typeface="+mn-ea"/>
        <a:cs typeface="+mn-cs"/>
      </a:defRPr>
    </a:lvl7pPr>
    <a:lvl8pPr marL="4233084" algn="l" defTabSz="1209452" rtl="0" eaLnBrk="1" latinLnBrk="0" hangingPunct="1">
      <a:defRPr sz="1587" kern="1200">
        <a:solidFill>
          <a:schemeClr val="tx1"/>
        </a:solidFill>
        <a:latin typeface="+mn-lt"/>
        <a:ea typeface="+mn-ea"/>
        <a:cs typeface="+mn-cs"/>
      </a:defRPr>
    </a:lvl8pPr>
    <a:lvl9pPr marL="4837812" algn="l" defTabSz="1209452" rtl="0" eaLnBrk="1" latinLnBrk="0" hangingPunct="1">
      <a:defRPr sz="158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i="1" kern="1200" dirty="0" smtClean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Opening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Making pro, more pro. Ladies and gentlemen! Welcome to the launch of Hikvision EasyIP 4.0 plus!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am Dean Edwards</a:t>
            </a:r>
            <a:r>
              <a:rPr lang="en-US" altLang="zh-CN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Hikvision.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I'm thrilled to have you here today to experience something new together.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05CDF-CB50-4D0A-B64A-3C7A9036CF4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941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产品经理发言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05CDF-CB50-4D0A-B64A-3C7A9036CF4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7612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05CDF-CB50-4D0A-B64A-3C7A9036CF4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273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05CDF-CB50-4D0A-B64A-3C7A9036CF4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218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05CDF-CB50-4D0A-B64A-3C7A9036CF4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8612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05CDF-CB50-4D0A-B64A-3C7A9036CF4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359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942" y="1296173"/>
            <a:ext cx="10559654" cy="2757347"/>
          </a:xfrm>
        </p:spPr>
        <p:txBody>
          <a:bodyPr anchor="b"/>
          <a:lstStyle>
            <a:lvl1pPr algn="ctr">
              <a:defRPr sz="692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942" y="4159854"/>
            <a:ext cx="10559654" cy="1912175"/>
          </a:xfrm>
        </p:spPr>
        <p:txBody>
          <a:bodyPr/>
          <a:lstStyle>
            <a:lvl1pPr marL="0" indent="0" algn="ctr">
              <a:buNone/>
              <a:defRPr sz="2772"/>
            </a:lvl1pPr>
            <a:lvl2pPr marL="527975" indent="0" algn="ctr">
              <a:buNone/>
              <a:defRPr sz="2310"/>
            </a:lvl2pPr>
            <a:lvl3pPr marL="1055949" indent="0" algn="ctr">
              <a:buNone/>
              <a:defRPr sz="2079"/>
            </a:lvl3pPr>
            <a:lvl4pPr marL="1583924" indent="0" algn="ctr">
              <a:buNone/>
              <a:defRPr sz="1848"/>
            </a:lvl4pPr>
            <a:lvl5pPr marL="2111898" indent="0" algn="ctr">
              <a:buNone/>
              <a:defRPr sz="1848"/>
            </a:lvl5pPr>
            <a:lvl6pPr marL="2639873" indent="0" algn="ctr">
              <a:buNone/>
              <a:defRPr sz="1848"/>
            </a:lvl6pPr>
            <a:lvl7pPr marL="3167847" indent="0" algn="ctr">
              <a:buNone/>
              <a:defRPr sz="1848"/>
            </a:lvl7pPr>
            <a:lvl8pPr marL="3695822" indent="0" algn="ctr">
              <a:buNone/>
              <a:defRPr sz="1848"/>
            </a:lvl8pPr>
            <a:lvl9pPr marL="4223796" indent="0" algn="ctr">
              <a:buNone/>
              <a:defRPr sz="1848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616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989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635" y="1974511"/>
            <a:ext cx="12143602" cy="3294515"/>
          </a:xfrm>
        </p:spPr>
        <p:txBody>
          <a:bodyPr anchor="b"/>
          <a:lstStyle>
            <a:lvl1pPr>
              <a:defRPr sz="692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635" y="5300193"/>
            <a:ext cx="12143602" cy="1732508"/>
          </a:xfrm>
        </p:spPr>
        <p:txBody>
          <a:bodyPr/>
          <a:lstStyle>
            <a:lvl1pPr marL="0" indent="0">
              <a:buNone/>
              <a:defRPr sz="2772">
                <a:solidFill>
                  <a:schemeClr val="tx1">
                    <a:tint val="75000"/>
                  </a:schemeClr>
                </a:solidFill>
              </a:defRPr>
            </a:lvl1pPr>
            <a:lvl2pPr marL="527975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2pPr>
            <a:lvl3pPr marL="1055949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3pPr>
            <a:lvl4pPr marL="1583924" indent="0">
              <a:buNone/>
              <a:defRPr sz="1848">
                <a:solidFill>
                  <a:schemeClr val="tx1">
                    <a:tint val="75000"/>
                  </a:schemeClr>
                </a:solidFill>
              </a:defRPr>
            </a:lvl4pPr>
            <a:lvl5pPr marL="2111898" indent="0">
              <a:buNone/>
              <a:defRPr sz="1848">
                <a:solidFill>
                  <a:schemeClr val="tx1">
                    <a:tint val="75000"/>
                  </a:schemeClr>
                </a:solidFill>
              </a:defRPr>
            </a:lvl5pPr>
            <a:lvl6pPr marL="2639873" indent="0">
              <a:buNone/>
              <a:defRPr sz="1848">
                <a:solidFill>
                  <a:schemeClr val="tx1">
                    <a:tint val="75000"/>
                  </a:schemeClr>
                </a:solidFill>
              </a:defRPr>
            </a:lvl6pPr>
            <a:lvl7pPr marL="3167847" indent="0">
              <a:buNone/>
              <a:defRPr sz="1848">
                <a:solidFill>
                  <a:schemeClr val="tx1">
                    <a:tint val="75000"/>
                  </a:schemeClr>
                </a:solidFill>
              </a:defRPr>
            </a:lvl7pPr>
            <a:lvl8pPr marL="3695822" indent="0">
              <a:buNone/>
              <a:defRPr sz="1848">
                <a:solidFill>
                  <a:schemeClr val="tx1">
                    <a:tint val="75000"/>
                  </a:schemeClr>
                </a:solidFill>
              </a:defRPr>
            </a:lvl8pPr>
            <a:lvl9pPr marL="4223796" indent="0">
              <a:buNone/>
              <a:defRPr sz="184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08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7968" y="2108344"/>
            <a:ext cx="5983804" cy="502519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766" y="2108344"/>
            <a:ext cx="5983804" cy="502519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49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802" y="421669"/>
            <a:ext cx="12143602" cy="153084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9803" y="1941510"/>
            <a:ext cx="5956304" cy="951504"/>
          </a:xfrm>
        </p:spPr>
        <p:txBody>
          <a:bodyPr anchor="b"/>
          <a:lstStyle>
            <a:lvl1pPr marL="0" indent="0">
              <a:buNone/>
              <a:defRPr sz="2772" b="1"/>
            </a:lvl1pPr>
            <a:lvl2pPr marL="527975" indent="0">
              <a:buNone/>
              <a:defRPr sz="2310" b="1"/>
            </a:lvl2pPr>
            <a:lvl3pPr marL="1055949" indent="0">
              <a:buNone/>
              <a:defRPr sz="2079" b="1"/>
            </a:lvl3pPr>
            <a:lvl4pPr marL="1583924" indent="0">
              <a:buNone/>
              <a:defRPr sz="1848" b="1"/>
            </a:lvl4pPr>
            <a:lvl5pPr marL="2111898" indent="0">
              <a:buNone/>
              <a:defRPr sz="1848" b="1"/>
            </a:lvl5pPr>
            <a:lvl6pPr marL="2639873" indent="0">
              <a:buNone/>
              <a:defRPr sz="1848" b="1"/>
            </a:lvl6pPr>
            <a:lvl7pPr marL="3167847" indent="0">
              <a:buNone/>
              <a:defRPr sz="1848" b="1"/>
            </a:lvl7pPr>
            <a:lvl8pPr marL="3695822" indent="0">
              <a:buNone/>
              <a:defRPr sz="1848" b="1"/>
            </a:lvl8pPr>
            <a:lvl9pPr marL="4223796" indent="0">
              <a:buNone/>
              <a:defRPr sz="1848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9803" y="2893014"/>
            <a:ext cx="5956304" cy="42551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127766" y="1941510"/>
            <a:ext cx="5985638" cy="951504"/>
          </a:xfrm>
        </p:spPr>
        <p:txBody>
          <a:bodyPr anchor="b"/>
          <a:lstStyle>
            <a:lvl1pPr marL="0" indent="0">
              <a:buNone/>
              <a:defRPr sz="2772" b="1"/>
            </a:lvl1pPr>
            <a:lvl2pPr marL="527975" indent="0">
              <a:buNone/>
              <a:defRPr sz="2310" b="1"/>
            </a:lvl2pPr>
            <a:lvl3pPr marL="1055949" indent="0">
              <a:buNone/>
              <a:defRPr sz="2079" b="1"/>
            </a:lvl3pPr>
            <a:lvl4pPr marL="1583924" indent="0">
              <a:buNone/>
              <a:defRPr sz="1848" b="1"/>
            </a:lvl4pPr>
            <a:lvl5pPr marL="2111898" indent="0">
              <a:buNone/>
              <a:defRPr sz="1848" b="1"/>
            </a:lvl5pPr>
            <a:lvl6pPr marL="2639873" indent="0">
              <a:buNone/>
              <a:defRPr sz="1848" b="1"/>
            </a:lvl6pPr>
            <a:lvl7pPr marL="3167847" indent="0">
              <a:buNone/>
              <a:defRPr sz="1848" b="1"/>
            </a:lvl7pPr>
            <a:lvl8pPr marL="3695822" indent="0">
              <a:buNone/>
              <a:defRPr sz="1848" b="1"/>
            </a:lvl8pPr>
            <a:lvl9pPr marL="4223796" indent="0">
              <a:buNone/>
              <a:defRPr sz="1848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27766" y="2893014"/>
            <a:ext cx="5985638" cy="42551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252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473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478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803" y="528002"/>
            <a:ext cx="4541017" cy="1848009"/>
          </a:xfrm>
        </p:spPr>
        <p:txBody>
          <a:bodyPr anchor="b"/>
          <a:lstStyle>
            <a:lvl1pPr>
              <a:defRPr sz="369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5638" y="1140340"/>
            <a:ext cx="7127766" cy="5628360"/>
          </a:xfrm>
        </p:spPr>
        <p:txBody>
          <a:bodyPr/>
          <a:lstStyle>
            <a:lvl1pPr>
              <a:defRPr sz="3695"/>
            </a:lvl1pPr>
            <a:lvl2pPr>
              <a:defRPr sz="3233"/>
            </a:lvl2pPr>
            <a:lvl3pPr>
              <a:defRPr sz="2772"/>
            </a:lvl3pPr>
            <a:lvl4pPr>
              <a:defRPr sz="2310"/>
            </a:lvl4pPr>
            <a:lvl5pPr>
              <a:defRPr sz="2310"/>
            </a:lvl5pPr>
            <a:lvl6pPr>
              <a:defRPr sz="2310"/>
            </a:lvl6pPr>
            <a:lvl7pPr>
              <a:defRPr sz="2310"/>
            </a:lvl7pPr>
            <a:lvl8pPr>
              <a:defRPr sz="2310"/>
            </a:lvl8pPr>
            <a:lvl9pPr>
              <a:defRPr sz="231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9803" y="2376011"/>
            <a:ext cx="4541017" cy="4401855"/>
          </a:xfrm>
        </p:spPr>
        <p:txBody>
          <a:bodyPr/>
          <a:lstStyle>
            <a:lvl1pPr marL="0" indent="0">
              <a:buNone/>
              <a:defRPr sz="1848"/>
            </a:lvl1pPr>
            <a:lvl2pPr marL="527975" indent="0">
              <a:buNone/>
              <a:defRPr sz="1617"/>
            </a:lvl2pPr>
            <a:lvl3pPr marL="1055949" indent="0">
              <a:buNone/>
              <a:defRPr sz="1386"/>
            </a:lvl3pPr>
            <a:lvl4pPr marL="1583924" indent="0">
              <a:buNone/>
              <a:defRPr sz="1155"/>
            </a:lvl4pPr>
            <a:lvl5pPr marL="2111898" indent="0">
              <a:buNone/>
              <a:defRPr sz="1155"/>
            </a:lvl5pPr>
            <a:lvl6pPr marL="2639873" indent="0">
              <a:buNone/>
              <a:defRPr sz="1155"/>
            </a:lvl6pPr>
            <a:lvl7pPr marL="3167847" indent="0">
              <a:buNone/>
              <a:defRPr sz="1155"/>
            </a:lvl7pPr>
            <a:lvl8pPr marL="3695822" indent="0">
              <a:buNone/>
              <a:defRPr sz="1155"/>
            </a:lvl8pPr>
            <a:lvl9pPr marL="4223796" indent="0">
              <a:buNone/>
              <a:defRPr sz="1155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327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803" y="528002"/>
            <a:ext cx="4541017" cy="1848009"/>
          </a:xfrm>
        </p:spPr>
        <p:txBody>
          <a:bodyPr anchor="b"/>
          <a:lstStyle>
            <a:lvl1pPr>
              <a:defRPr sz="369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85638" y="1140340"/>
            <a:ext cx="7127766" cy="5628360"/>
          </a:xfrm>
        </p:spPr>
        <p:txBody>
          <a:bodyPr anchor="t"/>
          <a:lstStyle>
            <a:lvl1pPr marL="0" indent="0">
              <a:buNone/>
              <a:defRPr sz="3695"/>
            </a:lvl1pPr>
            <a:lvl2pPr marL="527975" indent="0">
              <a:buNone/>
              <a:defRPr sz="3233"/>
            </a:lvl2pPr>
            <a:lvl3pPr marL="1055949" indent="0">
              <a:buNone/>
              <a:defRPr sz="2772"/>
            </a:lvl3pPr>
            <a:lvl4pPr marL="1583924" indent="0">
              <a:buNone/>
              <a:defRPr sz="2310"/>
            </a:lvl4pPr>
            <a:lvl5pPr marL="2111898" indent="0">
              <a:buNone/>
              <a:defRPr sz="2310"/>
            </a:lvl5pPr>
            <a:lvl6pPr marL="2639873" indent="0">
              <a:buNone/>
              <a:defRPr sz="2310"/>
            </a:lvl6pPr>
            <a:lvl7pPr marL="3167847" indent="0">
              <a:buNone/>
              <a:defRPr sz="2310"/>
            </a:lvl7pPr>
            <a:lvl8pPr marL="3695822" indent="0">
              <a:buNone/>
              <a:defRPr sz="2310"/>
            </a:lvl8pPr>
            <a:lvl9pPr marL="4223796" indent="0">
              <a:buNone/>
              <a:defRPr sz="231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9803" y="2376011"/>
            <a:ext cx="4541017" cy="4401855"/>
          </a:xfrm>
        </p:spPr>
        <p:txBody>
          <a:bodyPr/>
          <a:lstStyle>
            <a:lvl1pPr marL="0" indent="0">
              <a:buNone/>
              <a:defRPr sz="1848"/>
            </a:lvl1pPr>
            <a:lvl2pPr marL="527975" indent="0">
              <a:buNone/>
              <a:defRPr sz="1617"/>
            </a:lvl2pPr>
            <a:lvl3pPr marL="1055949" indent="0">
              <a:buNone/>
              <a:defRPr sz="1386"/>
            </a:lvl3pPr>
            <a:lvl4pPr marL="1583924" indent="0">
              <a:buNone/>
              <a:defRPr sz="1155"/>
            </a:lvl4pPr>
            <a:lvl5pPr marL="2111898" indent="0">
              <a:buNone/>
              <a:defRPr sz="1155"/>
            </a:lvl5pPr>
            <a:lvl6pPr marL="2639873" indent="0">
              <a:buNone/>
              <a:defRPr sz="1155"/>
            </a:lvl6pPr>
            <a:lvl7pPr marL="3167847" indent="0">
              <a:buNone/>
              <a:defRPr sz="1155"/>
            </a:lvl7pPr>
            <a:lvl8pPr marL="3695822" indent="0">
              <a:buNone/>
              <a:defRPr sz="1155"/>
            </a:lvl8pPr>
            <a:lvl9pPr marL="4223796" indent="0">
              <a:buNone/>
              <a:defRPr sz="1155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439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268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75670" y="421669"/>
            <a:ext cx="3035900" cy="6711866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7968" y="421669"/>
            <a:ext cx="8931707" cy="6711866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236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762643" y="2281796"/>
            <a:ext cx="5147831" cy="2104674"/>
          </a:xfrm>
        </p:spPr>
        <p:txBody>
          <a:bodyPr anchor="b">
            <a:normAutofit/>
          </a:bodyPr>
          <a:lstStyle>
            <a:lvl1pPr algn="l">
              <a:defRPr sz="4517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762643" y="4386470"/>
            <a:ext cx="5147831" cy="1584008"/>
          </a:xfrm>
        </p:spPr>
        <p:txBody>
          <a:bodyPr>
            <a:normAutofit/>
          </a:bodyPr>
          <a:lstStyle>
            <a:lvl1pPr marL="0" indent="0" algn="l">
              <a:buNone/>
              <a:defRPr sz="2259">
                <a:solidFill>
                  <a:schemeClr val="bg1"/>
                </a:solidFill>
              </a:defRPr>
            </a:lvl1pPr>
            <a:lvl2pPr marL="430231" indent="0" algn="ctr">
              <a:buNone/>
              <a:defRPr sz="1882"/>
            </a:lvl2pPr>
            <a:lvl3pPr marL="860462" indent="0" algn="ctr">
              <a:buNone/>
              <a:defRPr sz="1694"/>
            </a:lvl3pPr>
            <a:lvl4pPr marL="1290693" indent="0" algn="ctr">
              <a:buNone/>
              <a:defRPr sz="1506"/>
            </a:lvl4pPr>
            <a:lvl5pPr marL="1720924" indent="0" algn="ctr">
              <a:buNone/>
              <a:defRPr sz="1506"/>
            </a:lvl5pPr>
            <a:lvl6pPr marL="2151154" indent="0" algn="ctr">
              <a:buNone/>
              <a:defRPr sz="1506"/>
            </a:lvl6pPr>
            <a:lvl7pPr marL="2581386" indent="0" algn="ctr">
              <a:buNone/>
              <a:defRPr sz="1506"/>
            </a:lvl7pPr>
            <a:lvl8pPr marL="3011617" indent="0" algn="ctr">
              <a:buNone/>
              <a:defRPr sz="1506"/>
            </a:lvl8pPr>
            <a:lvl9pPr marL="3441847" indent="0" algn="ctr">
              <a:buNone/>
              <a:defRPr sz="1506"/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</p:nvPr>
        </p:nvSpPr>
        <p:spPr>
          <a:xfrm>
            <a:off x="762643" y="6450431"/>
            <a:ext cx="4223861" cy="316802"/>
          </a:xfrm>
        </p:spPr>
        <p:txBody>
          <a:bodyPr anchor="ctr"/>
          <a:lstStyle>
            <a:lvl1pPr marL="0" indent="0" algn="l">
              <a:buNone/>
              <a:defRPr sz="112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4" hasCustomPrompt="1"/>
          </p:nvPr>
        </p:nvSpPr>
        <p:spPr>
          <a:xfrm>
            <a:off x="762643" y="6767232"/>
            <a:ext cx="4223861" cy="316802"/>
          </a:xfrm>
        </p:spPr>
        <p:txBody>
          <a:bodyPr anchor="ctr"/>
          <a:lstStyle>
            <a:lvl1pPr marL="0" indent="0">
              <a:buNone/>
              <a:defRPr sz="112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www.islide.cc</a:t>
            </a:r>
          </a:p>
        </p:txBody>
      </p:sp>
    </p:spTree>
    <p:extLst>
      <p:ext uri="{BB962C8B-B14F-4D97-AF65-F5344CB8AC3E}">
        <p14:creationId xmlns:p14="http://schemas.microsoft.com/office/powerpoint/2010/main" val="990106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7968" y="421669"/>
            <a:ext cx="1214360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7968" y="2108344"/>
            <a:ext cx="1214360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7968" y="7340702"/>
            <a:ext cx="3167896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63847" y="7340702"/>
            <a:ext cx="4751844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43674" y="7340702"/>
            <a:ext cx="3167896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912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xStyles>
    <p:titleStyle>
      <a:lvl1pPr algn="l" defTabSz="1055949" rtl="0" eaLnBrk="1" latinLnBrk="0" hangingPunct="1">
        <a:lnSpc>
          <a:spcPct val="90000"/>
        </a:lnSpc>
        <a:spcBef>
          <a:spcPct val="0"/>
        </a:spcBef>
        <a:buNone/>
        <a:defRPr sz="508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3987" indent="-263987" algn="l" defTabSz="1055949" rtl="0" eaLnBrk="1" latinLnBrk="0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3" kern="1200">
          <a:solidFill>
            <a:schemeClr val="tx1"/>
          </a:solidFill>
          <a:latin typeface="+mn-lt"/>
          <a:ea typeface="+mn-ea"/>
          <a:cs typeface="+mn-cs"/>
        </a:defRPr>
      </a:lvl1pPr>
      <a:lvl2pPr marL="791962" indent="-263987" algn="l" defTabSz="1055949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19936" indent="-263987" algn="l" defTabSz="1055949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7911" indent="-263987" algn="l" defTabSz="1055949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5886" indent="-263987" algn="l" defTabSz="1055949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3860" indent="-263987" algn="l" defTabSz="1055949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1835" indent="-263987" algn="l" defTabSz="1055949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59809" indent="-263987" algn="l" defTabSz="1055949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7784" indent="-263987" algn="l" defTabSz="1055949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5949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7975" algn="l" defTabSz="1055949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5949" algn="l" defTabSz="1055949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3924" algn="l" defTabSz="1055949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1898" algn="l" defTabSz="1055949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39873" algn="l" defTabSz="1055949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7847" algn="l" defTabSz="1055949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5822" algn="l" defTabSz="1055949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3796" algn="l" defTabSz="1055949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81" userDrawn="1">
          <p15:clr>
            <a:srgbClr val="F26B43"/>
          </p15:clr>
        </p15:guide>
        <p15:guide id="2" pos="8379" userDrawn="1">
          <p15:clr>
            <a:srgbClr val="F26B43"/>
          </p15:clr>
        </p15:guide>
        <p15:guide id="3" orient="horz" pos="748" userDrawn="1">
          <p15:clr>
            <a:srgbClr val="F26B43"/>
          </p15:clr>
        </p15:guide>
        <p15:guide id="4" orient="horz" pos="822" userDrawn="1">
          <p15:clr>
            <a:srgbClr val="F26B43"/>
          </p15:clr>
        </p15:guide>
        <p15:guide id="5" orient="horz" pos="4536" userDrawn="1">
          <p15:clr>
            <a:srgbClr val="F26B43"/>
          </p15:clr>
        </p15:guide>
        <p15:guide id="6" orient="horz" pos="44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标题 1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82"/>
            <a:ext cx="14079538" cy="790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82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0" y="0"/>
            <a:ext cx="14077608" cy="792003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5" b="13233"/>
          <a:stretch/>
        </p:blipFill>
        <p:spPr>
          <a:xfrm flipH="1">
            <a:off x="1616349" y="-1"/>
            <a:ext cx="10225567" cy="7920039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9095232" y="5738810"/>
            <a:ext cx="4491475" cy="1920223"/>
            <a:chOff x="11401608" y="5555801"/>
            <a:chExt cx="5512426" cy="2356706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44126" y="6276445"/>
              <a:ext cx="3469908" cy="1636062"/>
            </a:xfrm>
            <a:prstGeom prst="rect">
              <a:avLst/>
            </a:prstGeom>
          </p:spPr>
        </p:pic>
        <p:sp>
          <p:nvSpPr>
            <p:cNvPr id="35" name="标题 1"/>
            <p:cNvSpPr txBox="1">
              <a:spLocks/>
            </p:cNvSpPr>
            <p:nvPr/>
          </p:nvSpPr>
          <p:spPr>
            <a:xfrm>
              <a:off x="11401608" y="5555801"/>
              <a:ext cx="5247569" cy="1564784"/>
            </a:xfrm>
            <a:prstGeom prst="rect">
              <a:avLst/>
            </a:prstGeom>
          </p:spPr>
          <p:txBody>
            <a:bodyPr vert="horz" lIns="74504" tIns="37252" rIns="74504" bIns="37252" rtlCol="0" anchor="ctr">
              <a:normAutofit/>
            </a:bodyPr>
            <a:lstStyle>
              <a:lvl1pPr algn="l" defTabSz="1056041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5082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3259" dirty="0">
                  <a:latin typeface="Gilroy Bold" panose="00000800000000000000" pitchFamily="50" charset="0"/>
                  <a:ea typeface="+mn-ea"/>
                  <a:cs typeface="+mn-ea"/>
                  <a:sym typeface="+mn-lt"/>
                </a:rPr>
                <a:t>PRODUCT FAMILY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085682" y="1755213"/>
            <a:ext cx="11669472" cy="3983597"/>
            <a:chOff x="2719404" y="2611404"/>
            <a:chExt cx="11958151" cy="408214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9404" y="2844682"/>
              <a:ext cx="3027096" cy="1097845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8704" y="2859830"/>
              <a:ext cx="2617462" cy="2617462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41641" y="2850974"/>
              <a:ext cx="3035914" cy="1188257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0376" y="2611404"/>
              <a:ext cx="2611577" cy="2611578"/>
            </a:xfrm>
            <a:prstGeom prst="rect">
              <a:avLst/>
            </a:prstGeom>
          </p:spPr>
        </p:pic>
        <p:grpSp>
          <p:nvGrpSpPr>
            <p:cNvPr id="31" name="组合 30"/>
            <p:cNvGrpSpPr/>
            <p:nvPr/>
          </p:nvGrpSpPr>
          <p:grpSpPr>
            <a:xfrm flipH="1">
              <a:off x="5739607" y="3984186"/>
              <a:ext cx="5914062" cy="2709362"/>
              <a:chOff x="5629556" y="3984186"/>
              <a:chExt cx="5914062" cy="2709362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10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29556" y="3984186"/>
                <a:ext cx="1768610" cy="1768608"/>
              </a:xfrm>
              <a:prstGeom prst="rect">
                <a:avLst/>
              </a:prstGeom>
            </p:spPr>
          </p:pic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11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9730795" y="4039231"/>
                <a:ext cx="1812823" cy="1812824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1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362895" y="4728281"/>
                <a:ext cx="1965267" cy="1965267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13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872607" y="4338067"/>
                <a:ext cx="2085033" cy="208503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92307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82"/>
            <a:ext cx="14092864" cy="7912556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669135" y="3563339"/>
            <a:ext cx="107545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Gilroy" panose="00000500000000000000" pitchFamily="50" charset="0"/>
                <a:ea typeface="微软雅黑" panose="020B0503020204020204" pitchFamily="34" charset="-122"/>
                <a:sym typeface="Calibri" panose="020F0502020204030204" pitchFamily="34" charset="0"/>
              </a:rPr>
              <a:t>In addition to the 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Gilroy Bold" panose="00000800000000000000" pitchFamily="50" charset="0"/>
                <a:ea typeface="微软雅黑" panose="020B0503020204020204" pitchFamily="34" charset="-122"/>
                <a:sym typeface="Calibri" panose="020F0502020204030204" pitchFamily="34" charset="0"/>
              </a:rPr>
              <a:t>four major technology 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Gilroy" panose="00000500000000000000" pitchFamily="50" charset="0"/>
                <a:ea typeface="微软雅黑" panose="020B0503020204020204" pitchFamily="34" charset="-122"/>
                <a:sym typeface="Calibri" panose="020F0502020204030204" pitchFamily="34" charset="0"/>
              </a:rPr>
              <a:t>innovations, </a:t>
            </a:r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Gilroy" panose="00000500000000000000" pitchFamily="50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/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Gilroy Bold" panose="00000800000000000000" pitchFamily="50" charset="0"/>
                <a:ea typeface="微软雅黑" panose="020B0503020204020204" pitchFamily="34" charset="-122"/>
                <a:sym typeface="Calibri" panose="020F0502020204030204" pitchFamily="34" charset="0"/>
              </a:rPr>
              <a:t>What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ilroy" panose="00000500000000000000" pitchFamily="50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Gilroy" panose="00000500000000000000" pitchFamily="50" charset="0"/>
                <a:ea typeface="微软雅黑" panose="020B0503020204020204" pitchFamily="34" charset="-122"/>
                <a:sym typeface="Calibri" panose="020F0502020204030204" pitchFamily="34" charset="0"/>
              </a:rPr>
              <a:t>other features have been 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Gilroy Bold" panose="00000800000000000000" pitchFamily="50" charset="0"/>
                <a:ea typeface="微软雅黑" panose="020B0503020204020204" pitchFamily="34" charset="-122"/>
                <a:sym typeface="Calibri" panose="020F0502020204030204" pitchFamily="34" charset="0"/>
              </a:rPr>
              <a:t>upgraded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Gilroy" panose="00000500000000000000" pitchFamily="50" charset="0"/>
                <a:ea typeface="微软雅黑" panose="020B0503020204020204" pitchFamily="34" charset="-122"/>
                <a:sym typeface="Calibri" panose="020F0502020204030204" pitchFamily="34" charset="0"/>
              </a:rPr>
              <a:t> in the 2xx7G3?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82"/>
            <a:ext cx="14092864" cy="7912556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957358" y="3568906"/>
            <a:ext cx="121781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Gilroy" panose="00000500000000000000" pitchFamily="50" charset="0"/>
                <a:ea typeface="微软雅黑" panose="020B0503020204020204" pitchFamily="34" charset="-122"/>
                <a:sym typeface="Calibri" panose="020F0502020204030204" pitchFamily="34" charset="0"/>
              </a:rPr>
              <a:t>The entire series supports 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Gilroy Bold" panose="00000800000000000000" pitchFamily="50" charset="0"/>
                <a:ea typeface="微软雅黑" panose="020B0503020204020204" pitchFamily="34" charset="-122"/>
                <a:sym typeface="Calibri" panose="020F0502020204030204" pitchFamily="34" charset="0"/>
              </a:rPr>
              <a:t>anti-corrosion 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Gilroy" panose="00000500000000000000" pitchFamily="50" charset="0"/>
                <a:ea typeface="微软雅黑" panose="020B0503020204020204" pitchFamily="34" charset="-122"/>
                <a:sym typeface="Calibri" panose="020F0502020204030204" pitchFamily="34" charset="0"/>
              </a:rPr>
              <a:t>feature. </a:t>
            </a:r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Gilroy" panose="00000500000000000000" pitchFamily="50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/>
            <a:r>
              <a:rPr lang="en-US" altLang="zh-CN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ilroy Bold" panose="00000800000000000000" pitchFamily="50" charset="0"/>
                <a:ea typeface="微软雅黑" panose="020B0503020204020204" pitchFamily="34" charset="-122"/>
                <a:sym typeface="Calibri" panose="020F0502020204030204" pitchFamily="34" charset="0"/>
              </a:rPr>
              <a:t>What 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Gilroy" panose="00000500000000000000" pitchFamily="50" charset="0"/>
                <a:ea typeface="微软雅黑" panose="020B0503020204020204" pitchFamily="34" charset="-122"/>
                <a:sym typeface="Calibri" panose="020F0502020204030204" pitchFamily="34" charset="0"/>
              </a:rPr>
              <a:t>are the recommended 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Gilroy Bold" panose="00000800000000000000" pitchFamily="50" charset="0"/>
                <a:ea typeface="微软雅黑" panose="020B0503020204020204" pitchFamily="34" charset="-122"/>
                <a:sym typeface="Calibri" panose="020F0502020204030204" pitchFamily="34" charset="0"/>
              </a:rPr>
              <a:t>scenarios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Gilroy" panose="00000500000000000000" pitchFamily="50" charset="0"/>
                <a:ea typeface="微软雅黑" panose="020B0503020204020204" pitchFamily="34" charset="-122"/>
                <a:sym typeface="Calibri" panose="020F0502020204030204" pitchFamily="34" charset="0"/>
              </a:rPr>
              <a:t> for this feature?</a:t>
            </a:r>
          </a:p>
        </p:txBody>
      </p:sp>
    </p:spTree>
    <p:extLst>
      <p:ext uri="{BB962C8B-B14F-4D97-AF65-F5344CB8AC3E}">
        <p14:creationId xmlns:p14="http://schemas.microsoft.com/office/powerpoint/2010/main" val="286411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82"/>
            <a:ext cx="14092864" cy="7912556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3326038" y="3963760"/>
            <a:ext cx="74407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Gilroy Bold" panose="00000800000000000000" pitchFamily="50" charset="0"/>
                <a:ea typeface="微软雅黑" panose="020B0503020204020204" pitchFamily="34" charset="-122"/>
                <a:sym typeface="Calibri" panose="020F0502020204030204" pitchFamily="34" charset="0"/>
              </a:rPr>
              <a:t>What 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Gilroy" panose="00000500000000000000" pitchFamily="50" charset="0"/>
                <a:ea typeface="微软雅黑" panose="020B0503020204020204" pitchFamily="34" charset="-122"/>
                <a:sym typeface="Calibri" panose="020F0502020204030204" pitchFamily="34" charset="0"/>
              </a:rPr>
              <a:t>is the product 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Gilroy Bold" panose="00000800000000000000" pitchFamily="50" charset="0"/>
                <a:ea typeface="微软雅黑" panose="020B0503020204020204" pitchFamily="34" charset="-122"/>
                <a:sym typeface="Calibri" panose="020F0502020204030204" pitchFamily="34" charset="0"/>
              </a:rPr>
              <a:t>release date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Gilroy" panose="00000500000000000000" pitchFamily="50" charset="0"/>
                <a:ea typeface="微软雅黑" panose="020B0503020204020204" pitchFamily="34" charset="-122"/>
                <a:sym typeface="Calibri" panose="020F0502020204030204" pitchFamily="34" charset="0"/>
              </a:rPr>
              <a:t>?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Gilroy" panose="00000500000000000000" pitchFamily="50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/>
            <a:endParaRPr lang="en-US" altLang="zh-CN" sz="3600" dirty="0">
              <a:solidFill>
                <a:schemeClr val="tx1">
                  <a:lumMod val="85000"/>
                  <a:lumOff val="15000"/>
                </a:schemeClr>
              </a:solidFill>
              <a:latin typeface="Gilroy Bold" panose="00000800000000000000" pitchFamily="50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04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1931" y="0"/>
            <a:ext cx="14077608" cy="7920038"/>
          </a:xfrm>
          <a:prstGeom prst="rect">
            <a:avLst/>
          </a:prstGeom>
        </p:spPr>
      </p:pic>
      <p:sp>
        <p:nvSpPr>
          <p:cNvPr id="35" name="标题 1"/>
          <p:cNvSpPr txBox="1">
            <a:spLocks/>
          </p:cNvSpPr>
          <p:nvPr/>
        </p:nvSpPr>
        <p:spPr>
          <a:xfrm>
            <a:off x="879638" y="301661"/>
            <a:ext cx="12358379" cy="1274972"/>
          </a:xfrm>
          <a:prstGeom prst="rect">
            <a:avLst/>
          </a:prstGeom>
        </p:spPr>
        <p:txBody>
          <a:bodyPr vert="horz" lIns="74504" tIns="37252" rIns="74504" bIns="37252" rtlCol="0" anchor="ctr">
            <a:normAutofit/>
          </a:bodyPr>
          <a:lstStyle>
            <a:lvl1pPr algn="l" defTabSz="10560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8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2607" dirty="0">
                <a:latin typeface="Gilroy Bold" panose="00000800000000000000" pitchFamily="50" charset="0"/>
                <a:ea typeface="+mn-ea"/>
                <a:cs typeface="+mn-ea"/>
              </a:rPr>
              <a:t>Looking forward to more creative products of </a:t>
            </a:r>
            <a:r>
              <a:rPr lang="en-US" altLang="zh-CN" sz="2607" dirty="0" err="1">
                <a:latin typeface="Gilroy Bold" panose="00000800000000000000" pitchFamily="50" charset="0"/>
                <a:ea typeface="+mn-ea"/>
                <a:cs typeface="+mn-ea"/>
              </a:rPr>
              <a:t>EasyIP</a:t>
            </a:r>
            <a:r>
              <a:rPr lang="en-US" altLang="zh-CN" sz="2607" dirty="0">
                <a:latin typeface="Gilroy Bold" panose="00000800000000000000" pitchFamily="50" charset="0"/>
                <a:ea typeface="+mn-ea"/>
                <a:cs typeface="+mn-ea"/>
              </a:rPr>
              <a:t> 4.0 Plus </a:t>
            </a:r>
            <a:endParaRPr lang="en-US" sz="2607" dirty="0">
              <a:latin typeface="Gilroy Bold" panose="00000800000000000000" pitchFamily="50" charset="0"/>
              <a:ea typeface="+mn-ea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38" y="1576633"/>
            <a:ext cx="12358379" cy="592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5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Designed by iSlide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26927</TotalTime>
  <Words>104</Words>
  <Application>Microsoft Office PowerPoint</Application>
  <PresentationFormat>自定义</PresentationFormat>
  <Paragraphs>20</Paragraphs>
  <Slides>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等线</vt:lpstr>
      <vt:lpstr>Calibri</vt:lpstr>
      <vt:lpstr>Calibri Light</vt:lpstr>
      <vt:lpstr>Gilroy</vt:lpstr>
      <vt:lpstr>Gilroy Bold</vt:lpstr>
      <vt:lpstr>等线 Light</vt:lpstr>
      <vt:lpstr>微软雅黑</vt:lpstr>
      <vt:lpstr>Arial</vt:lpstr>
      <vt:lpstr>Designed by iSlide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iSlide</Manager>
  <Company>iSlide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Easy IP 4.0 Plus</dc:title>
  <dc:creator>iSlide</dc:creator>
  <cp:lastModifiedBy>李炜然</cp:lastModifiedBy>
  <cp:revision>652</cp:revision>
  <cp:lastPrinted>2023-12-24T16:00:00Z</cp:lastPrinted>
  <dcterms:created xsi:type="dcterms:W3CDTF">2023-12-24T16:00:00Z</dcterms:created>
  <dcterms:modified xsi:type="dcterms:W3CDTF">2024-10-14T09:11:01Z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2119dd5a-7dbd-4783-a791-50f5ce56948a</vt:lpwstr>
  </property>
</Properties>
</file>