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8"/>
  </p:notesMasterIdLst>
  <p:handoutMasterIdLst>
    <p:handoutMasterId r:id="rId19"/>
  </p:handoutMasterIdLst>
  <p:sldIdLst>
    <p:sldId id="256" r:id="rId3"/>
    <p:sldId id="257" r:id="rId4"/>
    <p:sldId id="259" r:id="rId5"/>
    <p:sldId id="269" r:id="rId6"/>
    <p:sldId id="270" r:id="rId7"/>
    <p:sldId id="271" r:id="rId8"/>
    <p:sldId id="272" r:id="rId9"/>
    <p:sldId id="266" r:id="rId10"/>
    <p:sldId id="261" r:id="rId11"/>
    <p:sldId id="267" r:id="rId12"/>
    <p:sldId id="268" r:id="rId13"/>
    <p:sldId id="273" r:id="rId14"/>
    <p:sldId id="274" r:id="rId15"/>
    <p:sldId id="275" r:id="rId16"/>
    <p:sldId id="260" r:id="rId17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4" orient="horz" pos="218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80" autoAdjust="0"/>
    <p:restoredTop sz="86483" autoAdjust="0"/>
  </p:normalViewPr>
  <p:slideViewPr>
    <p:cSldViewPr snapToGrid="0" showGuides="1">
      <p:cViewPr varScale="1">
        <p:scale>
          <a:sx n="111" d="100"/>
          <a:sy n="111" d="100"/>
        </p:scale>
        <p:origin x="126" y="492"/>
      </p:cViewPr>
      <p:guideLst>
        <p:guide pos="416"/>
        <p:guide orient="horz" pos="21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8885F-C317-4EE5-BA40-433A00C09771}" type="datetimeFigureOut">
              <a:rPr lang="zh-CN" altLang="en-US" smtClean="0"/>
              <a:t>2024/8/5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8EA28D-810A-4F5C-9E98-FD17FE8F0A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038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09F474-9938-46A2-96EF-803A5F037DF2}" type="datetimeFigureOut">
              <a:rPr lang="zh-CN" altLang="en-US" smtClean="0"/>
              <a:t>2024/8/5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D5117D-014C-4FF5-8FE4-EA2264A8B5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9283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wrap="square">
            <a:normAutofit/>
          </a:bodyPr>
          <a:lstStyle/>
          <a:p>
            <a:fld id="{F3D5117D-014C-4FF5-8FE4-EA2264A8B54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140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wrap="square">
            <a:normAutofit/>
          </a:bodyPr>
          <a:lstStyle/>
          <a:p>
            <a:fld id="{F3D5117D-014C-4FF5-8FE4-EA2264A8B54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259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wrap="square">
            <a:normAutofit/>
          </a:bodyPr>
          <a:lstStyle/>
          <a:p>
            <a:fld id="{F3D5117D-014C-4FF5-8FE4-EA2264A8B54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7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wrap="square">
            <a:normAutofit/>
          </a:bodyPr>
          <a:lstStyle/>
          <a:p>
            <a:fld id="{F3D5117D-014C-4FF5-8FE4-EA2264A8B54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240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wrap="square">
            <a:normAutofit/>
          </a:bodyPr>
          <a:lstStyle/>
          <a:p>
            <a:fld id="{F3D5117D-014C-4FF5-8FE4-EA2264A8B54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760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wrap="square">
            <a:normAutofit/>
          </a:bodyPr>
          <a:lstStyle/>
          <a:p>
            <a:fld id="{F3D5117D-014C-4FF5-8FE4-EA2264A8B54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637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wrap="square">
            <a:normAutofit/>
          </a:bodyPr>
          <a:lstStyle/>
          <a:p>
            <a:fld id="{F3D5117D-014C-4FF5-8FE4-EA2264A8B54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5327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wrap="square">
            <a:normAutofit/>
          </a:bodyPr>
          <a:lstStyle/>
          <a:p>
            <a:fld id="{F3D5117D-014C-4FF5-8FE4-EA2264A8B54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911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wrap="square">
            <a:normAutofit/>
          </a:bodyPr>
          <a:lstStyle/>
          <a:p>
            <a:fld id="{F3D5117D-014C-4FF5-8FE4-EA2264A8B54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201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wrap="square">
            <a:normAutofit/>
          </a:bodyPr>
          <a:lstStyle/>
          <a:p>
            <a:fld id="{F3D5117D-014C-4FF5-8FE4-EA2264A8B54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2393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wrap="square">
            <a:normAutofit/>
          </a:bodyPr>
          <a:lstStyle/>
          <a:p>
            <a:fld id="{F3D5117D-014C-4FF5-8FE4-EA2264A8B54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873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wrap="square">
            <a:normAutofit/>
          </a:bodyPr>
          <a:lstStyle/>
          <a:p>
            <a:fld id="{F3D5117D-014C-4FF5-8FE4-EA2264A8B54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176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wrap="square">
            <a:normAutofit/>
          </a:bodyPr>
          <a:lstStyle/>
          <a:p>
            <a:fld id="{F3D5117D-014C-4FF5-8FE4-EA2264A8B54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1544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wrap="square">
            <a:normAutofit/>
          </a:bodyPr>
          <a:lstStyle/>
          <a:p>
            <a:fld id="{F3D5117D-014C-4FF5-8FE4-EA2264A8B54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791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wrap="square">
            <a:normAutofit/>
          </a:bodyPr>
          <a:lstStyle/>
          <a:p>
            <a:fld id="{F3D5117D-014C-4FF5-8FE4-EA2264A8B54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417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任意多边形 13"/>
            <p:cNvSpPr/>
            <p:nvPr/>
          </p:nvSpPr>
          <p:spPr>
            <a:xfrm flipH="1">
              <a:off x="0" y="0"/>
              <a:ext cx="12192000" cy="6858000"/>
            </a:xfrm>
            <a:custGeom>
              <a:avLst/>
              <a:gdLst>
                <a:gd name="connsiteX0" fmla="*/ 12192000 w 12192000"/>
                <a:gd name="connsiteY0" fmla="*/ 0 h 6858000"/>
                <a:gd name="connsiteX1" fmla="*/ 0 w 12192000"/>
                <a:gd name="connsiteY1" fmla="*/ 0 h 6858000"/>
                <a:gd name="connsiteX2" fmla="*/ 0 w 12192000"/>
                <a:gd name="connsiteY2" fmla="*/ 6858000 h 6858000"/>
                <a:gd name="connsiteX3" fmla="*/ 12192000 w 12192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close/>
                </a:path>
              </a:pathLst>
            </a:custGeom>
            <a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1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344" t="-1289" r="-7344" b="-8154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6858000 h 6858000"/>
                <a:gd name="connsiteX3" fmla="*/ 0 w 12192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71000">
                  <a:schemeClr val="accent1">
                    <a:alpha val="0"/>
                  </a:schemeClr>
                </a:gs>
                <a:gs pos="47000">
                  <a:schemeClr val="accent4">
                    <a:lumMod val="75000"/>
                    <a:alpha val="70000"/>
                  </a:schemeClr>
                </a:gs>
                <a:gs pos="0">
                  <a:schemeClr val="accent4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5" name="标题 4"/>
          <p:cNvSpPr>
            <a:spLocks noGrp="1"/>
          </p:cNvSpPr>
          <p:nvPr>
            <p:ph type="ctrTitle" hasCustomPrompt="1"/>
          </p:nvPr>
        </p:nvSpPr>
        <p:spPr>
          <a:xfrm>
            <a:off x="660400" y="1089025"/>
            <a:ext cx="10858502" cy="2144893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ctr">
              <a:lnSpc>
                <a:spcPct val="100000"/>
              </a:lnSpc>
              <a:defRPr sz="5400" baseline="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ko-KR" altLang="en-US" smtClean="0"/>
              <a:t>제목을 추가하려면 클릭하세요</a:t>
            </a:r>
            <a:r>
              <a:rPr lang="en-US" altLang="ko-KR" smtClean="0"/>
              <a:t>.</a:t>
            </a:r>
            <a:endParaRPr lang="en-US" dirty="0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90928"/>
            <a:ext cx="1504950" cy="3023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-398379" y="1245117"/>
            <a:ext cx="10858500" cy="9001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Click to add text</a:t>
            </a:r>
            <a:endParaRPr lang="en-US" dirty="0"/>
          </a:p>
          <a:p>
            <a:pPr lvl="1"/>
            <a:r>
              <a:rPr lang="zh-CN" altLang="en-US" dirty="0"/>
              <a:t>Second level</a:t>
            </a:r>
            <a:endParaRPr lang="en-US" dirty="0"/>
          </a:p>
          <a:p>
            <a:pPr lvl="2"/>
            <a:r>
              <a:rPr lang="zh-CN" altLang="en-US" dirty="0"/>
              <a:t>Third level</a:t>
            </a:r>
            <a:endParaRPr lang="en-US" dirty="0"/>
          </a:p>
          <a:p>
            <a:pPr lvl="3"/>
            <a:r>
              <a:rPr lang="zh-CN" altLang="en-US" dirty="0"/>
              <a:t>Fourth level</a:t>
            </a:r>
            <a:endParaRPr lang="en-US" dirty="0"/>
          </a:p>
          <a:p>
            <a:pPr lvl="4"/>
            <a:r>
              <a:rPr lang="zh-CN" altLang="en-US" dirty="0"/>
              <a:t>Fifth level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660400" y="5968439"/>
            <a:ext cx="22974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i="1" dirty="0" smtClean="0">
                <a:latin typeface="Helvetica Now Text" panose="020B0504030202020204" pitchFamily="34" charset="0"/>
              </a:rPr>
              <a:t>@</a:t>
            </a:r>
            <a:r>
              <a:rPr lang="en-US" altLang="zh-CN" sz="1200" b="1" i="1" dirty="0" err="1" smtClean="0">
                <a:latin typeface="Helvetica Now Text" panose="020B0504030202020204" pitchFamily="34" charset="0"/>
              </a:rPr>
              <a:t>Hikvision</a:t>
            </a:r>
            <a:r>
              <a:rPr lang="en-US" altLang="zh-CN" sz="1200" b="1" i="1" dirty="0" smtClean="0">
                <a:latin typeface="Helvetica Now Text" panose="020B0504030202020204" pitchFamily="34" charset="0"/>
              </a:rPr>
              <a:t> Pan</a:t>
            </a:r>
            <a:r>
              <a:rPr lang="en-US" altLang="zh-CN" sz="1200" b="1" i="1" baseline="0" dirty="0" smtClean="0">
                <a:latin typeface="Helvetica Now Text" panose="020B0504030202020204" pitchFamily="34" charset="0"/>
              </a:rPr>
              <a:t> Asia Pacific</a:t>
            </a:r>
            <a:endParaRPr lang="zh-CN" altLang="en-US" sz="1200" b="1" i="1" dirty="0">
              <a:latin typeface="Helvetica Now Text" panose="020B050403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" y="1130300"/>
            <a:ext cx="11518889" cy="4752120"/>
            <a:chOff x="1" y="1130300"/>
            <a:chExt cx="11518889" cy="4752120"/>
          </a:xfrm>
        </p:grpSpPr>
        <p:sp>
          <p:nvSpPr>
            <p:cNvPr id="13" name="任意多边形 12"/>
            <p:cNvSpPr>
              <a:spLocks/>
            </p:cNvSpPr>
            <p:nvPr/>
          </p:nvSpPr>
          <p:spPr>
            <a:xfrm>
              <a:off x="1" y="1130300"/>
              <a:ext cx="11518889" cy="1955656"/>
            </a:xfrm>
            <a:custGeom>
              <a:avLst/>
              <a:gdLst>
                <a:gd name="connsiteX0" fmla="*/ 0 w 11518889"/>
                <a:gd name="connsiteY0" fmla="*/ 0 h 1955656"/>
                <a:gd name="connsiteX1" fmla="*/ 10541061 w 11518889"/>
                <a:gd name="connsiteY1" fmla="*/ 0 h 1955656"/>
                <a:gd name="connsiteX2" fmla="*/ 11518889 w 11518889"/>
                <a:gd name="connsiteY2" fmla="*/ 977828 h 1955656"/>
                <a:gd name="connsiteX3" fmla="*/ 10541061 w 11518889"/>
                <a:gd name="connsiteY3" fmla="*/ 1955656 h 1955656"/>
                <a:gd name="connsiteX4" fmla="*/ 0 w 11518889"/>
                <a:gd name="connsiteY4" fmla="*/ 1955656 h 195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18889" h="1955656">
                  <a:moveTo>
                    <a:pt x="0" y="0"/>
                  </a:moveTo>
                  <a:lnTo>
                    <a:pt x="10541061" y="0"/>
                  </a:lnTo>
                  <a:cubicBezTo>
                    <a:pt x="11081101" y="0"/>
                    <a:pt x="11518889" y="437788"/>
                    <a:pt x="11518889" y="977828"/>
                  </a:cubicBezTo>
                  <a:cubicBezTo>
                    <a:pt x="11518889" y="1517868"/>
                    <a:pt x="11081101" y="1955656"/>
                    <a:pt x="10541061" y="1955656"/>
                  </a:cubicBezTo>
                  <a:lnTo>
                    <a:pt x="0" y="195565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80000"/>
                  </a:schemeClr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lvl="0" algn="ctr"/>
              <a:endParaRPr lang="zh-CN" altLang="en-US"/>
            </a:p>
          </p:txBody>
        </p:sp>
        <p:cxnSp>
          <p:nvCxnSpPr>
            <p:cNvPr id="7" name="直接连接符 6"/>
            <p:cNvCxnSpPr>
              <a:cxnSpLocks/>
            </p:cNvCxnSpPr>
            <p:nvPr/>
          </p:nvCxnSpPr>
          <p:spPr>
            <a:xfrm>
              <a:off x="5337278" y="3429000"/>
              <a:ext cx="0" cy="2453420"/>
            </a:xfrm>
            <a:prstGeom prst="line">
              <a:avLst/>
            </a:prstGeom>
            <a:solidFill>
              <a:srgbClr val="FFCC00"/>
            </a:solidFill>
            <a:ln w="31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0398" y="1719192"/>
            <a:ext cx="4676879" cy="777873"/>
          </a:xfrm>
          <a:prstGeom prst="roundRect">
            <a:avLst>
              <a:gd name="adj" fmla="val 0"/>
            </a:avLst>
          </a:prstGeom>
          <a:noFill/>
        </p:spPr>
        <p:txBody>
          <a:bodyPr anchor="ctr" anchorCtr="0">
            <a:noAutofit/>
          </a:bodyPr>
          <a:lstStyle>
            <a:lvl1pPr algn="l">
              <a:defRPr sz="2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ko-KR" altLang="en-US" smtClean="0"/>
              <a:t>의제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 hasCustomPrompt="1"/>
          </p:nvPr>
        </p:nvSpPr>
        <p:spPr>
          <a:xfrm>
            <a:off x="660399" y="3429000"/>
            <a:ext cx="10858490" cy="2705100"/>
          </a:xfrm>
        </p:spPr>
        <p:txBody>
          <a:bodyPr wrap="square" numCol="2">
            <a:normAutofit/>
          </a:bodyPr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 baseline="0"/>
            </a:lvl1pPr>
            <a:lvl2pPr marL="800100" indent="-342900">
              <a:lnSpc>
                <a:spcPct val="100000"/>
              </a:lnSpc>
              <a:buFont typeface="+mj-ea"/>
              <a:buAutoNum type="circleNumDbPlain"/>
              <a:defRPr baseline="0"/>
            </a:lvl2pPr>
            <a:lvl3pPr marL="1257300" indent="-342900">
              <a:lnSpc>
                <a:spcPct val="100000"/>
              </a:lnSpc>
              <a:buFont typeface="+mj-lt"/>
              <a:buAutoNum type="alphaLcParenR"/>
              <a:defRPr baseline="0"/>
            </a:lvl3pPr>
            <a:lvl4pPr>
              <a:lnSpc>
                <a:spcPct val="100000"/>
              </a:lnSpc>
              <a:defRPr baseline="0"/>
            </a:lvl4pPr>
            <a:lvl5pPr>
              <a:lnSpc>
                <a:spcPct val="100000"/>
              </a:lnSpc>
              <a:defRPr baseline="0"/>
            </a:lvl5pPr>
          </a:lstStyle>
          <a:p>
            <a:pPr lvl="0"/>
            <a:r>
              <a:rPr lang="ko-KR" altLang="en-US" smtClean="0"/>
              <a:t>텍스트를 추가하려면 클릭하세요</a:t>
            </a:r>
            <a:r>
              <a:rPr lang="en-US" altLang="ko-KR" smtClean="0"/>
              <a:t>.</a:t>
            </a:r>
            <a:endParaRPr lang="en-US" dirty="0"/>
          </a:p>
          <a:p>
            <a:pPr lvl="1"/>
            <a:r>
              <a:rPr lang="ko-KR" altLang="en-US" smtClean="0"/>
              <a:t>두 번째 수준</a:t>
            </a:r>
            <a:endParaRPr lang="en-US" dirty="0"/>
          </a:p>
          <a:p>
            <a:pPr lvl="2"/>
            <a:r>
              <a:rPr lang="ko-KR" altLang="en-US" smtClean="0"/>
              <a:t>세 번째 수준</a:t>
            </a:r>
            <a:endParaRPr lang="en-US" dirty="0"/>
          </a:p>
          <a:p>
            <a:pPr lvl="3"/>
            <a:r>
              <a:rPr lang="ko-KR" altLang="en-US" smtClean="0"/>
              <a:t>네 번째 수준</a:t>
            </a:r>
            <a:endParaRPr lang="en-US" dirty="0"/>
          </a:p>
          <a:p>
            <a:pPr lvl="4"/>
            <a:r>
              <a:rPr lang="ko-KR" altLang="en-US" smtClean="0"/>
              <a:t>다섯 번째 수준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950" y="726310"/>
            <a:ext cx="1504950" cy="3023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60400" y="2495550"/>
            <a:ext cx="6578600" cy="132781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4000"/>
            </a:lvl1pPr>
          </a:lstStyle>
          <a:p>
            <a:pPr lvl="0"/>
            <a:r>
              <a:rPr lang="zh-CN" altLang="en-US" dirty="0"/>
              <a:t>Click to add title</a:t>
            </a:r>
            <a:endParaRPr lang="en-US" dirty="0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 hasCustomPrompt="1"/>
          </p:nvPr>
        </p:nvSpPr>
        <p:spPr>
          <a:xfrm>
            <a:off x="660400" y="3835219"/>
            <a:ext cx="6578600" cy="110499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Font typeface="+mj-lt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zh-CN" altLang="en-US" dirty="0"/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  <a:t>2024/8/5</a:t>
            </a:fld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0" y="1399122"/>
            <a:ext cx="10858500" cy="900112"/>
          </a:xfrm>
        </p:spPr>
        <p:txBody>
          <a:bodyPr wrap="square">
            <a:normAutofit/>
          </a:bodyPr>
          <a:lstStyle>
            <a:lvl1pPr>
              <a:defRPr baseline="0"/>
            </a:lvl1pPr>
          </a:lstStyle>
          <a:p>
            <a:pPr lvl="0"/>
            <a:r>
              <a:rPr lang="ko-KR" altLang="en-US" smtClean="0"/>
              <a:t>제목을 추가하려면 클릭하세요</a:t>
            </a:r>
            <a:r>
              <a:rPr lang="en-US" altLang="ko-KR" smtClean="0"/>
              <a:t>.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"/>
            </a:blip>
            <a:srcRect/>
            <a:stretch>
              <a:fillRect l="-1720" t="-2" r="-5000" b="-648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588" y="177670"/>
            <a:ext cx="1504950" cy="3023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任意多边形 5"/>
            <p:cNvSpPr/>
            <p:nvPr/>
          </p:nvSpPr>
          <p:spPr>
            <a:xfrm flipH="1">
              <a:off x="0" y="0"/>
              <a:ext cx="12192000" cy="6858000"/>
            </a:xfrm>
            <a:custGeom>
              <a:avLst/>
              <a:gdLst>
                <a:gd name="connsiteX0" fmla="*/ 12192000 w 12192000"/>
                <a:gd name="connsiteY0" fmla="*/ 0 h 6858000"/>
                <a:gd name="connsiteX1" fmla="*/ 0 w 12192000"/>
                <a:gd name="connsiteY1" fmla="*/ 0 h 6858000"/>
                <a:gd name="connsiteX2" fmla="*/ 0 w 12192000"/>
                <a:gd name="connsiteY2" fmla="*/ 6858000 h 6858000"/>
                <a:gd name="connsiteX3" fmla="*/ 12192000 w 12192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close/>
                </a:path>
              </a:pathLst>
            </a:custGeom>
            <a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1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344" t="-1289" r="-7344" b="-8154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6858000 h 6858000"/>
                <a:gd name="connsiteX3" fmla="*/ 0 w 12192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71000">
                  <a:schemeClr val="accent1">
                    <a:alpha val="0"/>
                  </a:schemeClr>
                </a:gs>
                <a:gs pos="47000">
                  <a:schemeClr val="accent4">
                    <a:lumMod val="75000"/>
                    <a:alpha val="70000"/>
                  </a:schemeClr>
                </a:gs>
                <a:gs pos="0">
                  <a:schemeClr val="accent4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60400" y="1054189"/>
            <a:ext cx="10858500" cy="2070011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ctr">
              <a:lnSpc>
                <a:spcPct val="100000"/>
              </a:lnSpc>
              <a:defRPr sz="6600" baseline="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ko-KR" altLang="en-US" smtClean="0"/>
              <a:t>제목을 추가하려면 클릭하세요</a:t>
            </a:r>
            <a:r>
              <a:rPr lang="en-US" altLang="ko-KR" smtClean="0"/>
              <a:t>.</a:t>
            </a:r>
            <a:endParaRPr 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6386286" y="5730232"/>
            <a:ext cx="5132614" cy="403868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254000" dist="38100" dir="2700000" algn="tl" rotWithShape="0">
              <a:schemeClr val="accent1">
                <a:lumMod val="50000"/>
                <a:alpha val="20000"/>
              </a:schemeClr>
            </a:outerShdw>
          </a:effectLst>
        </p:spPr>
        <p:txBody>
          <a:bodyPr wrap="none"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www.islide.cc</a:t>
            </a:r>
            <a:endParaRPr lang="en-US" dirty="0"/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950" y="726310"/>
            <a:ext cx="1504950" cy="302390"/>
          </a:xfrm>
          <a:prstGeom prst="rect">
            <a:avLst/>
          </a:prstGeom>
        </p:spPr>
      </p:pic>
      <p:sp>
        <p:nvSpPr>
          <p:cNvPr id="20" name="文本框 19"/>
          <p:cNvSpPr txBox="1"/>
          <p:nvPr userDrawn="1"/>
        </p:nvSpPr>
        <p:spPr>
          <a:xfrm>
            <a:off x="660400" y="5968439"/>
            <a:ext cx="2297404" cy="276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1200" b="1" i="1" baseline="0" smtClean="0">
                <a:latin typeface="Helvetica Now Text" panose="020B0504030202020204" pitchFamily="34" charset="0"/>
              </a:rPr>
              <a:t>@Hikvision </a:t>
            </a:r>
            <a:r>
              <a:rPr lang="ko-KR" altLang="en-US" sz="1200" b="1" i="1" baseline="0" smtClean="0">
                <a:latin typeface="Helvetica Now Text" panose="020B0504030202020204" pitchFamily="34" charset="0"/>
              </a:rPr>
              <a:t>팬 아시아 태평양</a:t>
            </a:r>
            <a:endParaRPr lang="zh-CN" altLang="en-US" sz="1200" b="1" i="1" baseline="0" dirty="0">
              <a:latin typeface="Helvetica Now Text" panose="020B050403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ide Master">
    <p:bg>
      <p:bgPr>
        <a:gradFill flip="none" rotWithShape="1">
          <a:gsLst>
            <a:gs pos="60000">
              <a:schemeClr val="accent4">
                <a:lumMod val="75000"/>
              </a:schemeClr>
            </a:gs>
            <a:gs pos="0">
              <a:schemeClr val="accent1">
                <a:lumMod val="75000"/>
              </a:schemeClr>
            </a:gs>
            <a:gs pos="100000">
              <a:schemeClr val="accent4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13"/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9">
              <a:alphaModFix amt="7000"/>
            </a:blip>
            <a:srcRect/>
            <a:stretch>
              <a:fillRect l="-1720" t="-2" r="-5000" b="-648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669925" y="891803"/>
            <a:ext cx="10855325" cy="238497"/>
            <a:chOff x="669925" y="891803"/>
            <a:chExt cx="10855325" cy="238497"/>
          </a:xfrm>
        </p:grpSpPr>
        <p:sp>
          <p:nvSpPr>
            <p:cNvPr id="8" name="平行四边形 7"/>
            <p:cNvSpPr/>
            <p:nvPr/>
          </p:nvSpPr>
          <p:spPr>
            <a:xfrm>
              <a:off x="669925" y="1028700"/>
              <a:ext cx="10855325" cy="101600"/>
            </a:xfrm>
            <a:prstGeom prst="parallelogram">
              <a:avLst>
                <a:gd name="adj" fmla="val 81250"/>
              </a:avLst>
            </a:prstGeom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2">
                    <a:alpha val="8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10697423" y="891803"/>
              <a:ext cx="786169" cy="180056"/>
            </a:xfrm>
            <a:custGeom>
              <a:avLst/>
              <a:gdLst>
                <a:gd name="connsiteX0" fmla="*/ 666689 w 786169"/>
                <a:gd name="connsiteY0" fmla="*/ 0 h 180056"/>
                <a:gd name="connsiteX1" fmla="*/ 786169 w 786169"/>
                <a:gd name="connsiteY1" fmla="*/ 0 h 180056"/>
                <a:gd name="connsiteX2" fmla="*/ 647270 w 786169"/>
                <a:gd name="connsiteY2" fmla="*/ 180056 h 180056"/>
                <a:gd name="connsiteX3" fmla="*/ 527790 w 786169"/>
                <a:gd name="connsiteY3" fmla="*/ 180056 h 180056"/>
                <a:gd name="connsiteX4" fmla="*/ 402794 w 786169"/>
                <a:gd name="connsiteY4" fmla="*/ 0 h 180056"/>
                <a:gd name="connsiteX5" fmla="*/ 522274 w 786169"/>
                <a:gd name="connsiteY5" fmla="*/ 0 h 180056"/>
                <a:gd name="connsiteX6" fmla="*/ 383375 w 786169"/>
                <a:gd name="connsiteY6" fmla="*/ 180056 h 180056"/>
                <a:gd name="connsiteX7" fmla="*/ 263895 w 786169"/>
                <a:gd name="connsiteY7" fmla="*/ 180056 h 180056"/>
                <a:gd name="connsiteX8" fmla="*/ 138899 w 786169"/>
                <a:gd name="connsiteY8" fmla="*/ 0 h 180056"/>
                <a:gd name="connsiteX9" fmla="*/ 258379 w 786169"/>
                <a:gd name="connsiteY9" fmla="*/ 0 h 180056"/>
                <a:gd name="connsiteX10" fmla="*/ 119480 w 786169"/>
                <a:gd name="connsiteY10" fmla="*/ 180056 h 180056"/>
                <a:gd name="connsiteX11" fmla="*/ 0 w 786169"/>
                <a:gd name="connsiteY11" fmla="*/ 180056 h 180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86169" h="180056">
                  <a:moveTo>
                    <a:pt x="666689" y="0"/>
                  </a:moveTo>
                  <a:lnTo>
                    <a:pt x="786169" y="0"/>
                  </a:lnTo>
                  <a:lnTo>
                    <a:pt x="647270" y="180056"/>
                  </a:lnTo>
                  <a:lnTo>
                    <a:pt x="527790" y="180056"/>
                  </a:lnTo>
                  <a:close/>
                  <a:moveTo>
                    <a:pt x="402794" y="0"/>
                  </a:moveTo>
                  <a:lnTo>
                    <a:pt x="522274" y="0"/>
                  </a:lnTo>
                  <a:lnTo>
                    <a:pt x="383375" y="180056"/>
                  </a:lnTo>
                  <a:lnTo>
                    <a:pt x="263895" y="180056"/>
                  </a:lnTo>
                  <a:close/>
                  <a:moveTo>
                    <a:pt x="138899" y="0"/>
                  </a:moveTo>
                  <a:lnTo>
                    <a:pt x="258379" y="0"/>
                  </a:lnTo>
                  <a:lnTo>
                    <a:pt x="119480" y="180056"/>
                  </a:lnTo>
                  <a:lnTo>
                    <a:pt x="0" y="180056"/>
                  </a:lnTo>
                  <a:close/>
                </a:path>
              </a:pathLst>
            </a:custGeom>
            <a:gradFill>
              <a:gsLst>
                <a:gs pos="100000">
                  <a:schemeClr val="accent2">
                    <a:alpha val="50000"/>
                  </a:schemeClr>
                </a:gs>
                <a:gs pos="0">
                  <a:schemeClr val="accent2">
                    <a:alpha val="8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0"/>
            <a:r>
              <a:rPr lang="ko-KR" altLang="en-US" smtClean="0"/>
              <a:t>제목을 추가하려면 클릭하세요</a:t>
            </a:r>
            <a:r>
              <a:rPr lang="en-US" altLang="ko-KR" smtClean="0"/>
              <a:t>.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ko-KR" altLang="en-US" smtClean="0"/>
              <a:t>텍스트를 추가하려면 클릭하세요</a:t>
            </a:r>
            <a:r>
              <a:rPr lang="en-US" altLang="ko-KR" smtClean="0"/>
              <a:t>.</a:t>
            </a:r>
            <a:endParaRPr lang="en-US" dirty="0"/>
          </a:p>
          <a:p>
            <a:pPr lvl="1"/>
            <a:r>
              <a:rPr lang="ko-KR" altLang="en-US" smtClean="0"/>
              <a:t>두 번째 수준</a:t>
            </a:r>
            <a:endParaRPr lang="en-US" dirty="0"/>
          </a:p>
          <a:p>
            <a:pPr lvl="2"/>
            <a:r>
              <a:rPr lang="ko-KR" altLang="en-US" smtClean="0"/>
              <a:t>세 번째 수준</a:t>
            </a:r>
            <a:endParaRPr lang="en-US" dirty="0"/>
          </a:p>
          <a:p>
            <a:pPr lvl="3"/>
            <a:r>
              <a:rPr lang="ko-KR" altLang="en-US" smtClean="0"/>
              <a:t>네 번째 수준</a:t>
            </a:r>
            <a:endParaRPr lang="en-US" dirty="0"/>
          </a:p>
          <a:p>
            <a:pPr lvl="4"/>
            <a:r>
              <a:rPr lang="ko-KR" altLang="en-US" smtClean="0"/>
              <a:t>다섯 번째 수준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863" y="207805"/>
            <a:ext cx="1504950" cy="302390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1" r:id="rId4"/>
    <p:sldLayoutId id="2147483654" r:id="rId5"/>
    <p:sldLayoutId id="2147483655" r:id="rId6"/>
    <p:sldLayoutId id="2147483657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2.wdp"/><Relationship Id="rId18" Type="http://schemas.openxmlformats.org/officeDocument/2006/relationships/image" Target="../media/image24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6" Type="http://schemas.microsoft.com/office/2007/relationships/hdphoto" Target="../media/hdphoto3.wdp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5" Type="http://schemas.openxmlformats.org/officeDocument/2006/relationships/image" Target="../media/image13.png"/><Relationship Id="rId15" Type="http://schemas.openxmlformats.org/officeDocument/2006/relationships/image" Target="../media/image22.png"/><Relationship Id="rId10" Type="http://schemas.openxmlformats.org/officeDocument/2006/relationships/image" Target="../media/image18.png"/><Relationship Id="rId19" Type="http://schemas.openxmlformats.org/officeDocument/2006/relationships/image" Target="../media/image25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25.png"/><Relationship Id="rId3" Type="http://schemas.openxmlformats.org/officeDocument/2006/relationships/image" Target="../media/image12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12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26.png"/><Relationship Id="rId9" Type="http://schemas.openxmlformats.org/officeDocument/2006/relationships/image" Target="../media/image4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tiff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58.png"/><Relationship Id="rId18" Type="http://schemas.openxmlformats.org/officeDocument/2006/relationships/image" Target="../media/image62.emf"/><Relationship Id="rId3" Type="http://schemas.openxmlformats.org/officeDocument/2006/relationships/image" Target="../media/image32.png"/><Relationship Id="rId21" Type="http://schemas.openxmlformats.org/officeDocument/2006/relationships/image" Target="../media/image65.png"/><Relationship Id="rId7" Type="http://schemas.openxmlformats.org/officeDocument/2006/relationships/image" Target="../media/image53.png"/><Relationship Id="rId12" Type="http://schemas.openxmlformats.org/officeDocument/2006/relationships/image" Target="../media/image57.png"/><Relationship Id="rId17" Type="http://schemas.openxmlformats.org/officeDocument/2006/relationships/image" Target="../media/image61.emf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0.emf"/><Relationship Id="rId20" Type="http://schemas.openxmlformats.org/officeDocument/2006/relationships/image" Target="../media/image64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11" Type="http://schemas.openxmlformats.org/officeDocument/2006/relationships/image" Target="../media/image56.png"/><Relationship Id="rId5" Type="http://schemas.openxmlformats.org/officeDocument/2006/relationships/image" Target="../media/image51.jpeg"/><Relationship Id="rId15" Type="http://schemas.openxmlformats.org/officeDocument/2006/relationships/image" Target="../media/image48.png"/><Relationship Id="rId10" Type="http://schemas.openxmlformats.org/officeDocument/2006/relationships/image" Target="../media/image55.png"/><Relationship Id="rId19" Type="http://schemas.openxmlformats.org/officeDocument/2006/relationships/image" Target="../media/image63.emf"/><Relationship Id="rId4" Type="http://schemas.openxmlformats.org/officeDocument/2006/relationships/image" Target="../media/image50.png"/><Relationship Id="rId9" Type="http://schemas.openxmlformats.org/officeDocument/2006/relationships/image" Target="../media/image54.png"/><Relationship Id="rId14" Type="http://schemas.openxmlformats.org/officeDocument/2006/relationships/image" Target="../media/image59.emf"/><Relationship Id="rId22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.PNG"/><Relationship Id="rId5" Type="http://schemas.microsoft.com/office/2007/relationships/hdphoto" Target="../media/hdphoto5.wdp"/><Relationship Id="rId4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6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78.png"/><Relationship Id="rId9" Type="http://schemas.openxmlformats.org/officeDocument/2006/relationships/image" Target="../media/image8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 hasCustomPrompt="1"/>
          </p:nvPr>
        </p:nvSpPr>
        <p:spPr/>
        <p:txBody>
          <a:bodyPr>
            <a:noAutofit/>
          </a:bodyPr>
          <a:lstStyle/>
          <a:p>
            <a:r>
              <a:rPr lang="en-US" altLang="ko-KR" sz="4800" dirty="0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Hikvision </a:t>
            </a:r>
            <a:r>
              <a:rPr lang="ko-KR" altLang="en-US" sz="4800" dirty="0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유통 제품 기술</a:t>
            </a:r>
            <a:endParaRPr lang="en-US" sz="4800" dirty="0">
              <a:latin typeface="Helvetica Now Text" panose="020B0504030202020204" pitchFamily="34" charset="0"/>
              <a:ea typeface="Microsoft YaHei" panose="020B0503020204020204" pitchFamily="34" charset="-122"/>
              <a:sym typeface="Helvetica Now Text" panose="020B050403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ko-KR" altLang="en-US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콘텐츠</a:t>
            </a:r>
            <a:endParaRPr lang="en-US" dirty="0">
              <a:latin typeface="Helvetica Now Text" panose="020B0504030202020204" pitchFamily="34" charset="0"/>
              <a:ea typeface="Microsoft YaHei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" hasCustomPrompt="1"/>
          </p:nvPr>
        </p:nvSpPr>
        <p:spPr>
          <a:xfrm>
            <a:off x="609337" y="3528892"/>
            <a:ext cx="10858490" cy="1698953"/>
          </a:xfrm>
        </p:spPr>
        <p:txBody>
          <a:bodyPr>
            <a:noAutofit/>
          </a:bodyPr>
          <a:lstStyle/>
          <a:p>
            <a:r>
              <a:rPr lang="en-US" altLang="zh-CN" sz="1700" b="1" dirty="0" err="1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ColorVu</a:t>
            </a:r>
            <a:r>
              <a:rPr lang="en-US" altLang="zh-CN" sz="1700" b="1" dirty="0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 </a:t>
            </a:r>
            <a:r>
              <a:rPr lang="ko-KR" altLang="en-US" sz="1700" b="1" dirty="0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기술</a:t>
            </a:r>
            <a:endParaRPr lang="en-US" altLang="zh-CN" sz="1700" b="1" dirty="0" smtClean="0">
              <a:latin typeface="Helvetica Now Text" panose="020B0504030202020204" pitchFamily="34" charset="0"/>
              <a:ea typeface="Microsoft YaHei" panose="020B0503020204020204" pitchFamily="34" charset="-122"/>
              <a:sym typeface="Helvetica Now Text" panose="020B0504030202020204" pitchFamily="34" charset="0"/>
            </a:endParaRPr>
          </a:p>
          <a:p>
            <a:r>
              <a:rPr lang="ko-KR" altLang="en-US" sz="1700" b="1" dirty="0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스마트 하이브리드 라이트 </a:t>
            </a:r>
            <a:endParaRPr lang="en-US" altLang="zh-CN" sz="1700" b="1" dirty="0">
              <a:latin typeface="Helvetica Now Text" panose="020B0504030202020204" pitchFamily="34" charset="0"/>
              <a:ea typeface="Microsoft YaHei" panose="020B0503020204020204" pitchFamily="34" charset="-122"/>
              <a:sym typeface="Helvetica Now Text" panose="020B0504030202020204" pitchFamily="34" charset="0"/>
            </a:endParaRPr>
          </a:p>
          <a:p>
            <a:r>
              <a:rPr lang="en-US" altLang="ko-KR" sz="1700" b="1" dirty="0" err="1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ColorVu</a:t>
            </a:r>
            <a:r>
              <a:rPr lang="ko-KR" altLang="en-US" sz="1700" b="1" dirty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 </a:t>
            </a:r>
            <a:r>
              <a:rPr lang="ko-KR" altLang="en-US" sz="1700" b="1" dirty="0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스마트 하이브리드 라이트</a:t>
            </a:r>
            <a:endParaRPr lang="en-US" altLang="zh-CN" sz="1700" b="1" dirty="0">
              <a:latin typeface="Helvetica Now Text" panose="020B0504030202020204" pitchFamily="34" charset="0"/>
              <a:ea typeface="Microsoft YaHei" panose="020B0503020204020204" pitchFamily="34" charset="-122"/>
              <a:sym typeface="Helvetica Now Text" panose="020B0504030202020204" pitchFamily="34" charset="0"/>
            </a:endParaRPr>
          </a:p>
          <a:p>
            <a:r>
              <a:rPr lang="ko-KR" altLang="en-US" sz="1700" b="1" dirty="0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슈퍼 공초점 기술</a:t>
            </a:r>
            <a:endParaRPr lang="en-US" altLang="zh-CN" sz="1700" b="1" dirty="0">
              <a:latin typeface="Helvetica Now Text" panose="020B0504030202020204" pitchFamily="34" charset="0"/>
              <a:ea typeface="Microsoft YaHei" panose="020B0503020204020204" pitchFamily="34" charset="-122"/>
              <a:sym typeface="Helvetica Now Text" panose="020B0504030202020204" pitchFamily="34" charset="0"/>
            </a:endParaRPr>
          </a:p>
          <a:p>
            <a:r>
              <a:rPr lang="ko-KR" altLang="en-US" sz="1700" b="1" dirty="0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움직임 감지 </a:t>
            </a:r>
            <a:r>
              <a:rPr lang="en-US" altLang="ko-KR" sz="1700" b="1" dirty="0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2.0</a:t>
            </a:r>
            <a:endParaRPr lang="en-US" altLang="zh-CN" sz="1700" b="1" dirty="0">
              <a:latin typeface="Helvetica Now Text" panose="020B0504030202020204" pitchFamily="34" charset="0"/>
              <a:ea typeface="Microsoft YaHei" panose="020B0503020204020204" pitchFamily="34" charset="-122"/>
              <a:sym typeface="Helvetica Now Text" panose="020B0504030202020204" pitchFamily="34" charset="0"/>
            </a:endParaRPr>
          </a:p>
          <a:p>
            <a:r>
              <a:rPr lang="en-US" altLang="zh-CN" sz="1700" b="1" dirty="0" err="1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AcuSense</a:t>
            </a:r>
            <a:r>
              <a:rPr lang="en-US" altLang="zh-CN" sz="1700" b="1" dirty="0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 </a:t>
            </a:r>
            <a:r>
              <a:rPr lang="ko-KR" altLang="en-US" sz="1700" b="1" dirty="0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기술</a:t>
            </a:r>
            <a:endParaRPr lang="en-US" sz="1700" b="1" dirty="0">
              <a:latin typeface="Helvetica Now Text" panose="020B0504030202020204" pitchFamily="34" charset="0"/>
              <a:ea typeface="Microsoft YaHei" panose="020B0503020204020204" pitchFamily="34" charset="-122"/>
              <a:sym typeface="Helvetica Now Text" panose="020B0504030202020204" pitchFamily="34" charset="0"/>
            </a:endParaRPr>
          </a:p>
          <a:p>
            <a:r>
              <a:rPr lang="ko-KR" altLang="en-US" sz="1700" b="1" dirty="0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스마트 검색</a:t>
            </a:r>
            <a:endParaRPr lang="en-US" altLang="zh-CN" sz="1700" b="1" dirty="0" smtClean="0">
              <a:latin typeface="Helvetica Now Text" panose="020B0504030202020204" pitchFamily="34" charset="0"/>
              <a:ea typeface="Microsoft YaHei" panose="020B0503020204020204" pitchFamily="34" charset="-122"/>
              <a:sym typeface="Helvetica Now Text" panose="020B0504030202020204" pitchFamily="34" charset="0"/>
            </a:endParaRPr>
          </a:p>
          <a:p>
            <a:r>
              <a:rPr lang="ko-KR" altLang="en-US" sz="1700" b="1" dirty="0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아큐서치</a:t>
            </a:r>
            <a:endParaRPr lang="en-US" altLang="zh-CN" sz="1700" b="1" dirty="0" smtClean="0">
              <a:latin typeface="Helvetica Now Text" panose="020B0504030202020204" pitchFamily="34" charset="0"/>
              <a:ea typeface="Microsoft YaHei" panose="020B0503020204020204" pitchFamily="34" charset="-122"/>
              <a:sym typeface="Helvetica Now Text" panose="020B0504030202020204" pitchFamily="34" charset="0"/>
            </a:endParaRPr>
          </a:p>
          <a:p>
            <a:r>
              <a:rPr lang="ko-KR" altLang="en-US" sz="1700" b="1" dirty="0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침입 탐지</a:t>
            </a:r>
            <a:endParaRPr lang="en-US" altLang="zh-CN" sz="1700" b="1" dirty="0" smtClean="0">
              <a:latin typeface="Helvetica Now Text" panose="020B0504030202020204" pitchFamily="34" charset="0"/>
              <a:ea typeface="Microsoft YaHei" panose="020B0503020204020204" pitchFamily="34" charset="-122"/>
              <a:sym typeface="Helvetica Now Text" panose="020B0504030202020204" pitchFamily="34" charset="0"/>
            </a:endParaRPr>
          </a:p>
          <a:p>
            <a:r>
              <a:rPr lang="ko-KR" altLang="en-US" sz="1700" b="1" dirty="0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라인 크로싱</a:t>
            </a:r>
            <a:endParaRPr lang="en-US" altLang="zh-CN" sz="1700" b="1" dirty="0" smtClean="0">
              <a:latin typeface="Helvetica Now Text" panose="020B0504030202020204" pitchFamily="34" charset="0"/>
              <a:ea typeface="Microsoft YaHei" panose="020B0503020204020204" pitchFamily="34" charset="-122"/>
              <a:sym typeface="Helvetica Now Text" panose="020B050403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48230" y="110414"/>
            <a:ext cx="10858500" cy="501219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sz="2500" smtClean="0">
                <a:sym typeface="Helvetica Now Text" panose="020B0504030202020204" pitchFamily="34" charset="0"/>
              </a:rPr>
              <a:t>하이크비전 </a:t>
            </a:r>
            <a:r>
              <a:rPr lang="en-US" altLang="ko-KR" sz="2500" smtClean="0">
                <a:sym typeface="Helvetica Now Text" panose="020B0504030202020204" pitchFamily="34" charset="0"/>
              </a:rPr>
              <a:t>ColorVu </a:t>
            </a:r>
            <a:r>
              <a:rPr lang="ko-KR" altLang="en-US" sz="2500" smtClean="0">
                <a:sym typeface="Helvetica Now Text" panose="020B0504030202020204" pitchFamily="34" charset="0"/>
              </a:rPr>
              <a:t>기술</a:t>
            </a:r>
            <a:endParaRPr lang="en-US" sz="2500" dirty="0">
              <a:sym typeface="Helvetica Now Text" panose="020B0504030202020204" pitchFamily="34" charset="0"/>
            </a:endParaRPr>
          </a:p>
        </p:txBody>
      </p:sp>
      <p:pic>
        <p:nvPicPr>
          <p:cNvPr id="131" name="图片 1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262" y="-50856"/>
            <a:ext cx="1715016" cy="625911"/>
          </a:xfrm>
          <a:prstGeom prst="rect">
            <a:avLst/>
          </a:prstGeom>
        </p:spPr>
      </p:pic>
      <p:sp>
        <p:nvSpPr>
          <p:cNvPr id="133" name="矩形 132"/>
          <p:cNvSpPr/>
          <p:nvPr/>
        </p:nvSpPr>
        <p:spPr>
          <a:xfrm>
            <a:off x="2152415" y="1097386"/>
            <a:ext cx="7451985" cy="38408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marL="247650" defTabSz="963229" eaLnBrk="0" hangingPunct="0">
              <a:spcBef>
                <a:spcPts val="1525"/>
              </a:spcBef>
            </a:pPr>
            <a:r>
              <a:rPr lang="ko-KR" altLang="en-US" sz="1900" b="1" i="1" smtClean="0">
                <a:latin typeface="Century Gothic" panose="020B0502020202020204" pitchFamily="34" charset="0"/>
                <a:ea typeface="等线" panose="02010600030101010101" pitchFamily="2" charset="-122"/>
                <a:cs typeface="Century Gothic" panose="020B0502020202020204" pitchFamily="34" charset="0"/>
              </a:rPr>
              <a:t>더 나은 이미지 품질을 위해 뛰어난 기술을 결합합니다</a:t>
            </a:r>
            <a:r>
              <a:rPr lang="en-US" altLang="ko-KR" sz="1900" b="1" i="1" smtClean="0">
                <a:latin typeface="Century Gothic" panose="020B0502020202020204" pitchFamily="34" charset="0"/>
                <a:ea typeface="等线" panose="02010600030101010101" pitchFamily="2" charset="-122"/>
                <a:cs typeface="Century Gothic" panose="020B0502020202020204" pitchFamily="34" charset="0"/>
              </a:rPr>
              <a:t>.</a:t>
            </a:r>
            <a:endParaRPr lang="zh-CN" altLang="zh-CN" sz="1900" b="1" i="1" dirty="0">
              <a:latin typeface="Century Gothic" panose="020B0502020202020204" pitchFamily="34" charset="0"/>
              <a:ea typeface="等线" panose="02010600030101010101" pitchFamily="2" charset="-122"/>
              <a:cs typeface="Century Gothic" panose="020B0502020202020204" pitchFamily="34" charset="0"/>
            </a:endParaRPr>
          </a:p>
        </p:txBody>
      </p:sp>
      <p:sp>
        <p:nvSpPr>
          <p:cNvPr id="134" name="矩形 133"/>
          <p:cNvSpPr/>
          <p:nvPr/>
        </p:nvSpPr>
        <p:spPr>
          <a:xfrm>
            <a:off x="1287638" y="420869"/>
            <a:ext cx="6408834" cy="63164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defTabSz="963229">
              <a:lnSpc>
                <a:spcPts val="5000"/>
              </a:lnSpc>
            </a:pPr>
            <a:r>
              <a:rPr lang="en-US" altLang="ko-KR" sz="2000" b="1" spc="300" dirty="0" smtClean="0">
                <a:solidFill>
                  <a:srgbClr val="FFFFFF"/>
                </a:solidFill>
                <a:effectLst>
                  <a:outerShdw blurRad="101600" dist="38100" dir="5400000" algn="t" rotWithShape="0">
                    <a:prstClr val="black">
                      <a:alpha val="40000"/>
                    </a:prstClr>
                  </a:outerShdw>
                </a:effectLst>
                <a:ea typeface="宋体" panose="02010600030101010101" pitchFamily="2" charset="-122"/>
                <a:cs typeface="Arial" panose="020B0604020202020204" pitchFamily="34" charset="0"/>
              </a:rPr>
              <a:t>24/7</a:t>
            </a:r>
            <a:r>
              <a:rPr lang="ko-KR" altLang="en-US" sz="2000" b="1" spc="300" dirty="0" smtClean="0">
                <a:solidFill>
                  <a:srgbClr val="FFFFFF"/>
                </a:solidFill>
                <a:effectLst>
                  <a:outerShdw blurRad="101600" dist="38100" dir="5400000" algn="t" rotWithShape="0">
                    <a:prstClr val="black">
                      <a:alpha val="40000"/>
                    </a:prstClr>
                  </a:outerShdw>
                </a:effectLst>
                <a:ea typeface="宋体" panose="02010600030101010101" pitchFamily="2" charset="-122"/>
                <a:cs typeface="Arial" panose="020B0604020202020204" pitchFamily="34" charset="0"/>
              </a:rPr>
              <a:t> 다채로운 이미징 기술</a:t>
            </a:r>
            <a:endParaRPr lang="zh-CN" altLang="en-US" sz="2000" b="1" spc="300" dirty="0">
              <a:solidFill>
                <a:srgbClr val="FFFFFF"/>
              </a:solidFill>
              <a:effectLst>
                <a:outerShdw blurRad="101600" dist="38100" dir="5400000" algn="t" rotWithShape="0">
                  <a:prstClr val="black">
                    <a:alpha val="40000"/>
                  </a:prstClr>
                </a:outerShdw>
              </a:effectLst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35" name="组合 134"/>
          <p:cNvGrpSpPr/>
          <p:nvPr/>
        </p:nvGrpSpPr>
        <p:grpSpPr>
          <a:xfrm>
            <a:off x="845483" y="1417949"/>
            <a:ext cx="2535707" cy="851886"/>
            <a:chOff x="897336" y="3617623"/>
            <a:chExt cx="2535707" cy="851886"/>
          </a:xfrm>
        </p:grpSpPr>
        <p:grpSp>
          <p:nvGrpSpPr>
            <p:cNvPr id="136" name="组合 135"/>
            <p:cNvGrpSpPr/>
            <p:nvPr/>
          </p:nvGrpSpPr>
          <p:grpSpPr>
            <a:xfrm>
              <a:off x="897336" y="3643075"/>
              <a:ext cx="2535707" cy="826434"/>
              <a:chOff x="897336" y="3643075"/>
              <a:chExt cx="2535707" cy="826434"/>
            </a:xfrm>
          </p:grpSpPr>
          <p:sp>
            <p:nvSpPr>
              <p:cNvPr id="140" name="矩形 139"/>
              <p:cNvSpPr/>
              <p:nvPr/>
            </p:nvSpPr>
            <p:spPr>
              <a:xfrm>
                <a:off x="897336" y="4007844"/>
                <a:ext cx="2535707" cy="461665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defTabSz="914378">
                  <a:buClr>
                    <a:srgbClr val="EEECE1"/>
                  </a:buClr>
                  <a:defRPr/>
                </a:pPr>
                <a:r>
                  <a:rPr lang="en-US" altLang="ko-KR" sz="1200" kern="0" smtClean="0">
                    <a:ea typeface="微软雅黑 Light" panose="020B0502040204020203" pitchFamily="34" charset="-122"/>
                    <a:cs typeface="Arial" panose="020B0604020202020204" pitchFamily="34" charset="0"/>
                  </a:rPr>
                  <a:t>F1.0 </a:t>
                </a:r>
                <a:r>
                  <a:rPr lang="ko-KR" altLang="en-US" sz="1200" kern="0" smtClean="0">
                    <a:ea typeface="微软雅黑 Light" panose="020B0502040204020203" pitchFamily="34" charset="-122"/>
                    <a:cs typeface="Arial" panose="020B0604020202020204" pitchFamily="34" charset="0"/>
                  </a:rPr>
                  <a:t>슈퍼 조리개는 더 많은 빛을 모아 더 밝은 이미지를 생성합니다</a:t>
                </a:r>
                <a:r>
                  <a:rPr lang="en-US" altLang="ko-KR" sz="1200" kern="0" smtClean="0">
                    <a:ea typeface="微软雅黑 Light" panose="020B0502040204020203" pitchFamily="34" charset="-122"/>
                    <a:cs typeface="Arial" panose="020B0604020202020204" pitchFamily="34" charset="0"/>
                  </a:rPr>
                  <a:t>.</a:t>
                </a:r>
                <a:endParaRPr lang="en-US" altLang="zh-CN" sz="1200" kern="0" dirty="0"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2" name="矩形 141"/>
              <p:cNvSpPr/>
              <p:nvPr/>
            </p:nvSpPr>
            <p:spPr>
              <a:xfrm>
                <a:off x="897336" y="3643075"/>
                <a:ext cx="1697945" cy="313102"/>
              </a:xfrm>
              <a:prstGeom prst="rect">
                <a:avLst/>
              </a:prstGeom>
              <a:gradFill>
                <a:gsLst>
                  <a:gs pos="45000">
                    <a:srgbClr val="EC9030"/>
                  </a:gs>
                  <a:gs pos="0">
                    <a:srgbClr val="E73D19"/>
                  </a:gs>
                  <a:gs pos="100000">
                    <a:srgbClr val="F1D945"/>
                  </a:gs>
                </a:gsLst>
                <a:lin ang="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149">
                  <a:defRPr/>
                </a:pPr>
                <a:endParaRPr lang="zh-CN" altLang="en-US" sz="2400" kern="0" dirty="0">
                  <a:solidFill>
                    <a:prstClr val="black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Nirmala UI" panose="020B0502040204020203" pitchFamily="34" charset="0"/>
                </a:endParaRPr>
              </a:p>
            </p:txBody>
          </p:sp>
        </p:grpSp>
        <p:sp>
          <p:nvSpPr>
            <p:cNvPr id="137" name="矩形 136"/>
            <p:cNvSpPr/>
            <p:nvPr/>
          </p:nvSpPr>
          <p:spPr>
            <a:xfrm>
              <a:off x="938609" y="3617623"/>
              <a:ext cx="1824528" cy="338554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defTabSz="1828388">
                <a:defRPr/>
              </a:pPr>
              <a:r>
                <a:rPr lang="ko-KR" altLang="en-US" sz="1600" b="1" kern="0" smtClean="0">
                  <a:solidFill>
                    <a:prstClr val="black"/>
                  </a:solidFill>
                  <a:ea typeface="宋体" panose="02010600030101010101" pitchFamily="2" charset="-122"/>
                  <a:cs typeface="Arial" panose="020B0604020202020204" pitchFamily="34" charset="0"/>
                </a:rPr>
                <a:t>고급 렌즈</a:t>
              </a:r>
              <a:endParaRPr lang="en-US" altLang="zh-CN" sz="1600" b="1" kern="0" dirty="0">
                <a:solidFill>
                  <a:prstClr val="black"/>
                </a:solidFill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7710171" y="1493810"/>
            <a:ext cx="2473761" cy="1053589"/>
            <a:chOff x="8223800" y="2377053"/>
            <a:chExt cx="2473761" cy="1053589"/>
          </a:xfrm>
        </p:grpSpPr>
        <p:sp>
          <p:nvSpPr>
            <p:cNvPr id="147" name="矩形 146"/>
            <p:cNvSpPr/>
            <p:nvPr/>
          </p:nvSpPr>
          <p:spPr>
            <a:xfrm>
              <a:off x="8223800" y="2784311"/>
              <a:ext cx="2473761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defTabSz="914378">
                <a:buClr>
                  <a:srgbClr val="EEECE1"/>
                </a:buClr>
                <a:defRPr/>
              </a:pPr>
              <a:r>
                <a:rPr lang="ko-KR" altLang="en-US" sz="1200" kern="0" smtClean="0">
                  <a:ea typeface="微软雅黑 Light" panose="020B0502040204020203" pitchFamily="34" charset="-122"/>
                  <a:cs typeface="Arial" panose="020B0604020202020204" pitchFamily="34" charset="0"/>
                </a:rPr>
                <a:t>고감도 센서는 사용 가능한 빛의 활용도를 크게 향상시킵니다</a:t>
              </a:r>
              <a:r>
                <a:rPr lang="en-US" altLang="ko-KR" sz="1200" kern="0" smtClean="0">
                  <a:ea typeface="微软雅黑 Light" panose="020B0502040204020203" pitchFamily="34" charset="-122"/>
                  <a:cs typeface="Arial" panose="020B0604020202020204" pitchFamily="34" charset="0"/>
                </a:rPr>
                <a:t>.</a:t>
              </a:r>
              <a:endParaRPr lang="en-US" altLang="zh-CN" sz="1200" kern="0" dirty="0"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8394905" y="2393076"/>
              <a:ext cx="1927841" cy="313102"/>
            </a:xfrm>
            <a:prstGeom prst="rect">
              <a:avLst/>
            </a:prstGeom>
            <a:gradFill>
              <a:gsLst>
                <a:gs pos="45000">
                  <a:srgbClr val="EC9030"/>
                </a:gs>
                <a:gs pos="0">
                  <a:srgbClr val="E73D19"/>
                </a:gs>
                <a:gs pos="100000">
                  <a:srgbClr val="F1D945"/>
                </a:gs>
              </a:gsLst>
              <a:lin ang="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49">
                <a:defRPr/>
              </a:pPr>
              <a:endParaRPr lang="zh-CN" altLang="en-US" sz="2400" kern="0" dirty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irmala UI" panose="020B0502040204020203" pitchFamily="34" charset="0"/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8564625" y="2377053"/>
              <a:ext cx="1824528" cy="338554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defTabSz="1828388">
                <a:defRPr/>
              </a:pPr>
              <a:r>
                <a:rPr lang="ko-KR" altLang="en-US" sz="1600" b="1" kern="0" smtClean="0">
                  <a:solidFill>
                    <a:prstClr val="black"/>
                  </a:solidFill>
                  <a:ea typeface="宋体" panose="02010600030101010101" pitchFamily="2" charset="-122"/>
                  <a:cs typeface="Arial" panose="020B0604020202020204" pitchFamily="34" charset="0"/>
                </a:rPr>
                <a:t>파워 센서</a:t>
              </a:r>
              <a:endParaRPr lang="en-US" altLang="zh-CN" sz="1600" b="1" kern="0" dirty="0">
                <a:solidFill>
                  <a:prstClr val="black"/>
                </a:solidFill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152" name="图片 1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058" y="2314591"/>
            <a:ext cx="2132410" cy="1199499"/>
          </a:xfrm>
          <a:prstGeom prst="rect">
            <a:avLst/>
          </a:prstGeom>
        </p:spPr>
      </p:pic>
      <p:grpSp>
        <p:nvGrpSpPr>
          <p:cNvPr id="153" name="组合 152"/>
          <p:cNvGrpSpPr/>
          <p:nvPr/>
        </p:nvGrpSpPr>
        <p:grpSpPr>
          <a:xfrm>
            <a:off x="5242362" y="1713124"/>
            <a:ext cx="2572507" cy="1209356"/>
            <a:chOff x="6017202" y="2766440"/>
            <a:chExt cx="3040409" cy="1383272"/>
          </a:xfrm>
        </p:grpSpPr>
        <p:cxnSp>
          <p:nvCxnSpPr>
            <p:cNvPr id="157" name="直接连接符 156"/>
            <p:cNvCxnSpPr/>
            <p:nvPr/>
          </p:nvCxnSpPr>
          <p:spPr>
            <a:xfrm>
              <a:off x="6064827" y="2766440"/>
              <a:ext cx="2992784" cy="0"/>
            </a:xfrm>
            <a:prstGeom prst="line">
              <a:avLst/>
            </a:prstGeom>
            <a:noFill/>
            <a:ln w="15875" cap="flat" cmpd="sng" algn="ctr">
              <a:solidFill>
                <a:srgbClr val="F0CD4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grpSp>
          <p:nvGrpSpPr>
            <p:cNvPr id="160" name="组合 159"/>
            <p:cNvGrpSpPr/>
            <p:nvPr/>
          </p:nvGrpSpPr>
          <p:grpSpPr>
            <a:xfrm>
              <a:off x="6017202" y="4044937"/>
              <a:ext cx="104775" cy="104775"/>
              <a:chOff x="9347154" y="4207191"/>
              <a:chExt cx="104775" cy="104775"/>
            </a:xfrm>
          </p:grpSpPr>
          <p:sp>
            <p:nvSpPr>
              <p:cNvPr id="163" name="椭圆 162"/>
              <p:cNvSpPr/>
              <p:nvPr/>
            </p:nvSpPr>
            <p:spPr>
              <a:xfrm>
                <a:off x="9347154" y="4207191"/>
                <a:ext cx="104775" cy="104775"/>
              </a:xfrm>
              <a:prstGeom prst="ellipse">
                <a:avLst/>
              </a:prstGeom>
              <a:solidFill>
                <a:sysClr val="window" lastClr="FFFFFF">
                  <a:alpha val="60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149">
                  <a:defRPr/>
                </a:pPr>
                <a:endParaRPr lang="zh-CN" altLang="en-US" sz="2400" kern="0" dirty="0">
                  <a:solidFill>
                    <a:prstClr val="black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Nirmala UI" panose="020B0502040204020203" pitchFamily="34" charset="0"/>
                </a:endParaRPr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9369536" y="4229573"/>
                <a:ext cx="60010" cy="60010"/>
              </a:xfrm>
              <a:prstGeom prst="ellipse">
                <a:avLst/>
              </a:prstGeom>
              <a:solidFill>
                <a:srgbClr val="F0CD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149">
                  <a:defRPr/>
                </a:pPr>
                <a:endParaRPr lang="zh-CN" altLang="en-US" sz="2400" kern="0" dirty="0">
                  <a:solidFill>
                    <a:prstClr val="black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Nirmala UI" panose="020B0502040204020203" pitchFamily="34" charset="0"/>
                </a:endParaRPr>
              </a:p>
            </p:txBody>
          </p:sp>
        </p:grpSp>
        <p:cxnSp>
          <p:nvCxnSpPr>
            <p:cNvPr id="162" name="直接连接符 161"/>
            <p:cNvCxnSpPr/>
            <p:nvPr/>
          </p:nvCxnSpPr>
          <p:spPr>
            <a:xfrm>
              <a:off x="6065060" y="2772141"/>
              <a:ext cx="0" cy="1297229"/>
            </a:xfrm>
            <a:prstGeom prst="line">
              <a:avLst/>
            </a:prstGeom>
            <a:noFill/>
            <a:ln w="15875" cap="flat" cmpd="sng" algn="ctr">
              <a:solidFill>
                <a:srgbClr val="F0CD4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65" name="组合 164"/>
          <p:cNvGrpSpPr/>
          <p:nvPr/>
        </p:nvGrpSpPr>
        <p:grpSpPr>
          <a:xfrm>
            <a:off x="2577033" y="1655513"/>
            <a:ext cx="2438754" cy="1119683"/>
            <a:chOff x="2595281" y="3795140"/>
            <a:chExt cx="2416976" cy="472586"/>
          </a:xfrm>
        </p:grpSpPr>
        <p:grpSp>
          <p:nvGrpSpPr>
            <p:cNvPr id="167" name="组合 166"/>
            <p:cNvGrpSpPr/>
            <p:nvPr/>
          </p:nvGrpSpPr>
          <p:grpSpPr>
            <a:xfrm>
              <a:off x="4907482" y="4162951"/>
              <a:ext cx="104775" cy="104775"/>
              <a:chOff x="9347154" y="4207191"/>
              <a:chExt cx="104775" cy="104775"/>
            </a:xfrm>
          </p:grpSpPr>
          <p:sp>
            <p:nvSpPr>
              <p:cNvPr id="173" name="椭圆 172"/>
              <p:cNvSpPr/>
              <p:nvPr/>
            </p:nvSpPr>
            <p:spPr>
              <a:xfrm>
                <a:off x="9347154" y="4207191"/>
                <a:ext cx="104775" cy="104775"/>
              </a:xfrm>
              <a:prstGeom prst="ellipse">
                <a:avLst/>
              </a:prstGeom>
              <a:solidFill>
                <a:sysClr val="window" lastClr="FFFFFF">
                  <a:alpha val="60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149">
                  <a:defRPr/>
                </a:pPr>
                <a:endParaRPr lang="zh-CN" altLang="en-US" sz="2400" kern="0" dirty="0">
                  <a:solidFill>
                    <a:prstClr val="black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Nirmala UI" panose="020B0502040204020203" pitchFamily="34" charset="0"/>
                </a:endParaRPr>
              </a:p>
            </p:txBody>
          </p:sp>
          <p:sp>
            <p:nvSpPr>
              <p:cNvPr id="174" name="椭圆 173"/>
              <p:cNvSpPr/>
              <p:nvPr/>
            </p:nvSpPr>
            <p:spPr>
              <a:xfrm>
                <a:off x="9369536" y="4229573"/>
                <a:ext cx="60010" cy="60010"/>
              </a:xfrm>
              <a:prstGeom prst="ellipse">
                <a:avLst/>
              </a:prstGeom>
              <a:solidFill>
                <a:srgbClr val="F0CD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149">
                  <a:defRPr/>
                </a:pPr>
                <a:endParaRPr lang="zh-CN" altLang="en-US" sz="2400" kern="0" dirty="0">
                  <a:solidFill>
                    <a:prstClr val="black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Nirmala UI" panose="020B0502040204020203" pitchFamily="34" charset="0"/>
                </a:endParaRPr>
              </a:p>
            </p:txBody>
          </p:sp>
        </p:grpSp>
        <p:cxnSp>
          <p:nvCxnSpPr>
            <p:cNvPr id="168" name="直接连接符 167"/>
            <p:cNvCxnSpPr/>
            <p:nvPr/>
          </p:nvCxnSpPr>
          <p:spPr>
            <a:xfrm flipV="1">
              <a:off x="4962707" y="3795140"/>
              <a:ext cx="0" cy="384004"/>
            </a:xfrm>
            <a:prstGeom prst="line">
              <a:avLst/>
            </a:prstGeom>
            <a:noFill/>
            <a:ln w="15875" cap="flat" cmpd="sng" algn="ctr">
              <a:solidFill>
                <a:srgbClr val="F0CD4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2" name="直接连接符 171"/>
            <p:cNvCxnSpPr/>
            <p:nvPr/>
          </p:nvCxnSpPr>
          <p:spPr>
            <a:xfrm>
              <a:off x="2595281" y="3795140"/>
              <a:ext cx="2367426" cy="0"/>
            </a:xfrm>
            <a:prstGeom prst="line">
              <a:avLst/>
            </a:prstGeom>
            <a:noFill/>
            <a:ln w="15875" cap="flat" cmpd="sng" algn="ctr">
              <a:solidFill>
                <a:srgbClr val="F0CD4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76" name="五角星 175"/>
          <p:cNvSpPr/>
          <p:nvPr/>
        </p:nvSpPr>
        <p:spPr>
          <a:xfrm>
            <a:off x="2505092" y="1306619"/>
            <a:ext cx="307406" cy="307406"/>
          </a:xfrm>
          <a:prstGeom prst="star5">
            <a:avLst/>
          </a:prstGeom>
          <a:gradFill>
            <a:gsLst>
              <a:gs pos="45000">
                <a:srgbClr val="EC9030"/>
              </a:gs>
              <a:gs pos="0">
                <a:srgbClr val="E73D19"/>
              </a:gs>
              <a:gs pos="100000">
                <a:srgbClr val="F1D945"/>
              </a:gs>
            </a:gsLst>
            <a:lin ang="0" scaled="0"/>
          </a:gra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49">
              <a:defRPr/>
            </a:pPr>
            <a:endParaRPr lang="zh-CN" altLang="en-US" sz="2400" kern="0" dirty="0">
              <a:solidFill>
                <a:prstClr val="black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Nirmala UI" panose="020B0502040204020203" pitchFamily="34" charset="0"/>
            </a:endParaRPr>
          </a:p>
        </p:txBody>
      </p:sp>
      <p:sp>
        <p:nvSpPr>
          <p:cNvPr id="177" name="五角星 176"/>
          <p:cNvSpPr/>
          <p:nvPr/>
        </p:nvSpPr>
        <p:spPr>
          <a:xfrm>
            <a:off x="9505612" y="1280818"/>
            <a:ext cx="307406" cy="307406"/>
          </a:xfrm>
          <a:prstGeom prst="star5">
            <a:avLst/>
          </a:prstGeom>
          <a:gradFill>
            <a:gsLst>
              <a:gs pos="45000">
                <a:srgbClr val="EC9030"/>
              </a:gs>
              <a:gs pos="0">
                <a:srgbClr val="E73D19"/>
              </a:gs>
              <a:gs pos="100000">
                <a:srgbClr val="F1D945"/>
              </a:gs>
            </a:gsLst>
            <a:lin ang="0" scaled="0"/>
          </a:gra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49">
              <a:defRPr/>
            </a:pPr>
            <a:endParaRPr lang="zh-CN" altLang="en-US" sz="2400" kern="0" dirty="0">
              <a:solidFill>
                <a:prstClr val="black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Nirmala UI" panose="020B0502040204020203" pitchFamily="34" charset="0"/>
            </a:endParaRPr>
          </a:p>
        </p:txBody>
      </p:sp>
      <p:grpSp>
        <p:nvGrpSpPr>
          <p:cNvPr id="179" name="组合 178"/>
          <p:cNvGrpSpPr/>
          <p:nvPr/>
        </p:nvGrpSpPr>
        <p:grpSpPr>
          <a:xfrm>
            <a:off x="873959" y="2273272"/>
            <a:ext cx="1808467" cy="487529"/>
            <a:chOff x="1132207" y="2485252"/>
            <a:chExt cx="2773870" cy="654650"/>
          </a:xfrm>
        </p:grpSpPr>
        <p:sp>
          <p:nvSpPr>
            <p:cNvPr id="180" name="矩形 179"/>
            <p:cNvSpPr/>
            <p:nvPr/>
          </p:nvSpPr>
          <p:spPr>
            <a:xfrm>
              <a:off x="1132207" y="2485252"/>
              <a:ext cx="2753021" cy="654650"/>
            </a:xfrm>
            <a:prstGeom prst="rect">
              <a:avLst/>
            </a:prstGeom>
            <a:gradFill>
              <a:gsLst>
                <a:gs pos="45000">
                  <a:srgbClr val="EC9030"/>
                </a:gs>
                <a:gs pos="0">
                  <a:srgbClr val="E73D19"/>
                </a:gs>
                <a:gs pos="100000">
                  <a:srgbClr val="F1D945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4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Nirmala UI" panose="020B0502040204020203" pitchFamily="34" charset="0"/>
              </a:endParaRPr>
            </a:p>
          </p:txBody>
        </p:sp>
        <p:sp>
          <p:nvSpPr>
            <p:cNvPr id="181" name="文本框 180"/>
            <p:cNvSpPr txBox="1"/>
            <p:nvPr/>
          </p:nvSpPr>
          <p:spPr>
            <a:xfrm>
              <a:off x="2681139" y="2503074"/>
              <a:ext cx="1224938" cy="61992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0" marR="0" lvl="0" indent="0" defTabSz="91417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 Light" panose="020B0502040204020203" pitchFamily="34" charset="-122"/>
                  <a:cs typeface="Arial" panose="020B0604020202020204" pitchFamily="34" charset="0"/>
                </a:rPr>
                <a:t>슈퍼</a:t>
              </a:r>
              <a:endParaRPr kumimoji="0" lang="en-US" altLang="ko-KR" sz="12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 Light" panose="020B0502040204020203" pitchFamily="34" charset="-122"/>
                <a:cs typeface="Arial" panose="020B0604020202020204" pitchFamily="34" charset="0"/>
              </a:endParaRPr>
            </a:p>
            <a:p>
              <a:pPr marL="0" marR="0" lvl="0" indent="0" defTabSz="91417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1" kern="0" dirty="0" smtClean="0">
                  <a:solidFill>
                    <a:prstClr val="black"/>
                  </a:solidFill>
                  <a:ea typeface="微软雅黑 Light" panose="020B0502040204020203" pitchFamily="34" charset="-122"/>
                  <a:cs typeface="Arial" panose="020B0604020202020204" pitchFamily="34" charset="0"/>
                </a:rPr>
                <a:t>조리개</a:t>
              </a:r>
              <a:endParaRPr kumimoji="0" lang="en-US" altLang="zh-CN" sz="12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82" name="文本框 181"/>
          <p:cNvSpPr txBox="1"/>
          <p:nvPr/>
        </p:nvSpPr>
        <p:spPr>
          <a:xfrm>
            <a:off x="987806" y="2204550"/>
            <a:ext cx="800219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defTabSz="914171">
              <a:lnSpc>
                <a:spcPct val="150000"/>
              </a:lnSpc>
            </a:pPr>
            <a:r>
              <a:rPr lang="en-US" altLang="zh-CN" sz="2400" b="1" dirty="0">
                <a:solidFill>
                  <a:prstClr val="black"/>
                </a:solidFill>
                <a:ea typeface="微软雅黑 Light" panose="020B0502040204020203" pitchFamily="34" charset="-122"/>
                <a:cs typeface="Arial" panose="020B0604020202020204" pitchFamily="34" charset="0"/>
              </a:rPr>
              <a:t>F1.0</a:t>
            </a:r>
            <a:endParaRPr lang="zh-CN" altLang="en-US" sz="2400" b="1" dirty="0">
              <a:solidFill>
                <a:prstClr val="black"/>
              </a:solidFill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grpSp>
        <p:nvGrpSpPr>
          <p:cNvPr id="183" name="组合 182"/>
          <p:cNvGrpSpPr/>
          <p:nvPr/>
        </p:nvGrpSpPr>
        <p:grpSpPr>
          <a:xfrm>
            <a:off x="998054" y="3180330"/>
            <a:ext cx="1787602" cy="567083"/>
            <a:chOff x="1131080" y="4100336"/>
            <a:chExt cx="2848863" cy="801288"/>
          </a:xfrm>
        </p:grpSpPr>
        <p:pic>
          <p:nvPicPr>
            <p:cNvPr id="184" name="图片 18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9767778">
              <a:off x="1950636" y="4100336"/>
              <a:ext cx="880721" cy="779975"/>
            </a:xfrm>
            <a:prstGeom prst="rect">
              <a:avLst/>
            </a:prstGeom>
          </p:spPr>
        </p:pic>
        <p:sp>
          <p:nvSpPr>
            <p:cNvPr id="185" name="文本框 184"/>
            <p:cNvSpPr txBox="1"/>
            <p:nvPr/>
          </p:nvSpPr>
          <p:spPr>
            <a:xfrm>
              <a:off x="1953445" y="4270491"/>
              <a:ext cx="863991" cy="43488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0" marR="0" lvl="0" indent="0" algn="ctr" defTabSz="91417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ea typeface="微软雅黑 Light" panose="020B0502040204020203" pitchFamily="34" charset="-122"/>
                  <a:cs typeface="Arial" panose="020B0604020202020204" pitchFamily="34" charset="0"/>
                </a:rPr>
                <a:t>F1.0</a:t>
              </a:r>
              <a:endPara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186" name="直接箭头连接符 185"/>
            <p:cNvCxnSpPr/>
            <p:nvPr/>
          </p:nvCxnSpPr>
          <p:spPr>
            <a:xfrm>
              <a:off x="1131080" y="4398201"/>
              <a:ext cx="622706" cy="0"/>
            </a:xfrm>
            <a:prstGeom prst="straightConnector1">
              <a:avLst/>
            </a:prstGeom>
            <a:noFill/>
            <a:ln w="12700" cap="flat" cmpd="sng" algn="ctr">
              <a:solidFill>
                <a:srgbClr val="FFC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87" name="直接箭头连接符 186"/>
            <p:cNvCxnSpPr/>
            <p:nvPr/>
          </p:nvCxnSpPr>
          <p:spPr>
            <a:xfrm>
              <a:off x="1131080" y="4222133"/>
              <a:ext cx="622706" cy="0"/>
            </a:xfrm>
            <a:prstGeom prst="straightConnector1">
              <a:avLst/>
            </a:prstGeom>
            <a:noFill/>
            <a:ln w="12700" cap="flat" cmpd="sng" algn="ctr">
              <a:solidFill>
                <a:srgbClr val="FFC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88" name="直接箭头连接符 187"/>
            <p:cNvCxnSpPr/>
            <p:nvPr/>
          </p:nvCxnSpPr>
          <p:spPr>
            <a:xfrm>
              <a:off x="1131080" y="4555919"/>
              <a:ext cx="622706" cy="0"/>
            </a:xfrm>
            <a:prstGeom prst="straightConnector1">
              <a:avLst/>
            </a:prstGeom>
            <a:noFill/>
            <a:ln w="12700" cap="flat" cmpd="sng" algn="ctr">
              <a:solidFill>
                <a:srgbClr val="FFC000"/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189" name="Group 284"/>
            <p:cNvGrpSpPr/>
            <p:nvPr/>
          </p:nvGrpSpPr>
          <p:grpSpPr>
            <a:xfrm>
              <a:off x="3187781" y="4100852"/>
              <a:ext cx="792162" cy="800772"/>
              <a:chOff x="4427538" y="1254125"/>
              <a:chExt cx="292100" cy="295275"/>
            </a:xfrm>
            <a:solidFill>
              <a:srgbClr val="FFC000"/>
            </a:solidFill>
          </p:grpSpPr>
          <p:sp>
            <p:nvSpPr>
              <p:cNvPr id="190" name="Freeform 211"/>
              <p:cNvSpPr>
                <a:spLocks/>
              </p:cNvSpPr>
              <p:nvPr/>
            </p:nvSpPr>
            <p:spPr bwMode="auto">
              <a:xfrm>
                <a:off x="4471988" y="1287463"/>
                <a:ext cx="33338" cy="33338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7" y="2"/>
                  </a:cxn>
                  <a:cxn ang="0">
                    <a:pos x="2" y="2"/>
                  </a:cxn>
                  <a:cxn ang="0">
                    <a:pos x="2" y="7"/>
                  </a:cxn>
                  <a:cxn ang="0">
                    <a:pos x="7" y="12"/>
                  </a:cxn>
                  <a:cxn ang="0">
                    <a:pos x="12" y="12"/>
                  </a:cxn>
                  <a:cxn ang="0">
                    <a:pos x="12" y="7"/>
                  </a:cxn>
                </a:cxnLst>
                <a:rect l="0" t="0" r="r" b="b"/>
                <a:pathLst>
                  <a:path w="13" h="13">
                    <a:moveTo>
                      <a:pt x="12" y="7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5" y="0"/>
                      <a:pt x="3" y="0"/>
                      <a:pt x="2" y="2"/>
                    </a:cubicBezTo>
                    <a:cubicBezTo>
                      <a:pt x="0" y="3"/>
                      <a:pt x="0" y="6"/>
                      <a:pt x="2" y="7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8" y="13"/>
                      <a:pt x="10" y="13"/>
                      <a:pt x="12" y="12"/>
                    </a:cubicBezTo>
                    <a:cubicBezTo>
                      <a:pt x="13" y="11"/>
                      <a:pt x="13" y="8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632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96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91" name="Freeform 212"/>
              <p:cNvSpPr>
                <a:spLocks/>
              </p:cNvSpPr>
              <p:nvPr/>
            </p:nvSpPr>
            <p:spPr bwMode="auto">
              <a:xfrm>
                <a:off x="4427538" y="1382713"/>
                <a:ext cx="34925" cy="19050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4" y="7"/>
                  </a:cxn>
                  <a:cxn ang="0">
                    <a:pos x="11" y="7"/>
                  </a:cxn>
                  <a:cxn ang="0">
                    <a:pos x="14" y="4"/>
                  </a:cxn>
                  <a:cxn ang="0">
                    <a:pos x="11" y="0"/>
                  </a:cxn>
                </a:cxnLst>
                <a:rect l="0" t="0" r="r" b="b"/>
                <a:pathLst>
                  <a:path w="14" h="7">
                    <a:moveTo>
                      <a:pt x="1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3" y="7"/>
                      <a:pt x="14" y="6"/>
                      <a:pt x="14" y="4"/>
                    </a:cubicBezTo>
                    <a:cubicBezTo>
                      <a:pt x="14" y="2"/>
                      <a:pt x="13" y="0"/>
                      <a:pt x="1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632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96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92" name="Freeform 213"/>
              <p:cNvSpPr>
                <a:spLocks/>
              </p:cNvSpPr>
              <p:nvPr/>
            </p:nvSpPr>
            <p:spPr bwMode="auto">
              <a:xfrm>
                <a:off x="4684713" y="1401763"/>
                <a:ext cx="34925" cy="190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3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10" y="8"/>
                  </a:cxn>
                  <a:cxn ang="0">
                    <a:pos x="14" y="4"/>
                  </a:cxn>
                  <a:cxn ang="0">
                    <a:pos x="10" y="0"/>
                  </a:cxn>
                </a:cxnLst>
                <a:rect l="0" t="0" r="r" b="b"/>
                <a:pathLst>
                  <a:path w="14" h="8">
                    <a:moveTo>
                      <a:pt x="1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8"/>
                      <a:pt x="3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2" y="8"/>
                      <a:pt x="14" y="6"/>
                      <a:pt x="14" y="4"/>
                    </a:cubicBezTo>
                    <a:cubicBezTo>
                      <a:pt x="14" y="2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632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96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93" name="Freeform 214"/>
              <p:cNvSpPr>
                <a:spLocks/>
              </p:cNvSpPr>
              <p:nvPr/>
            </p:nvSpPr>
            <p:spPr bwMode="auto">
              <a:xfrm>
                <a:off x="4654551" y="1303338"/>
                <a:ext cx="31750" cy="31750"/>
              </a:xfrm>
              <a:custGeom>
                <a:avLst/>
                <a:gdLst/>
                <a:ahLst/>
                <a:cxnLst>
                  <a:cxn ang="0">
                    <a:pos x="12" y="1"/>
                  </a:cxn>
                  <a:cxn ang="0">
                    <a:pos x="6" y="1"/>
                  </a:cxn>
                  <a:cxn ang="0">
                    <a:pos x="1" y="6"/>
                  </a:cxn>
                  <a:cxn ang="0">
                    <a:pos x="1" y="11"/>
                  </a:cxn>
                  <a:cxn ang="0">
                    <a:pos x="6" y="11"/>
                  </a:cxn>
                  <a:cxn ang="0">
                    <a:pos x="12" y="6"/>
                  </a:cxn>
                  <a:cxn ang="0">
                    <a:pos x="12" y="1"/>
                  </a:cxn>
                </a:cxnLst>
                <a:rect l="0" t="0" r="r" b="b"/>
                <a:pathLst>
                  <a:path w="13" h="13">
                    <a:moveTo>
                      <a:pt x="12" y="1"/>
                    </a:moveTo>
                    <a:cubicBezTo>
                      <a:pt x="10" y="0"/>
                      <a:pt x="8" y="0"/>
                      <a:pt x="6" y="1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10"/>
                      <a:pt x="1" y="11"/>
                    </a:cubicBezTo>
                    <a:cubicBezTo>
                      <a:pt x="3" y="13"/>
                      <a:pt x="5" y="13"/>
                      <a:pt x="6" y="11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3" y="5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632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96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94" name="Freeform 215"/>
              <p:cNvSpPr>
                <a:spLocks/>
              </p:cNvSpPr>
              <p:nvPr/>
            </p:nvSpPr>
            <p:spPr bwMode="auto">
              <a:xfrm>
                <a:off x="4573588" y="1254125"/>
                <a:ext cx="17463" cy="38100"/>
              </a:xfrm>
              <a:custGeom>
                <a:avLst/>
                <a:gdLst/>
                <a:ahLst/>
                <a:cxnLst>
                  <a:cxn ang="0">
                    <a:pos x="4" y="15"/>
                  </a:cxn>
                  <a:cxn ang="0">
                    <a:pos x="6" y="14"/>
                  </a:cxn>
                  <a:cxn ang="0">
                    <a:pos x="7" y="11"/>
                  </a:cxn>
                  <a:cxn ang="0">
                    <a:pos x="7" y="4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0" y="11"/>
                  </a:cxn>
                  <a:cxn ang="0">
                    <a:pos x="4" y="15"/>
                  </a:cxn>
                </a:cxnLst>
                <a:rect l="0" t="0" r="r" b="b"/>
                <a:pathLst>
                  <a:path w="7" h="15">
                    <a:moveTo>
                      <a:pt x="4" y="15"/>
                    </a:moveTo>
                    <a:cubicBezTo>
                      <a:pt x="5" y="15"/>
                      <a:pt x="6" y="14"/>
                      <a:pt x="6" y="14"/>
                    </a:cubicBezTo>
                    <a:cubicBezTo>
                      <a:pt x="7" y="13"/>
                      <a:pt x="7" y="12"/>
                      <a:pt x="7" y="11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0"/>
                      <a:pt x="4" y="0"/>
                    </a:cubicBezTo>
                    <a:cubicBezTo>
                      <a:pt x="2" y="0"/>
                      <a:pt x="1" y="1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2" y="15"/>
                      <a:pt x="4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632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96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95" name="Freeform 216"/>
              <p:cNvSpPr>
                <a:spLocks noEditPoints="1"/>
              </p:cNvSpPr>
              <p:nvPr/>
            </p:nvSpPr>
            <p:spPr bwMode="auto">
              <a:xfrm>
                <a:off x="4500563" y="1327150"/>
                <a:ext cx="146050" cy="166688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0" y="29"/>
                  </a:cxn>
                  <a:cxn ang="0">
                    <a:pos x="14" y="54"/>
                  </a:cxn>
                  <a:cxn ang="0">
                    <a:pos x="14" y="66"/>
                  </a:cxn>
                  <a:cxn ang="0">
                    <a:pos x="44" y="66"/>
                  </a:cxn>
                  <a:cxn ang="0">
                    <a:pos x="44" y="54"/>
                  </a:cxn>
                  <a:cxn ang="0">
                    <a:pos x="58" y="29"/>
                  </a:cxn>
                  <a:cxn ang="0">
                    <a:pos x="29" y="0"/>
                  </a:cxn>
                  <a:cxn ang="0">
                    <a:pos x="40" y="48"/>
                  </a:cxn>
                  <a:cxn ang="0">
                    <a:pos x="36" y="50"/>
                  </a:cxn>
                  <a:cxn ang="0">
                    <a:pos x="36" y="54"/>
                  </a:cxn>
                  <a:cxn ang="0">
                    <a:pos x="36" y="58"/>
                  </a:cxn>
                  <a:cxn ang="0">
                    <a:pos x="22" y="58"/>
                  </a:cxn>
                  <a:cxn ang="0">
                    <a:pos x="22" y="54"/>
                  </a:cxn>
                  <a:cxn ang="0">
                    <a:pos x="22" y="50"/>
                  </a:cxn>
                  <a:cxn ang="0">
                    <a:pos x="18" y="48"/>
                  </a:cxn>
                  <a:cxn ang="0">
                    <a:pos x="7" y="29"/>
                  </a:cxn>
                  <a:cxn ang="0">
                    <a:pos x="29" y="8"/>
                  </a:cxn>
                  <a:cxn ang="0">
                    <a:pos x="51" y="29"/>
                  </a:cxn>
                  <a:cxn ang="0">
                    <a:pos x="40" y="48"/>
                  </a:cxn>
                </a:cxnLst>
                <a:rect l="0" t="0" r="r" b="b"/>
                <a:pathLst>
                  <a:path w="58" h="66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0"/>
                      <a:pt x="6" y="49"/>
                      <a:pt x="14" y="54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54"/>
                      <a:pt x="44" y="54"/>
                      <a:pt x="44" y="54"/>
                    </a:cubicBezTo>
                    <a:cubicBezTo>
                      <a:pt x="52" y="49"/>
                      <a:pt x="58" y="40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lose/>
                    <a:moveTo>
                      <a:pt x="40" y="48"/>
                    </a:move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1" y="44"/>
                      <a:pt x="7" y="37"/>
                      <a:pt x="7" y="29"/>
                    </a:cubicBezTo>
                    <a:cubicBezTo>
                      <a:pt x="7" y="17"/>
                      <a:pt x="17" y="8"/>
                      <a:pt x="29" y="8"/>
                    </a:cubicBezTo>
                    <a:cubicBezTo>
                      <a:pt x="41" y="8"/>
                      <a:pt x="51" y="17"/>
                      <a:pt x="51" y="29"/>
                    </a:cubicBezTo>
                    <a:cubicBezTo>
                      <a:pt x="51" y="37"/>
                      <a:pt x="47" y="44"/>
                      <a:pt x="40" y="4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632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96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97" name="Freeform 217"/>
              <p:cNvSpPr>
                <a:spLocks/>
              </p:cNvSpPr>
              <p:nvPr/>
            </p:nvSpPr>
            <p:spPr bwMode="auto">
              <a:xfrm>
                <a:off x="4535488" y="1511300"/>
                <a:ext cx="76200" cy="38100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8" y="7"/>
                  </a:cxn>
                  <a:cxn ang="0">
                    <a:pos x="8" y="8"/>
                  </a:cxn>
                  <a:cxn ang="0">
                    <a:pos x="15" y="15"/>
                  </a:cxn>
                  <a:cxn ang="0">
                    <a:pos x="22" y="8"/>
                  </a:cxn>
                  <a:cxn ang="0">
                    <a:pos x="22" y="7"/>
                  </a:cxn>
                  <a:cxn ang="0">
                    <a:pos x="30" y="7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0" y="7"/>
                  </a:cxn>
                </a:cxnLst>
                <a:rect l="0" t="0" r="r" b="b"/>
                <a:pathLst>
                  <a:path w="30" h="15">
                    <a:moveTo>
                      <a:pt x="0" y="7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12"/>
                      <a:pt x="11" y="15"/>
                      <a:pt x="15" y="15"/>
                    </a:cubicBezTo>
                    <a:cubicBezTo>
                      <a:pt x="19" y="15"/>
                      <a:pt x="22" y="12"/>
                      <a:pt x="22" y="8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632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96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</p:grpSp>
      <p:grpSp>
        <p:nvGrpSpPr>
          <p:cNvPr id="198" name="组合 197"/>
          <p:cNvGrpSpPr/>
          <p:nvPr/>
        </p:nvGrpSpPr>
        <p:grpSpPr>
          <a:xfrm rot="19903276">
            <a:off x="1526471" y="3773203"/>
            <a:ext cx="681206" cy="628808"/>
            <a:chOff x="5326157" y="4338867"/>
            <a:chExt cx="1370626" cy="1294869"/>
          </a:xfrm>
        </p:grpSpPr>
        <p:pic>
          <p:nvPicPr>
            <p:cNvPr id="199" name="图片 19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01914" y="4338867"/>
              <a:ext cx="1294869" cy="1294869"/>
            </a:xfrm>
            <a:prstGeom prst="rect">
              <a:avLst/>
            </a:prstGeom>
          </p:spPr>
        </p:pic>
        <p:sp>
          <p:nvSpPr>
            <p:cNvPr id="200" name="文本框 199"/>
            <p:cNvSpPr txBox="1"/>
            <p:nvPr/>
          </p:nvSpPr>
          <p:spPr>
            <a:xfrm>
              <a:off x="5326157" y="4501844"/>
              <a:ext cx="371689" cy="823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866"/>
              <a:endParaRPr lang="zh-CN" altLang="en-US" sz="2000" dirty="0">
                <a:solidFill>
                  <a:prstClr val="black"/>
                </a:solidFill>
                <a:latin typeface="TSTAR PRO" panose="02000806030000020004" pitchFamily="50" charset="0"/>
              </a:endParaRPr>
            </a:p>
          </p:txBody>
        </p:sp>
      </p:grpSp>
      <p:sp>
        <p:nvSpPr>
          <p:cNvPr id="201" name="文本框 200"/>
          <p:cNvSpPr txBox="1"/>
          <p:nvPr/>
        </p:nvSpPr>
        <p:spPr>
          <a:xfrm>
            <a:off x="1617291" y="3925101"/>
            <a:ext cx="542136" cy="30777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 defTabSz="914171"/>
            <a:r>
              <a:rPr lang="en-US" altLang="zh-CN" sz="1400" b="1" dirty="0">
                <a:ea typeface="微软雅黑 Light" panose="020B0502040204020203" pitchFamily="34" charset="-122"/>
                <a:cs typeface="Arial" panose="020B0604020202020204" pitchFamily="34" charset="0"/>
              </a:rPr>
              <a:t>F2.0</a:t>
            </a:r>
            <a:endParaRPr lang="zh-CN" altLang="en-US" sz="1400" b="1" dirty="0"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cxnSp>
        <p:nvCxnSpPr>
          <p:cNvPr id="202" name="直接箭头连接符 201"/>
          <p:cNvCxnSpPr/>
          <p:nvPr/>
        </p:nvCxnSpPr>
        <p:spPr>
          <a:xfrm>
            <a:off x="920969" y="4026669"/>
            <a:ext cx="476359" cy="0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03" name="直接箭头连接符 202"/>
          <p:cNvCxnSpPr/>
          <p:nvPr/>
        </p:nvCxnSpPr>
        <p:spPr>
          <a:xfrm>
            <a:off x="920969" y="3873673"/>
            <a:ext cx="476359" cy="0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04" name="直接箭头连接符 203"/>
          <p:cNvCxnSpPr/>
          <p:nvPr/>
        </p:nvCxnSpPr>
        <p:spPr>
          <a:xfrm>
            <a:off x="920969" y="4163720"/>
            <a:ext cx="476359" cy="0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205" name="Group 284"/>
          <p:cNvGrpSpPr/>
          <p:nvPr/>
        </p:nvGrpSpPr>
        <p:grpSpPr>
          <a:xfrm>
            <a:off x="2391483" y="3906897"/>
            <a:ext cx="294320" cy="337960"/>
            <a:chOff x="4427538" y="1254125"/>
            <a:chExt cx="292100" cy="295275"/>
          </a:xfrm>
          <a:solidFill>
            <a:srgbClr val="FFC000"/>
          </a:solidFill>
        </p:grpSpPr>
        <p:sp>
          <p:nvSpPr>
            <p:cNvPr id="206" name="Freeform 211"/>
            <p:cNvSpPr>
              <a:spLocks/>
            </p:cNvSpPr>
            <p:nvPr/>
          </p:nvSpPr>
          <p:spPr bwMode="auto">
            <a:xfrm>
              <a:off x="4471988" y="1287463"/>
              <a:ext cx="33338" cy="33338"/>
            </a:xfrm>
            <a:custGeom>
              <a:avLst/>
              <a:gdLst/>
              <a:ahLst/>
              <a:cxnLst>
                <a:cxn ang="0">
                  <a:pos x="12" y="7"/>
                </a:cxn>
                <a:cxn ang="0">
                  <a:pos x="7" y="2"/>
                </a:cxn>
                <a:cxn ang="0">
                  <a:pos x="2" y="2"/>
                </a:cxn>
                <a:cxn ang="0">
                  <a:pos x="2" y="7"/>
                </a:cxn>
                <a:cxn ang="0">
                  <a:pos x="7" y="12"/>
                </a:cxn>
                <a:cxn ang="0">
                  <a:pos x="12" y="12"/>
                </a:cxn>
                <a:cxn ang="0">
                  <a:pos x="12" y="7"/>
                </a:cxn>
              </a:cxnLst>
              <a:rect l="0" t="0" r="r" b="b"/>
              <a:pathLst>
                <a:path w="13" h="13">
                  <a:moveTo>
                    <a:pt x="12" y="7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5" y="0"/>
                    <a:pt x="3" y="0"/>
                    <a:pt x="2" y="2"/>
                  </a:cubicBezTo>
                  <a:cubicBezTo>
                    <a:pt x="0" y="3"/>
                    <a:pt x="0" y="6"/>
                    <a:pt x="2" y="7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3"/>
                    <a:pt x="10" y="13"/>
                    <a:pt x="12" y="12"/>
                  </a:cubicBezTo>
                  <a:cubicBezTo>
                    <a:pt x="13" y="11"/>
                    <a:pt x="13" y="8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63229">
                <a:defRPr/>
              </a:pPr>
              <a:endParaRPr lang="en-US" sz="1896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" name="Freeform 212"/>
            <p:cNvSpPr>
              <a:spLocks/>
            </p:cNvSpPr>
            <p:nvPr/>
          </p:nvSpPr>
          <p:spPr bwMode="auto">
            <a:xfrm>
              <a:off x="4427538" y="1382713"/>
              <a:ext cx="34925" cy="19050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4" y="7"/>
                </a:cxn>
                <a:cxn ang="0">
                  <a:pos x="11" y="7"/>
                </a:cxn>
                <a:cxn ang="0">
                  <a:pos x="14" y="4"/>
                </a:cxn>
                <a:cxn ang="0">
                  <a:pos x="11" y="0"/>
                </a:cxn>
              </a:cxnLst>
              <a:rect l="0" t="0" r="r" b="b"/>
              <a:pathLst>
                <a:path w="14" h="7">
                  <a:moveTo>
                    <a:pt x="1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3" y="7"/>
                    <a:pt x="14" y="6"/>
                    <a:pt x="14" y="4"/>
                  </a:cubicBezTo>
                  <a:cubicBezTo>
                    <a:pt x="14" y="2"/>
                    <a:pt x="13" y="0"/>
                    <a:pt x="1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63229">
                <a:defRPr/>
              </a:pPr>
              <a:endParaRPr lang="en-US" sz="1896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" name="Freeform 213"/>
            <p:cNvSpPr>
              <a:spLocks/>
            </p:cNvSpPr>
            <p:nvPr/>
          </p:nvSpPr>
          <p:spPr bwMode="auto">
            <a:xfrm>
              <a:off x="4684713" y="1401763"/>
              <a:ext cx="34925" cy="190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" y="0"/>
                </a:cxn>
                <a:cxn ang="0">
                  <a:pos x="0" y="4"/>
                </a:cxn>
                <a:cxn ang="0">
                  <a:pos x="3" y="8"/>
                </a:cxn>
                <a:cxn ang="0">
                  <a:pos x="10" y="8"/>
                </a:cxn>
                <a:cxn ang="0">
                  <a:pos x="14" y="4"/>
                </a:cxn>
                <a:cxn ang="0">
                  <a:pos x="10" y="0"/>
                </a:cxn>
              </a:cxnLst>
              <a:rect l="0" t="0" r="r" b="b"/>
              <a:pathLst>
                <a:path w="14" h="8">
                  <a:moveTo>
                    <a:pt x="1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2" y="8"/>
                    <a:pt x="14" y="6"/>
                    <a:pt x="14" y="4"/>
                  </a:cubicBezTo>
                  <a:cubicBezTo>
                    <a:pt x="14" y="2"/>
                    <a:pt x="12" y="0"/>
                    <a:pt x="1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63229">
                <a:defRPr/>
              </a:pPr>
              <a:endParaRPr lang="en-US" sz="1896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" name="Freeform 214"/>
            <p:cNvSpPr>
              <a:spLocks/>
            </p:cNvSpPr>
            <p:nvPr/>
          </p:nvSpPr>
          <p:spPr bwMode="auto">
            <a:xfrm>
              <a:off x="4654551" y="1303338"/>
              <a:ext cx="31750" cy="31750"/>
            </a:xfrm>
            <a:custGeom>
              <a:avLst/>
              <a:gdLst/>
              <a:ahLst/>
              <a:cxnLst>
                <a:cxn ang="0">
                  <a:pos x="12" y="1"/>
                </a:cxn>
                <a:cxn ang="0">
                  <a:pos x="6" y="1"/>
                </a:cxn>
                <a:cxn ang="0">
                  <a:pos x="1" y="6"/>
                </a:cxn>
                <a:cxn ang="0">
                  <a:pos x="1" y="11"/>
                </a:cxn>
                <a:cxn ang="0">
                  <a:pos x="6" y="11"/>
                </a:cxn>
                <a:cxn ang="0">
                  <a:pos x="12" y="6"/>
                </a:cxn>
                <a:cxn ang="0">
                  <a:pos x="12" y="1"/>
                </a:cxn>
              </a:cxnLst>
              <a:rect l="0" t="0" r="r" b="b"/>
              <a:pathLst>
                <a:path w="13" h="13">
                  <a:moveTo>
                    <a:pt x="12" y="1"/>
                  </a:moveTo>
                  <a:cubicBezTo>
                    <a:pt x="10" y="0"/>
                    <a:pt x="8" y="0"/>
                    <a:pt x="6" y="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10"/>
                    <a:pt x="1" y="11"/>
                  </a:cubicBezTo>
                  <a:cubicBezTo>
                    <a:pt x="3" y="13"/>
                    <a:pt x="5" y="13"/>
                    <a:pt x="6" y="1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5"/>
                    <a:pt x="13" y="2"/>
                    <a:pt x="1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63229">
                <a:defRPr/>
              </a:pPr>
              <a:endParaRPr lang="en-US" sz="1896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" name="Freeform 215"/>
            <p:cNvSpPr>
              <a:spLocks/>
            </p:cNvSpPr>
            <p:nvPr/>
          </p:nvSpPr>
          <p:spPr bwMode="auto">
            <a:xfrm>
              <a:off x="4573588" y="1254125"/>
              <a:ext cx="17463" cy="38100"/>
            </a:xfrm>
            <a:custGeom>
              <a:avLst/>
              <a:gdLst/>
              <a:ahLst/>
              <a:cxnLst>
                <a:cxn ang="0">
                  <a:pos x="4" y="15"/>
                </a:cxn>
                <a:cxn ang="0">
                  <a:pos x="6" y="14"/>
                </a:cxn>
                <a:cxn ang="0">
                  <a:pos x="7" y="11"/>
                </a:cxn>
                <a:cxn ang="0">
                  <a:pos x="7" y="4"/>
                </a:cxn>
                <a:cxn ang="0">
                  <a:pos x="4" y="0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11"/>
                </a:cxn>
                <a:cxn ang="0">
                  <a:pos x="4" y="15"/>
                </a:cxn>
              </a:cxnLst>
              <a:rect l="0" t="0" r="r" b="b"/>
              <a:pathLst>
                <a:path w="7" h="15">
                  <a:moveTo>
                    <a:pt x="4" y="15"/>
                  </a:moveTo>
                  <a:cubicBezTo>
                    <a:pt x="5" y="15"/>
                    <a:pt x="6" y="14"/>
                    <a:pt x="6" y="14"/>
                  </a:cubicBezTo>
                  <a:cubicBezTo>
                    <a:pt x="7" y="13"/>
                    <a:pt x="7" y="12"/>
                    <a:pt x="7" y="1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1" y="1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2" y="15"/>
                    <a:pt x="4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63229">
                <a:defRPr/>
              </a:pPr>
              <a:endParaRPr lang="en-US" sz="1896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" name="Freeform 216"/>
            <p:cNvSpPr>
              <a:spLocks noEditPoints="1"/>
            </p:cNvSpPr>
            <p:nvPr/>
          </p:nvSpPr>
          <p:spPr bwMode="auto">
            <a:xfrm>
              <a:off x="4500576" y="1327150"/>
              <a:ext cx="146051" cy="166688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0" y="29"/>
                </a:cxn>
                <a:cxn ang="0">
                  <a:pos x="14" y="54"/>
                </a:cxn>
                <a:cxn ang="0">
                  <a:pos x="14" y="66"/>
                </a:cxn>
                <a:cxn ang="0">
                  <a:pos x="44" y="66"/>
                </a:cxn>
                <a:cxn ang="0">
                  <a:pos x="44" y="54"/>
                </a:cxn>
                <a:cxn ang="0">
                  <a:pos x="58" y="29"/>
                </a:cxn>
                <a:cxn ang="0">
                  <a:pos x="29" y="0"/>
                </a:cxn>
                <a:cxn ang="0">
                  <a:pos x="40" y="48"/>
                </a:cxn>
                <a:cxn ang="0">
                  <a:pos x="36" y="50"/>
                </a:cxn>
                <a:cxn ang="0">
                  <a:pos x="36" y="54"/>
                </a:cxn>
                <a:cxn ang="0">
                  <a:pos x="36" y="58"/>
                </a:cxn>
                <a:cxn ang="0">
                  <a:pos x="22" y="58"/>
                </a:cxn>
                <a:cxn ang="0">
                  <a:pos x="22" y="54"/>
                </a:cxn>
                <a:cxn ang="0">
                  <a:pos x="22" y="50"/>
                </a:cxn>
                <a:cxn ang="0">
                  <a:pos x="18" y="48"/>
                </a:cxn>
                <a:cxn ang="0">
                  <a:pos x="7" y="29"/>
                </a:cxn>
                <a:cxn ang="0">
                  <a:pos x="29" y="8"/>
                </a:cxn>
                <a:cxn ang="0">
                  <a:pos x="51" y="29"/>
                </a:cxn>
                <a:cxn ang="0">
                  <a:pos x="40" y="48"/>
                </a:cxn>
              </a:cxnLst>
              <a:rect l="0" t="0" r="r" b="b"/>
              <a:pathLst>
                <a:path w="58" h="66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0"/>
                    <a:pt x="6" y="49"/>
                    <a:pt x="14" y="54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52" y="49"/>
                    <a:pt x="58" y="40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lose/>
                  <a:moveTo>
                    <a:pt x="40" y="48"/>
                  </a:moveTo>
                  <a:cubicBezTo>
                    <a:pt x="36" y="50"/>
                    <a:pt x="36" y="50"/>
                    <a:pt x="36" y="50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1" y="44"/>
                    <a:pt x="7" y="37"/>
                    <a:pt x="7" y="29"/>
                  </a:cubicBezTo>
                  <a:cubicBezTo>
                    <a:pt x="7" y="17"/>
                    <a:pt x="17" y="8"/>
                    <a:pt x="29" y="8"/>
                  </a:cubicBezTo>
                  <a:cubicBezTo>
                    <a:pt x="41" y="8"/>
                    <a:pt x="51" y="17"/>
                    <a:pt x="51" y="29"/>
                  </a:cubicBezTo>
                  <a:cubicBezTo>
                    <a:pt x="51" y="37"/>
                    <a:pt x="47" y="44"/>
                    <a:pt x="40" y="4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63229">
                <a:defRPr/>
              </a:pPr>
              <a:endParaRPr lang="en-US" sz="1896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" name="Freeform 217"/>
            <p:cNvSpPr>
              <a:spLocks/>
            </p:cNvSpPr>
            <p:nvPr/>
          </p:nvSpPr>
          <p:spPr bwMode="auto">
            <a:xfrm>
              <a:off x="4535488" y="1511300"/>
              <a:ext cx="76200" cy="3810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8" y="7"/>
                </a:cxn>
                <a:cxn ang="0">
                  <a:pos x="8" y="8"/>
                </a:cxn>
                <a:cxn ang="0">
                  <a:pos x="15" y="15"/>
                </a:cxn>
                <a:cxn ang="0">
                  <a:pos x="22" y="8"/>
                </a:cxn>
                <a:cxn ang="0">
                  <a:pos x="22" y="7"/>
                </a:cxn>
                <a:cxn ang="0">
                  <a:pos x="30" y="7"/>
                </a:cxn>
                <a:cxn ang="0">
                  <a:pos x="30" y="0"/>
                </a:cxn>
                <a:cxn ang="0">
                  <a:pos x="0" y="0"/>
                </a:cxn>
                <a:cxn ang="0">
                  <a:pos x="0" y="7"/>
                </a:cxn>
              </a:cxnLst>
              <a:rect l="0" t="0" r="r" b="b"/>
              <a:pathLst>
                <a:path w="30" h="15">
                  <a:moveTo>
                    <a:pt x="0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12"/>
                    <a:pt x="11" y="15"/>
                    <a:pt x="15" y="15"/>
                  </a:cubicBezTo>
                  <a:cubicBezTo>
                    <a:pt x="19" y="15"/>
                    <a:pt x="22" y="12"/>
                    <a:pt x="22" y="8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63229">
                <a:defRPr/>
              </a:pPr>
              <a:endParaRPr lang="en-US" sz="1896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215" name="图片 2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8496" y="2283416"/>
            <a:ext cx="289719" cy="602306"/>
          </a:xfrm>
          <a:prstGeom prst="rect">
            <a:avLst/>
          </a:prstGeom>
        </p:spPr>
      </p:pic>
      <p:sp>
        <p:nvSpPr>
          <p:cNvPr id="216" name="文本框 215"/>
          <p:cNvSpPr txBox="1"/>
          <p:nvPr/>
        </p:nvSpPr>
        <p:spPr>
          <a:xfrm>
            <a:off x="738526" y="2820291"/>
            <a:ext cx="2392701" cy="33855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defTabSz="963229"/>
            <a:r>
              <a:rPr lang="en-US" altLang="ko-KR" sz="1100" smtClean="0">
                <a:solidFill>
                  <a:srgbClr val="FFFFFF"/>
                </a:solidFill>
                <a:ea typeface="微软雅黑 Light" panose="020B0502040204020203" pitchFamily="34" charset="-122"/>
                <a:cs typeface="Arial" panose="020B0604020202020204" pitchFamily="34" charset="0"/>
              </a:rPr>
              <a:t>F2.0</a:t>
            </a:r>
            <a:r>
              <a:rPr lang="ko-KR" altLang="en-US" sz="1100" smtClean="0">
                <a:solidFill>
                  <a:srgbClr val="FFFFFF"/>
                </a:solidFill>
                <a:ea typeface="微软雅黑 Light" panose="020B0502040204020203" pitchFamily="34" charset="-122"/>
                <a:cs typeface="Arial" panose="020B0604020202020204" pitchFamily="34" charset="0"/>
              </a:rPr>
              <a:t>보다 </a:t>
            </a:r>
            <a:r>
              <a:rPr lang="en-US" altLang="ko-KR" sz="1100" smtClean="0">
                <a:solidFill>
                  <a:srgbClr val="FFFFFF"/>
                </a:solidFill>
                <a:ea typeface="微软雅黑 Light" panose="020B0502040204020203" pitchFamily="34" charset="-122"/>
                <a:cs typeface="Arial" panose="020B0604020202020204" pitchFamily="34" charset="0"/>
              </a:rPr>
              <a:t>4</a:t>
            </a:r>
            <a:r>
              <a:rPr lang="ko-KR" altLang="en-US" sz="1100" smtClean="0">
                <a:solidFill>
                  <a:srgbClr val="FFFFFF"/>
                </a:solidFill>
                <a:ea typeface="微软雅黑 Light" panose="020B0502040204020203" pitchFamily="34" charset="-122"/>
                <a:cs typeface="Arial" panose="020B0604020202020204" pitchFamily="34" charset="0"/>
              </a:rPr>
              <a:t>배 더 많은 빛 수집</a:t>
            </a:r>
            <a:endParaRPr lang="zh-CN" altLang="en-US" sz="1100" dirty="0">
              <a:solidFill>
                <a:srgbClr val="FFFFFF"/>
              </a:solidFill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grpSp>
        <p:nvGrpSpPr>
          <p:cNvPr id="217" name="组合 216"/>
          <p:cNvGrpSpPr/>
          <p:nvPr/>
        </p:nvGrpSpPr>
        <p:grpSpPr>
          <a:xfrm>
            <a:off x="7221079" y="2823673"/>
            <a:ext cx="1398503" cy="910909"/>
            <a:chOff x="2368598" y="3106924"/>
            <a:chExt cx="1509686" cy="918717"/>
          </a:xfrm>
        </p:grpSpPr>
        <p:grpSp>
          <p:nvGrpSpPr>
            <p:cNvPr id="219" name="组合 218"/>
            <p:cNvGrpSpPr/>
            <p:nvPr/>
          </p:nvGrpSpPr>
          <p:grpSpPr>
            <a:xfrm>
              <a:off x="2835292" y="3106924"/>
              <a:ext cx="597676" cy="586598"/>
              <a:chOff x="2887332" y="3200392"/>
              <a:chExt cx="503654" cy="494318"/>
            </a:xfrm>
          </p:grpSpPr>
          <p:pic>
            <p:nvPicPr>
              <p:cNvPr id="221" name="图片 22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87332" y="3200392"/>
                <a:ext cx="494871" cy="494318"/>
              </a:xfrm>
              <a:prstGeom prst="rect">
                <a:avLst/>
              </a:prstGeom>
            </p:spPr>
          </p:pic>
          <p:sp>
            <p:nvSpPr>
              <p:cNvPr id="222" name="矩形 221"/>
              <p:cNvSpPr/>
              <p:nvPr/>
            </p:nvSpPr>
            <p:spPr>
              <a:xfrm>
                <a:off x="2928938" y="3543300"/>
                <a:ext cx="402431" cy="104775"/>
              </a:xfrm>
              <a:prstGeom prst="rect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4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Nirmala UI" panose="020B0502040204020203" pitchFamily="34" charset="0"/>
                </a:endParaRPr>
              </a:p>
            </p:txBody>
          </p:sp>
          <p:sp>
            <p:nvSpPr>
              <p:cNvPr id="223" name="文本框 222"/>
              <p:cNvSpPr txBox="1"/>
              <p:nvPr/>
            </p:nvSpPr>
            <p:spPr>
              <a:xfrm>
                <a:off x="2905105" y="3509818"/>
                <a:ext cx="485881" cy="183108"/>
              </a:xfrm>
              <a:prstGeom prst="rect">
                <a:avLst/>
              </a:prstGeom>
              <a:noFill/>
            </p:spPr>
            <p:txBody>
              <a:bodyPr wrap="square" rtlCol="0">
                <a:normAutofit/>
              </a:bodyPr>
              <a:lstStyle/>
              <a:p>
                <a:pPr marL="0" marR="0" lvl="0" indent="0" defTabSz="9632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800" b="1" kern="0" dirty="0" smtClean="0">
                    <a:solidFill>
                      <a:prstClr val="black"/>
                    </a:solidFill>
                    <a:ea typeface="等线" panose="02010600030101010101" pitchFamily="2" charset="-122"/>
                    <a:cs typeface="Arial" panose="020B0604020202020204" pitchFamily="34" charset="0"/>
                  </a:rPr>
                  <a:t>센서</a:t>
                </a:r>
                <a:endParaRPr kumimoji="0" lang="zh-CN" altLang="en-US" sz="800" b="1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等线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0" name="文本框 219"/>
            <p:cNvSpPr txBox="1"/>
            <p:nvPr/>
          </p:nvSpPr>
          <p:spPr>
            <a:xfrm>
              <a:off x="2368598" y="3779420"/>
              <a:ext cx="1509686" cy="24622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0" marR="0" lvl="0" indent="0" algn="ctr" defTabSz="91417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noProof="0" smtClean="0">
                  <a:ln>
                    <a:noFill/>
                  </a:ln>
                  <a:effectLst/>
                  <a:uLnTx/>
                  <a:uFillTx/>
                  <a:ea typeface="微软雅黑 Light" panose="020B0502040204020203" pitchFamily="34" charset="-122"/>
                  <a:cs typeface="Arial" panose="020B0604020202020204" pitchFamily="34" charset="0"/>
                </a:rPr>
                <a:t>스마트 구조</a:t>
              </a:r>
              <a:endParaRPr kumimoji="0" lang="en-US" altLang="zh-CN" sz="1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24" name="组合 223"/>
          <p:cNvGrpSpPr/>
          <p:nvPr/>
        </p:nvGrpSpPr>
        <p:grpSpPr>
          <a:xfrm>
            <a:off x="8356002" y="2928755"/>
            <a:ext cx="1129233" cy="785921"/>
            <a:chOff x="4298370" y="3400004"/>
            <a:chExt cx="1153189" cy="785921"/>
          </a:xfrm>
        </p:grpSpPr>
        <p:pic>
          <p:nvPicPr>
            <p:cNvPr id="225" name="图片 22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493125" y="3400004"/>
              <a:ext cx="755531" cy="219103"/>
            </a:xfrm>
            <a:prstGeom prst="rect">
              <a:avLst/>
            </a:prstGeom>
          </p:spPr>
        </p:pic>
        <p:sp>
          <p:nvSpPr>
            <p:cNvPr id="226" name="文本框 225"/>
            <p:cNvSpPr txBox="1"/>
            <p:nvPr/>
          </p:nvSpPr>
          <p:spPr>
            <a:xfrm>
              <a:off x="4298370" y="3770427"/>
              <a:ext cx="1153189" cy="415498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 defTabSz="914171"/>
              <a:r>
                <a:rPr lang="ko-KR" altLang="en-US" sz="1000" smtClean="0">
                  <a:ea typeface="微软雅黑 Light" panose="020B0502040204020203" pitchFamily="34" charset="-122"/>
                  <a:cs typeface="Arial" panose="020B0604020202020204" pitchFamily="34" charset="0"/>
                </a:rPr>
                <a:t>높은 감광도</a:t>
              </a:r>
              <a:endParaRPr lang="en-US" altLang="zh-CN" sz="1000" dirty="0"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27" name="组合 226"/>
          <p:cNvGrpSpPr/>
          <p:nvPr/>
        </p:nvGrpSpPr>
        <p:grpSpPr>
          <a:xfrm>
            <a:off x="8900003" y="2736472"/>
            <a:ext cx="1488116" cy="1026326"/>
            <a:chOff x="9464487" y="4705964"/>
            <a:chExt cx="1508313" cy="1026326"/>
          </a:xfrm>
        </p:grpSpPr>
        <p:sp>
          <p:nvSpPr>
            <p:cNvPr id="228" name="文本框 227"/>
            <p:cNvSpPr txBox="1"/>
            <p:nvPr/>
          </p:nvSpPr>
          <p:spPr>
            <a:xfrm>
              <a:off x="9464487" y="5332180"/>
              <a:ext cx="1508313" cy="40011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 defTabSz="914171">
                <a:defRPr/>
              </a:pPr>
              <a:r>
                <a:rPr lang="en-US" altLang="zh-CN" sz="1000" kern="0" dirty="0">
                  <a:ea typeface="微软雅黑 Light" panose="020B0502040204020203" pitchFamily="34" charset="-122"/>
                  <a:cs typeface="Arial" panose="020B0604020202020204" pitchFamily="34" charset="0"/>
                </a:rPr>
                <a:t>3D DNR</a:t>
              </a:r>
            </a:p>
            <a:p>
              <a:pPr algn="ctr" defTabSz="914171">
                <a:defRPr/>
              </a:pPr>
              <a:r>
                <a:rPr lang="ko-KR" altLang="en-US" sz="1000" kern="0" dirty="0" smtClean="0">
                  <a:ea typeface="微软雅黑 Light" panose="020B0502040204020203" pitchFamily="34" charset="-122"/>
                  <a:cs typeface="Arial" panose="020B0604020202020204" pitchFamily="34" charset="0"/>
                </a:rPr>
                <a:t>노이즈 감소</a:t>
              </a:r>
              <a:endParaRPr lang="en-US" altLang="zh-CN" sz="1000" kern="0" dirty="0"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29" name="组合 228"/>
            <p:cNvGrpSpPr/>
            <p:nvPr/>
          </p:nvGrpSpPr>
          <p:grpSpPr>
            <a:xfrm>
              <a:off x="9975393" y="4705964"/>
              <a:ext cx="486500" cy="493600"/>
              <a:chOff x="8911180" y="1175657"/>
              <a:chExt cx="1027299" cy="1042291"/>
            </a:xfrm>
            <a:scene3d>
              <a:camera prst="isometricOffAxis2Left"/>
              <a:lightRig rig="threePt" dir="t"/>
            </a:scene3d>
          </p:grpSpPr>
          <p:grpSp>
            <p:nvGrpSpPr>
              <p:cNvPr id="230" name="组合 229"/>
              <p:cNvGrpSpPr/>
              <p:nvPr/>
            </p:nvGrpSpPr>
            <p:grpSpPr>
              <a:xfrm>
                <a:off x="8911180" y="1175657"/>
                <a:ext cx="1027299" cy="315182"/>
                <a:chOff x="8911180" y="1175657"/>
                <a:chExt cx="1027299" cy="315182"/>
              </a:xfrm>
            </p:grpSpPr>
            <p:sp>
              <p:nvSpPr>
                <p:cNvPr id="239" name="矩形 238"/>
                <p:cNvSpPr/>
                <p:nvPr/>
              </p:nvSpPr>
              <p:spPr>
                <a:xfrm>
                  <a:off x="8911180" y="1175657"/>
                  <a:ext cx="315182" cy="315182"/>
                </a:xfrm>
                <a:prstGeom prst="rect">
                  <a:avLst/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149">
                    <a:defRPr/>
                  </a:pPr>
                  <a:endParaRPr lang="zh-CN" altLang="en-US" sz="1000" kern="0" dirty="0">
                    <a:solidFill>
                      <a:prstClr val="black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Nirmala UI" panose="020B0502040204020203" pitchFamily="34" charset="0"/>
                  </a:endParaRPr>
                </a:p>
              </p:txBody>
            </p:sp>
            <p:sp>
              <p:nvSpPr>
                <p:cNvPr id="240" name="矩形 239"/>
                <p:cNvSpPr/>
                <p:nvPr/>
              </p:nvSpPr>
              <p:spPr>
                <a:xfrm>
                  <a:off x="9267239" y="1175657"/>
                  <a:ext cx="315182" cy="315182"/>
                </a:xfrm>
                <a:prstGeom prst="rect">
                  <a:avLst/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149">
                    <a:defRPr/>
                  </a:pPr>
                  <a:endParaRPr lang="zh-CN" altLang="en-US" sz="1000" kern="0" dirty="0">
                    <a:solidFill>
                      <a:prstClr val="black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Nirmala UI" panose="020B0502040204020203" pitchFamily="34" charset="0"/>
                  </a:endParaRPr>
                </a:p>
              </p:txBody>
            </p:sp>
            <p:sp>
              <p:nvSpPr>
                <p:cNvPr id="241" name="矩形 240"/>
                <p:cNvSpPr/>
                <p:nvPr/>
              </p:nvSpPr>
              <p:spPr>
                <a:xfrm>
                  <a:off x="9623297" y="1175657"/>
                  <a:ext cx="315182" cy="315182"/>
                </a:xfrm>
                <a:prstGeom prst="rect">
                  <a:avLst/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149">
                    <a:defRPr/>
                  </a:pPr>
                  <a:endParaRPr lang="zh-CN" altLang="en-US" sz="1000" kern="0" dirty="0">
                    <a:solidFill>
                      <a:prstClr val="black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Nirmala UI" panose="020B0502040204020203" pitchFamily="34" charset="0"/>
                  </a:endParaRPr>
                </a:p>
              </p:txBody>
            </p:sp>
          </p:grpSp>
          <p:grpSp>
            <p:nvGrpSpPr>
              <p:cNvPr id="231" name="组合 230"/>
              <p:cNvGrpSpPr/>
              <p:nvPr/>
            </p:nvGrpSpPr>
            <p:grpSpPr>
              <a:xfrm>
                <a:off x="8911180" y="1539211"/>
                <a:ext cx="1027299" cy="315182"/>
                <a:chOff x="8911180" y="1541539"/>
                <a:chExt cx="1027299" cy="315182"/>
              </a:xfrm>
            </p:grpSpPr>
            <p:sp>
              <p:nvSpPr>
                <p:cNvPr id="236" name="矩形 235"/>
                <p:cNvSpPr/>
                <p:nvPr/>
              </p:nvSpPr>
              <p:spPr>
                <a:xfrm>
                  <a:off x="8911180" y="1541539"/>
                  <a:ext cx="315182" cy="315182"/>
                </a:xfrm>
                <a:prstGeom prst="rect">
                  <a:avLst/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149">
                    <a:defRPr/>
                  </a:pPr>
                  <a:endParaRPr lang="zh-CN" altLang="en-US" sz="1000" kern="0" dirty="0">
                    <a:solidFill>
                      <a:prstClr val="black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Nirmala UI" panose="020B0502040204020203" pitchFamily="34" charset="0"/>
                  </a:endParaRPr>
                </a:p>
              </p:txBody>
            </p:sp>
            <p:sp>
              <p:nvSpPr>
                <p:cNvPr id="237" name="矩形 236"/>
                <p:cNvSpPr/>
                <p:nvPr/>
              </p:nvSpPr>
              <p:spPr>
                <a:xfrm>
                  <a:off x="9267239" y="1541539"/>
                  <a:ext cx="315182" cy="315182"/>
                </a:xfrm>
                <a:prstGeom prst="rect">
                  <a:avLst/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149">
                    <a:defRPr/>
                  </a:pPr>
                  <a:endParaRPr lang="zh-CN" altLang="en-US" sz="1000" kern="0" dirty="0">
                    <a:solidFill>
                      <a:prstClr val="black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Nirmala UI" panose="020B0502040204020203" pitchFamily="34" charset="0"/>
                  </a:endParaRPr>
                </a:p>
              </p:txBody>
            </p:sp>
            <p:sp>
              <p:nvSpPr>
                <p:cNvPr id="238" name="矩形 237"/>
                <p:cNvSpPr/>
                <p:nvPr/>
              </p:nvSpPr>
              <p:spPr>
                <a:xfrm>
                  <a:off x="9623297" y="1541539"/>
                  <a:ext cx="315182" cy="315182"/>
                </a:xfrm>
                <a:prstGeom prst="rect">
                  <a:avLst/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149">
                    <a:defRPr/>
                  </a:pPr>
                  <a:endParaRPr lang="zh-CN" altLang="en-US" sz="1000" kern="0" dirty="0">
                    <a:solidFill>
                      <a:prstClr val="black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Nirmala UI" panose="020B0502040204020203" pitchFamily="34" charset="0"/>
                  </a:endParaRPr>
                </a:p>
              </p:txBody>
            </p:sp>
          </p:grpSp>
          <p:grpSp>
            <p:nvGrpSpPr>
              <p:cNvPr id="232" name="组合 231"/>
              <p:cNvGrpSpPr/>
              <p:nvPr/>
            </p:nvGrpSpPr>
            <p:grpSpPr>
              <a:xfrm>
                <a:off x="8911180" y="1902766"/>
                <a:ext cx="1027299" cy="315182"/>
                <a:chOff x="8911180" y="1902766"/>
                <a:chExt cx="1027299" cy="315182"/>
              </a:xfrm>
            </p:grpSpPr>
            <p:sp>
              <p:nvSpPr>
                <p:cNvPr id="233" name="矩形 232"/>
                <p:cNvSpPr/>
                <p:nvPr/>
              </p:nvSpPr>
              <p:spPr>
                <a:xfrm>
                  <a:off x="8911180" y="1902766"/>
                  <a:ext cx="315182" cy="315182"/>
                </a:xfrm>
                <a:prstGeom prst="rect">
                  <a:avLst/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149">
                    <a:defRPr/>
                  </a:pPr>
                  <a:endParaRPr lang="zh-CN" altLang="en-US" sz="1000" kern="0" dirty="0">
                    <a:solidFill>
                      <a:prstClr val="black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Nirmala UI" panose="020B0502040204020203" pitchFamily="34" charset="0"/>
                  </a:endParaRPr>
                </a:p>
              </p:txBody>
            </p:sp>
            <p:sp>
              <p:nvSpPr>
                <p:cNvPr id="234" name="矩形 233"/>
                <p:cNvSpPr/>
                <p:nvPr/>
              </p:nvSpPr>
              <p:spPr>
                <a:xfrm>
                  <a:off x="9267239" y="1902766"/>
                  <a:ext cx="315182" cy="315182"/>
                </a:xfrm>
                <a:prstGeom prst="rect">
                  <a:avLst/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149">
                    <a:defRPr/>
                  </a:pPr>
                  <a:endParaRPr lang="zh-CN" altLang="en-US" sz="1000" kern="0" dirty="0">
                    <a:solidFill>
                      <a:prstClr val="black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Nirmala UI" panose="020B0502040204020203" pitchFamily="34" charset="0"/>
                  </a:endParaRPr>
                </a:p>
              </p:txBody>
            </p:sp>
            <p:sp>
              <p:nvSpPr>
                <p:cNvPr id="235" name="矩形 234"/>
                <p:cNvSpPr/>
                <p:nvPr/>
              </p:nvSpPr>
              <p:spPr>
                <a:xfrm>
                  <a:off x="9623297" y="1902766"/>
                  <a:ext cx="315182" cy="315182"/>
                </a:xfrm>
                <a:prstGeom prst="rect">
                  <a:avLst/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149">
                    <a:defRPr/>
                  </a:pPr>
                  <a:endParaRPr lang="zh-CN" altLang="en-US" sz="1000" kern="0" dirty="0">
                    <a:solidFill>
                      <a:prstClr val="black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Nirmala UI" panose="020B0502040204020203" pitchFamily="34" charset="0"/>
                  </a:endParaRPr>
                </a:p>
              </p:txBody>
            </p:sp>
          </p:grpSp>
        </p:grpSp>
      </p:grpSp>
      <p:sp>
        <p:nvSpPr>
          <p:cNvPr id="242" name="矩形 241"/>
          <p:cNvSpPr/>
          <p:nvPr/>
        </p:nvSpPr>
        <p:spPr>
          <a:xfrm>
            <a:off x="6861637" y="4466455"/>
            <a:ext cx="5084861" cy="83099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marL="171450" indent="-171450" defTabSz="963229">
              <a:buFont typeface="Arial" panose="020B0604020202020204" pitchFamily="34" charset="0"/>
              <a:buChar char="•"/>
            </a:pPr>
            <a:r>
              <a:rPr lang="ko-KR" altLang="en-US" sz="1200" b="1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액티브 얼라인먼트 기술은 초고화질 </a:t>
            </a:r>
            <a:r>
              <a:rPr lang="en-US" altLang="ko-KR" sz="1200" b="1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ColorVu </a:t>
            </a:r>
            <a:r>
              <a:rPr lang="ko-KR" altLang="en-US" sz="1200" b="1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지원 카메라의 대량 생산에서 포커싱 성능을 보장하여 우수한 품질 관리를 실현합니다</a:t>
            </a:r>
            <a:r>
              <a:rPr lang="en-US" altLang="ko-KR" sz="1200" b="1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.</a:t>
            </a:r>
            <a:endParaRPr lang="en-US" altLang="zh-CN" sz="1200" b="1" dirty="0">
              <a:latin typeface="Helvetica Now Text" panose="020B050403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marL="171450" indent="-171450" defTabSz="963229">
              <a:buFont typeface="Arial" panose="020B0604020202020204" pitchFamily="34" charset="0"/>
              <a:buChar char="•"/>
            </a:pPr>
            <a:r>
              <a:rPr lang="ko-KR" altLang="en-US" sz="1200" b="1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정확도는 머리카락 직경의 </a:t>
            </a:r>
            <a:r>
              <a:rPr lang="en-US" altLang="ko-KR" sz="1200" b="1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1/30</a:t>
            </a:r>
            <a:r>
              <a:rPr lang="ko-KR" altLang="en-US" sz="1200" b="1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보다 작은 </a:t>
            </a:r>
            <a:r>
              <a:rPr lang="en-US" altLang="ko-KR" sz="1200" b="1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</a:t>
            </a:r>
            <a:r>
              <a:rPr lang="ko-KR" altLang="en-US" sz="1200" b="1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픽셀 이내입니다</a:t>
            </a:r>
            <a:r>
              <a:rPr lang="en-US" altLang="ko-KR" sz="1200" b="1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.</a:t>
            </a:r>
            <a:endParaRPr lang="en-US" altLang="zh-CN" sz="1200" b="1" dirty="0">
              <a:latin typeface="Helvetica Now Text" panose="020B050403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243" name="组合 242"/>
          <p:cNvGrpSpPr/>
          <p:nvPr/>
        </p:nvGrpSpPr>
        <p:grpSpPr>
          <a:xfrm>
            <a:off x="7672941" y="3945054"/>
            <a:ext cx="1927841" cy="338554"/>
            <a:chOff x="4575915" y="4537921"/>
            <a:chExt cx="1927841" cy="338554"/>
          </a:xfrm>
        </p:grpSpPr>
        <p:sp>
          <p:nvSpPr>
            <p:cNvPr id="244" name="矩形 243"/>
            <p:cNvSpPr/>
            <p:nvPr/>
          </p:nvSpPr>
          <p:spPr>
            <a:xfrm>
              <a:off x="4575915" y="4545701"/>
              <a:ext cx="1927841" cy="313102"/>
            </a:xfrm>
            <a:prstGeom prst="rect">
              <a:avLst/>
            </a:prstGeom>
            <a:gradFill>
              <a:gsLst>
                <a:gs pos="45000">
                  <a:srgbClr val="EC9030"/>
                </a:gs>
                <a:gs pos="0">
                  <a:srgbClr val="E73D19"/>
                </a:gs>
                <a:gs pos="100000">
                  <a:srgbClr val="F1D945"/>
                </a:gs>
              </a:gsLst>
              <a:lin ang="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49">
                <a:defRPr/>
              </a:pPr>
              <a:endParaRPr lang="zh-CN" altLang="en-US" sz="2400" kern="0" dirty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irmala UI" panose="020B0502040204020203" pitchFamily="34" charset="0"/>
              </a:endParaRPr>
            </a:p>
          </p:txBody>
        </p:sp>
        <p:sp>
          <p:nvSpPr>
            <p:cNvPr id="245" name="矩形 244"/>
            <p:cNvSpPr/>
            <p:nvPr/>
          </p:nvSpPr>
          <p:spPr>
            <a:xfrm>
              <a:off x="4619666" y="4537921"/>
              <a:ext cx="1853738" cy="338554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 defTabSz="914377"/>
              <a:r>
                <a:rPr lang="ko-KR" altLang="en-US" sz="1600" b="1" dirty="0" smtClean="0">
                  <a:solidFill>
                    <a:prstClr val="black"/>
                  </a:solidFill>
                  <a:latin typeface="Helvetica Now Text" panose="020B050403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믿을 수 있는 품질</a:t>
              </a:r>
              <a:endParaRPr lang="zh-CN" altLang="en-US" sz="1600" b="1" dirty="0">
                <a:solidFill>
                  <a:prstClr val="black"/>
                </a:solidFill>
                <a:latin typeface="Helvetica Now Text" panose="020B050403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46" name="组合 245"/>
          <p:cNvGrpSpPr/>
          <p:nvPr/>
        </p:nvGrpSpPr>
        <p:grpSpPr>
          <a:xfrm>
            <a:off x="853152" y="4625603"/>
            <a:ext cx="2642278" cy="340016"/>
            <a:chOff x="3928813" y="4539115"/>
            <a:chExt cx="2642278" cy="340016"/>
          </a:xfrm>
        </p:grpSpPr>
        <p:sp>
          <p:nvSpPr>
            <p:cNvPr id="247" name="矩形 246"/>
            <p:cNvSpPr/>
            <p:nvPr/>
          </p:nvSpPr>
          <p:spPr>
            <a:xfrm>
              <a:off x="4039033" y="4545700"/>
              <a:ext cx="2464724" cy="333431"/>
            </a:xfrm>
            <a:prstGeom prst="rect">
              <a:avLst/>
            </a:prstGeom>
            <a:gradFill>
              <a:gsLst>
                <a:gs pos="45000">
                  <a:srgbClr val="EC9030"/>
                </a:gs>
                <a:gs pos="0">
                  <a:srgbClr val="E73D19"/>
                </a:gs>
                <a:gs pos="100000">
                  <a:srgbClr val="F1D945"/>
                </a:gs>
              </a:gsLst>
              <a:lin ang="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49">
                <a:defRPr/>
              </a:pPr>
              <a:endParaRPr lang="zh-CN" altLang="en-US" sz="2400" kern="0" dirty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irmala UI" panose="020B0502040204020203" pitchFamily="34" charset="0"/>
              </a:endParaRPr>
            </a:p>
          </p:txBody>
        </p:sp>
        <p:sp>
          <p:nvSpPr>
            <p:cNvPr id="248" name="矩形 247"/>
            <p:cNvSpPr/>
            <p:nvPr/>
          </p:nvSpPr>
          <p:spPr>
            <a:xfrm>
              <a:off x="3928813" y="4539115"/>
              <a:ext cx="2642278" cy="338554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 defTabSz="914377"/>
              <a:r>
                <a:rPr lang="ko-KR" altLang="en-US" sz="1600" b="1" dirty="0" smtClean="0">
                  <a:solidFill>
                    <a:prstClr val="black"/>
                  </a:solidFill>
                  <a:latin typeface="Helvetica Now Text" panose="020B050403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선구적인 기술</a:t>
              </a:r>
              <a:endParaRPr lang="zh-CN" altLang="en-US" sz="1600" b="1" dirty="0">
                <a:solidFill>
                  <a:prstClr val="black"/>
                </a:solidFill>
                <a:latin typeface="Helvetica Now Text" panose="020B050403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249" name="矩形 248"/>
          <p:cNvSpPr/>
          <p:nvPr/>
        </p:nvSpPr>
        <p:spPr>
          <a:xfrm>
            <a:off x="808523" y="5117522"/>
            <a:ext cx="4385275" cy="646331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marL="171450" indent="-171450" defTabSz="963229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선구적인 </a:t>
            </a:r>
            <a:r>
              <a:rPr lang="en-US" altLang="ko-KR" sz="12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ISP </a:t>
            </a:r>
            <a:r>
              <a:rPr lang="ko-KR" altLang="en-US" sz="12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기술로 정확하고 다채로운 이미지를 구현합니다</a:t>
            </a:r>
            <a:r>
              <a:rPr lang="en-US" altLang="ko-KR" sz="12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.</a:t>
            </a:r>
            <a:endParaRPr lang="en-US" altLang="zh-CN" sz="1200" b="1" dirty="0">
              <a:latin typeface="Helvetica Now Text" panose="020B050403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marL="171450" indent="-171450" defTabSz="963229"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WDR</a:t>
            </a:r>
            <a:endParaRPr lang="en-US" altLang="zh-CN" sz="1200" b="1" dirty="0">
              <a:latin typeface="Helvetica Now Text" panose="020B050403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250" name="组合 249"/>
          <p:cNvGrpSpPr/>
          <p:nvPr/>
        </p:nvGrpSpPr>
        <p:grpSpPr>
          <a:xfrm flipV="1">
            <a:off x="3513397" y="3270639"/>
            <a:ext cx="1572667" cy="1564152"/>
            <a:chOff x="2595281" y="3795140"/>
            <a:chExt cx="2416976" cy="472586"/>
          </a:xfrm>
        </p:grpSpPr>
        <p:grpSp>
          <p:nvGrpSpPr>
            <p:cNvPr id="251" name="组合 250"/>
            <p:cNvGrpSpPr/>
            <p:nvPr/>
          </p:nvGrpSpPr>
          <p:grpSpPr>
            <a:xfrm>
              <a:off x="4907482" y="4162951"/>
              <a:ext cx="104775" cy="104775"/>
              <a:chOff x="9347154" y="4207191"/>
              <a:chExt cx="104775" cy="104775"/>
            </a:xfrm>
          </p:grpSpPr>
          <p:sp>
            <p:nvSpPr>
              <p:cNvPr id="254" name="椭圆 253"/>
              <p:cNvSpPr/>
              <p:nvPr/>
            </p:nvSpPr>
            <p:spPr>
              <a:xfrm>
                <a:off x="9347154" y="4207191"/>
                <a:ext cx="104775" cy="104775"/>
              </a:xfrm>
              <a:prstGeom prst="ellipse">
                <a:avLst/>
              </a:prstGeom>
              <a:solidFill>
                <a:sysClr val="window" lastClr="FFFFFF">
                  <a:alpha val="60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149">
                  <a:defRPr/>
                </a:pPr>
                <a:endParaRPr lang="zh-CN" altLang="en-US" sz="2400" kern="0" dirty="0">
                  <a:solidFill>
                    <a:prstClr val="black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Nirmala UI" panose="020B0502040204020203" pitchFamily="34" charset="0"/>
                </a:endParaRPr>
              </a:p>
            </p:txBody>
          </p:sp>
          <p:sp>
            <p:nvSpPr>
              <p:cNvPr id="255" name="椭圆 254"/>
              <p:cNvSpPr/>
              <p:nvPr/>
            </p:nvSpPr>
            <p:spPr>
              <a:xfrm>
                <a:off x="9369536" y="4229573"/>
                <a:ext cx="60010" cy="60010"/>
              </a:xfrm>
              <a:prstGeom prst="ellipse">
                <a:avLst/>
              </a:prstGeom>
              <a:solidFill>
                <a:srgbClr val="F0CD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149">
                  <a:defRPr/>
                </a:pPr>
                <a:endParaRPr lang="zh-CN" altLang="en-US" sz="2400" kern="0" dirty="0">
                  <a:solidFill>
                    <a:prstClr val="black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Nirmala UI" panose="020B0502040204020203" pitchFamily="34" charset="0"/>
                </a:endParaRPr>
              </a:p>
            </p:txBody>
          </p:sp>
        </p:grpSp>
        <p:cxnSp>
          <p:nvCxnSpPr>
            <p:cNvPr id="252" name="直接连接符 251"/>
            <p:cNvCxnSpPr/>
            <p:nvPr/>
          </p:nvCxnSpPr>
          <p:spPr>
            <a:xfrm flipV="1">
              <a:off x="4962707" y="3795140"/>
              <a:ext cx="0" cy="384004"/>
            </a:xfrm>
            <a:prstGeom prst="line">
              <a:avLst/>
            </a:prstGeom>
            <a:noFill/>
            <a:ln w="15875" cap="flat" cmpd="sng" algn="ctr">
              <a:solidFill>
                <a:srgbClr val="F0CD4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53" name="直接连接符 252"/>
            <p:cNvCxnSpPr/>
            <p:nvPr/>
          </p:nvCxnSpPr>
          <p:spPr>
            <a:xfrm>
              <a:off x="2595281" y="3795140"/>
              <a:ext cx="2367426" cy="0"/>
            </a:xfrm>
            <a:prstGeom prst="line">
              <a:avLst/>
            </a:prstGeom>
            <a:noFill/>
            <a:ln w="15875" cap="flat" cmpd="sng" algn="ctr">
              <a:solidFill>
                <a:srgbClr val="F0CD4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256" name="组合 255"/>
          <p:cNvGrpSpPr/>
          <p:nvPr/>
        </p:nvGrpSpPr>
        <p:grpSpPr>
          <a:xfrm flipV="1">
            <a:off x="5406525" y="3273923"/>
            <a:ext cx="2246877" cy="909450"/>
            <a:chOff x="6017202" y="2766440"/>
            <a:chExt cx="3040409" cy="1383272"/>
          </a:xfrm>
        </p:grpSpPr>
        <p:cxnSp>
          <p:nvCxnSpPr>
            <p:cNvPr id="257" name="直接连接符 256"/>
            <p:cNvCxnSpPr/>
            <p:nvPr/>
          </p:nvCxnSpPr>
          <p:spPr>
            <a:xfrm>
              <a:off x="6064827" y="2766440"/>
              <a:ext cx="2992784" cy="0"/>
            </a:xfrm>
            <a:prstGeom prst="line">
              <a:avLst/>
            </a:prstGeom>
            <a:noFill/>
            <a:ln w="15875" cap="flat" cmpd="sng" algn="ctr">
              <a:solidFill>
                <a:srgbClr val="F0CD4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grpSp>
          <p:nvGrpSpPr>
            <p:cNvPr id="258" name="组合 257"/>
            <p:cNvGrpSpPr/>
            <p:nvPr/>
          </p:nvGrpSpPr>
          <p:grpSpPr>
            <a:xfrm>
              <a:off x="6017202" y="4044937"/>
              <a:ext cx="104775" cy="104775"/>
              <a:chOff x="9347154" y="4207191"/>
              <a:chExt cx="104775" cy="104775"/>
            </a:xfrm>
          </p:grpSpPr>
          <p:sp>
            <p:nvSpPr>
              <p:cNvPr id="260" name="椭圆 259"/>
              <p:cNvSpPr/>
              <p:nvPr/>
            </p:nvSpPr>
            <p:spPr>
              <a:xfrm>
                <a:off x="9347154" y="4207191"/>
                <a:ext cx="104775" cy="104775"/>
              </a:xfrm>
              <a:prstGeom prst="ellipse">
                <a:avLst/>
              </a:prstGeom>
              <a:solidFill>
                <a:sysClr val="window" lastClr="FFFFFF">
                  <a:alpha val="60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149">
                  <a:defRPr/>
                </a:pPr>
                <a:endParaRPr lang="zh-CN" altLang="en-US" sz="2400" kern="0" dirty="0">
                  <a:solidFill>
                    <a:prstClr val="black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Nirmala UI" panose="020B0502040204020203" pitchFamily="34" charset="0"/>
                </a:endParaRPr>
              </a:p>
            </p:txBody>
          </p:sp>
          <p:sp>
            <p:nvSpPr>
              <p:cNvPr id="261" name="椭圆 260"/>
              <p:cNvSpPr/>
              <p:nvPr/>
            </p:nvSpPr>
            <p:spPr>
              <a:xfrm>
                <a:off x="9369536" y="4229573"/>
                <a:ext cx="60010" cy="60010"/>
              </a:xfrm>
              <a:prstGeom prst="ellipse">
                <a:avLst/>
              </a:prstGeom>
              <a:solidFill>
                <a:srgbClr val="F0CD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149">
                  <a:defRPr/>
                </a:pPr>
                <a:endParaRPr lang="zh-CN" altLang="en-US" sz="2400" kern="0" dirty="0">
                  <a:solidFill>
                    <a:prstClr val="black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Nirmala UI" panose="020B0502040204020203" pitchFamily="34" charset="0"/>
                </a:endParaRPr>
              </a:p>
            </p:txBody>
          </p:sp>
        </p:grpSp>
        <p:cxnSp>
          <p:nvCxnSpPr>
            <p:cNvPr id="259" name="直接连接符 258"/>
            <p:cNvCxnSpPr/>
            <p:nvPr/>
          </p:nvCxnSpPr>
          <p:spPr>
            <a:xfrm>
              <a:off x="6065060" y="2772141"/>
              <a:ext cx="0" cy="1297229"/>
            </a:xfrm>
            <a:prstGeom prst="line">
              <a:avLst/>
            </a:prstGeom>
            <a:noFill/>
            <a:ln w="15875" cap="flat" cmpd="sng" algn="ctr">
              <a:solidFill>
                <a:srgbClr val="F0CD4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aphicFrame>
        <p:nvGraphicFramePr>
          <p:cNvPr id="111" name="表格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021227"/>
              </p:ext>
            </p:extLst>
          </p:nvPr>
        </p:nvGraphicFramePr>
        <p:xfrm>
          <a:off x="3346422" y="5457813"/>
          <a:ext cx="6297639" cy="13487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21457">
                  <a:extLst>
                    <a:ext uri="{9D8B030D-6E8A-4147-A177-3AD203B41FA5}">
                      <a16:colId xmlns:a16="http://schemas.microsoft.com/office/drawing/2014/main" val="3801840485"/>
                    </a:ext>
                  </a:extLst>
                </a:gridCol>
                <a:gridCol w="3204941">
                  <a:extLst>
                    <a:ext uri="{9D8B030D-6E8A-4147-A177-3AD203B41FA5}">
                      <a16:colId xmlns:a16="http://schemas.microsoft.com/office/drawing/2014/main" val="2204217230"/>
                    </a:ext>
                  </a:extLst>
                </a:gridCol>
                <a:gridCol w="1871241">
                  <a:extLst>
                    <a:ext uri="{9D8B030D-6E8A-4147-A177-3AD203B41FA5}">
                      <a16:colId xmlns:a16="http://schemas.microsoft.com/office/drawing/2014/main" val="491423176"/>
                    </a:ext>
                  </a:extLst>
                </a:gridCol>
              </a:tblGrid>
              <a:tr h="2179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050" u="none" strike="noStrike" dirty="0">
                          <a:effectLst/>
                        </a:rPr>
                        <a:t>　</a:t>
                      </a:r>
                      <a:endParaRPr lang="zh-CN" alt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600" u="none" strike="noStrike" baseline="0" smtClean="0">
                          <a:effectLst/>
                        </a:rPr>
                        <a:t>제품 시리즈</a:t>
                      </a:r>
                      <a:endParaRPr lang="en-US" sz="1600" b="1" i="0" u="none" strike="noStrike" baseline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600" u="none" strike="noStrike" baseline="0" smtClean="0">
                          <a:effectLst/>
                        </a:rPr>
                        <a:t>해결</a:t>
                      </a:r>
                      <a:endParaRPr lang="en-US" sz="1600" b="1" i="0" u="none" strike="noStrike" baseline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35718505"/>
                  </a:ext>
                </a:extLst>
              </a:tr>
              <a:tr h="1966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400" u="none" strike="noStrike" baseline="0" dirty="0" smtClean="0">
                          <a:effectLst/>
                        </a:rPr>
                        <a:t>IPC </a:t>
                      </a:r>
                      <a:endParaRPr lang="en-US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zh-CN" sz="1400" u="none" strike="noStrike" kern="1200" dirty="0" smtClean="0">
                          <a:effectLst/>
                        </a:rPr>
                        <a:t>1xx7G2-L</a:t>
                      </a:r>
                      <a:endParaRPr lang="en-US" altLang="zh-CN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400" u="none" strike="noStrike" baseline="0" smtClean="0">
                          <a:effectLst/>
                        </a:rPr>
                        <a:t>MP 2/4/6</a:t>
                      </a:r>
                      <a:endParaRPr lang="en-US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96322418"/>
                  </a:ext>
                </a:extLst>
              </a:tr>
              <a:tr h="1966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400" u="none" strike="noStrike" baseline="0" dirty="0" smtClean="0">
                          <a:effectLst/>
                        </a:rPr>
                        <a:t>IPC </a:t>
                      </a:r>
                      <a:endParaRPr lang="en-US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400" u="none" strike="noStrike" kern="1200" dirty="0" smtClean="0">
                          <a:effectLst/>
                        </a:rPr>
                        <a:t>2xx7G2-L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400" u="none" strike="noStrike" baseline="0" smtClean="0">
                          <a:effectLst/>
                        </a:rPr>
                        <a:t>MP 2/4/6/8</a:t>
                      </a:r>
                      <a:endParaRPr lang="en-US" sz="1400" b="0" i="0" u="none" strike="noStrike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76773601"/>
                  </a:ext>
                </a:extLst>
              </a:tr>
              <a:tr h="1966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400" u="none" strike="noStrike" baseline="0" dirty="0" smtClean="0">
                          <a:effectLst/>
                        </a:rPr>
                        <a:t>아날로그</a:t>
                      </a:r>
                      <a:endParaRPr lang="en-US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400" u="none" strike="noStrike" kern="1200" dirty="0" smtClean="0">
                          <a:effectLst/>
                        </a:rPr>
                        <a:t>DF0T/</a:t>
                      </a:r>
                      <a:r>
                        <a:rPr lang="en-US" altLang="zh-CN" sz="1400" u="none" strike="noStrike" kern="1200" dirty="0" smtClean="0">
                          <a:effectLst/>
                        </a:rPr>
                        <a:t>DF3T/DF8T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2MP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44566742"/>
                  </a:ext>
                </a:extLst>
              </a:tr>
              <a:tr h="1966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400" u="none" strike="noStrike" baseline="0" dirty="0" smtClean="0">
                          <a:effectLst/>
                        </a:rPr>
                        <a:t>아날로그</a:t>
                      </a:r>
                      <a:endParaRPr lang="en-US" altLang="zh-CN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zh-CN" sz="1400" u="none" strike="noStrike" kern="1200" dirty="0" smtClean="0">
                          <a:effectLst/>
                        </a:rPr>
                        <a:t>HFT/KF0T/KF3T</a:t>
                      </a:r>
                      <a:endParaRPr lang="en-US" altLang="zh-CN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400" u="none" strike="noStrike" baseline="0" smtClean="0">
                          <a:effectLst/>
                        </a:rPr>
                        <a:t>5MP/3</a:t>
                      </a:r>
                      <a:r>
                        <a:rPr lang="ko-KR" altLang="en-US" sz="1400" u="none" strike="noStrike" baseline="0" smtClean="0">
                          <a:effectLst/>
                        </a:rPr>
                        <a:t>케이</a:t>
                      </a:r>
                      <a:endParaRPr lang="en-US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772435759"/>
                  </a:ext>
                </a:extLst>
              </a:tr>
              <a:tr h="1966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400" u="none" strike="noStrike" baseline="0" dirty="0" smtClean="0">
                          <a:effectLst/>
                        </a:rPr>
                        <a:t>아날로그</a:t>
                      </a:r>
                      <a:endParaRPr lang="en-US" altLang="zh-CN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400" u="none" strike="noStrike" kern="1200" baseline="0" smtClean="0">
                          <a:effectLst/>
                        </a:rPr>
                        <a:t>증권 시세 표시기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4K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4043960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 animBg="1"/>
      <p:bldP spid="17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73255" y="-227548"/>
            <a:ext cx="10858500" cy="900112"/>
          </a:xfrm>
        </p:spPr>
        <p:txBody>
          <a:bodyPr>
            <a:noAutofit/>
          </a:bodyPr>
          <a:lstStyle/>
          <a:p>
            <a:r>
              <a:rPr lang="ko-KR" altLang="en-US" dirty="0" smtClean="0"/>
              <a:t>스마트 하이브리드 라이트 기술</a:t>
            </a:r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7056" y="58670"/>
            <a:ext cx="1579605" cy="632375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10386913" y="526300"/>
            <a:ext cx="1751643" cy="1873762"/>
            <a:chOff x="5859826" y="420089"/>
            <a:chExt cx="4748107" cy="480923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17" r="27131" b="8422"/>
            <a:stretch/>
          </p:blipFill>
          <p:spPr>
            <a:xfrm rot="359873">
              <a:off x="8307828" y="420089"/>
              <a:ext cx="2300105" cy="2501556"/>
            </a:xfrm>
            <a:prstGeom prst="rect">
              <a:avLst/>
            </a:prstGeom>
          </p:spPr>
        </p:pic>
        <p:sp>
          <p:nvSpPr>
            <p:cNvPr id="33" name="流程图: 手动输入 47"/>
            <p:cNvSpPr/>
            <p:nvPr/>
          </p:nvSpPr>
          <p:spPr>
            <a:xfrm rot="359873">
              <a:off x="5859826" y="2005397"/>
              <a:ext cx="2882351" cy="3080429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111"/>
                <a:gd name="connsiteY0" fmla="*/ 6227 h 10000"/>
                <a:gd name="connsiteX1" fmla="*/ 10111 w 10111"/>
                <a:gd name="connsiteY1" fmla="*/ 0 h 10000"/>
                <a:gd name="connsiteX2" fmla="*/ 10111 w 10111"/>
                <a:gd name="connsiteY2" fmla="*/ 10000 h 10000"/>
                <a:gd name="connsiteX3" fmla="*/ 111 w 10111"/>
                <a:gd name="connsiteY3" fmla="*/ 10000 h 10000"/>
                <a:gd name="connsiteX4" fmla="*/ 0 w 10111"/>
                <a:gd name="connsiteY4" fmla="*/ 6227 h 10000"/>
                <a:gd name="connsiteX0" fmla="*/ 591 w 10000"/>
                <a:gd name="connsiteY0" fmla="*/ 0 h 10589"/>
                <a:gd name="connsiteX1" fmla="*/ 10000 w 10000"/>
                <a:gd name="connsiteY1" fmla="*/ 589 h 10589"/>
                <a:gd name="connsiteX2" fmla="*/ 10000 w 10000"/>
                <a:gd name="connsiteY2" fmla="*/ 10589 h 10589"/>
                <a:gd name="connsiteX3" fmla="*/ 0 w 10000"/>
                <a:gd name="connsiteY3" fmla="*/ 10589 h 10589"/>
                <a:gd name="connsiteX4" fmla="*/ 591 w 10000"/>
                <a:gd name="connsiteY4" fmla="*/ 0 h 10589"/>
                <a:gd name="connsiteX0" fmla="*/ 591 w 10000"/>
                <a:gd name="connsiteY0" fmla="*/ 0 h 10589"/>
                <a:gd name="connsiteX1" fmla="*/ 9899 w 10000"/>
                <a:gd name="connsiteY1" fmla="*/ 7184 h 10589"/>
                <a:gd name="connsiteX2" fmla="*/ 10000 w 10000"/>
                <a:gd name="connsiteY2" fmla="*/ 10589 h 10589"/>
                <a:gd name="connsiteX3" fmla="*/ 0 w 10000"/>
                <a:gd name="connsiteY3" fmla="*/ 10589 h 10589"/>
                <a:gd name="connsiteX4" fmla="*/ 591 w 10000"/>
                <a:gd name="connsiteY4" fmla="*/ 0 h 10589"/>
                <a:gd name="connsiteX0" fmla="*/ 591 w 9906"/>
                <a:gd name="connsiteY0" fmla="*/ 0 h 10589"/>
                <a:gd name="connsiteX1" fmla="*/ 9899 w 9906"/>
                <a:gd name="connsiteY1" fmla="*/ 7184 h 10589"/>
                <a:gd name="connsiteX2" fmla="*/ 9876 w 9906"/>
                <a:gd name="connsiteY2" fmla="*/ 8468 h 10589"/>
                <a:gd name="connsiteX3" fmla="*/ 0 w 9906"/>
                <a:gd name="connsiteY3" fmla="*/ 10589 h 10589"/>
                <a:gd name="connsiteX4" fmla="*/ 591 w 9906"/>
                <a:gd name="connsiteY4" fmla="*/ 0 h 10589"/>
                <a:gd name="connsiteX0" fmla="*/ 597 w 9970"/>
                <a:gd name="connsiteY0" fmla="*/ 0 h 10000"/>
                <a:gd name="connsiteX1" fmla="*/ 9326 w 9970"/>
                <a:gd name="connsiteY1" fmla="*/ 2381 h 10000"/>
                <a:gd name="connsiteX2" fmla="*/ 9970 w 9970"/>
                <a:gd name="connsiteY2" fmla="*/ 7997 h 10000"/>
                <a:gd name="connsiteX3" fmla="*/ 0 w 9970"/>
                <a:gd name="connsiteY3" fmla="*/ 10000 h 10000"/>
                <a:gd name="connsiteX4" fmla="*/ 597 w 9970"/>
                <a:gd name="connsiteY4" fmla="*/ 0 h 10000"/>
                <a:gd name="connsiteX0" fmla="*/ 599 w 10334"/>
                <a:gd name="connsiteY0" fmla="*/ 0 h 10000"/>
                <a:gd name="connsiteX1" fmla="*/ 9354 w 10334"/>
                <a:gd name="connsiteY1" fmla="*/ 2381 h 10000"/>
                <a:gd name="connsiteX2" fmla="*/ 10334 w 10334"/>
                <a:gd name="connsiteY2" fmla="*/ 2597 h 10000"/>
                <a:gd name="connsiteX3" fmla="*/ 0 w 10334"/>
                <a:gd name="connsiteY3" fmla="*/ 10000 h 10000"/>
                <a:gd name="connsiteX4" fmla="*/ 599 w 10334"/>
                <a:gd name="connsiteY4" fmla="*/ 0 h 10000"/>
                <a:gd name="connsiteX0" fmla="*/ 4 w 9739"/>
                <a:gd name="connsiteY0" fmla="*/ 0 h 23541"/>
                <a:gd name="connsiteX1" fmla="*/ 8759 w 9739"/>
                <a:gd name="connsiteY1" fmla="*/ 2381 h 23541"/>
                <a:gd name="connsiteX2" fmla="*/ 9739 w 9739"/>
                <a:gd name="connsiteY2" fmla="*/ 2597 h 23541"/>
                <a:gd name="connsiteX3" fmla="*/ 7014 w 9739"/>
                <a:gd name="connsiteY3" fmla="*/ 23541 h 23541"/>
                <a:gd name="connsiteX4" fmla="*/ 4 w 9739"/>
                <a:gd name="connsiteY4" fmla="*/ 0 h 23541"/>
                <a:gd name="connsiteX0" fmla="*/ 6 w 8242"/>
                <a:gd name="connsiteY0" fmla="*/ 5290 h 9079"/>
                <a:gd name="connsiteX1" fmla="*/ 7236 w 8242"/>
                <a:gd name="connsiteY1" fmla="*/ 90 h 9079"/>
                <a:gd name="connsiteX2" fmla="*/ 8242 w 8242"/>
                <a:gd name="connsiteY2" fmla="*/ 182 h 9079"/>
                <a:gd name="connsiteX3" fmla="*/ 5444 w 8242"/>
                <a:gd name="connsiteY3" fmla="*/ 9079 h 9079"/>
                <a:gd name="connsiteX4" fmla="*/ 6 w 8242"/>
                <a:gd name="connsiteY4" fmla="*/ 5290 h 9079"/>
                <a:gd name="connsiteX0" fmla="*/ 7 w 10000"/>
                <a:gd name="connsiteY0" fmla="*/ 5893 h 10066"/>
                <a:gd name="connsiteX1" fmla="*/ 8779 w 10000"/>
                <a:gd name="connsiteY1" fmla="*/ 165 h 10066"/>
                <a:gd name="connsiteX2" fmla="*/ 10000 w 10000"/>
                <a:gd name="connsiteY2" fmla="*/ 266 h 10066"/>
                <a:gd name="connsiteX3" fmla="*/ 6605 w 10000"/>
                <a:gd name="connsiteY3" fmla="*/ 10066 h 10066"/>
                <a:gd name="connsiteX4" fmla="*/ 7 w 10000"/>
                <a:gd name="connsiteY4" fmla="*/ 5893 h 10066"/>
                <a:gd name="connsiteX0" fmla="*/ 5 w 11352"/>
                <a:gd name="connsiteY0" fmla="*/ 7754 h 10022"/>
                <a:gd name="connsiteX1" fmla="*/ 10131 w 11352"/>
                <a:gd name="connsiteY1" fmla="*/ 121 h 10022"/>
                <a:gd name="connsiteX2" fmla="*/ 11352 w 11352"/>
                <a:gd name="connsiteY2" fmla="*/ 222 h 10022"/>
                <a:gd name="connsiteX3" fmla="*/ 7957 w 11352"/>
                <a:gd name="connsiteY3" fmla="*/ 10022 h 10022"/>
                <a:gd name="connsiteX4" fmla="*/ 5 w 11352"/>
                <a:gd name="connsiteY4" fmla="*/ 7754 h 10022"/>
                <a:gd name="connsiteX0" fmla="*/ 0 w 11347"/>
                <a:gd name="connsiteY0" fmla="*/ 7754 h 10022"/>
                <a:gd name="connsiteX1" fmla="*/ 10126 w 11347"/>
                <a:gd name="connsiteY1" fmla="*/ 121 h 10022"/>
                <a:gd name="connsiteX2" fmla="*/ 11347 w 11347"/>
                <a:gd name="connsiteY2" fmla="*/ 222 h 10022"/>
                <a:gd name="connsiteX3" fmla="*/ 7952 w 11347"/>
                <a:gd name="connsiteY3" fmla="*/ 10022 h 10022"/>
                <a:gd name="connsiteX4" fmla="*/ 0 w 11347"/>
                <a:gd name="connsiteY4" fmla="*/ 7754 h 10022"/>
                <a:gd name="connsiteX0" fmla="*/ 0 w 11347"/>
                <a:gd name="connsiteY0" fmla="*/ 7754 h 10022"/>
                <a:gd name="connsiteX1" fmla="*/ 10126 w 11347"/>
                <a:gd name="connsiteY1" fmla="*/ 121 h 10022"/>
                <a:gd name="connsiteX2" fmla="*/ 11347 w 11347"/>
                <a:gd name="connsiteY2" fmla="*/ 222 h 10022"/>
                <a:gd name="connsiteX3" fmla="*/ 7952 w 11347"/>
                <a:gd name="connsiteY3" fmla="*/ 10022 h 10022"/>
                <a:gd name="connsiteX4" fmla="*/ 0 w 11347"/>
                <a:gd name="connsiteY4" fmla="*/ 7754 h 10022"/>
                <a:gd name="connsiteX0" fmla="*/ 0 w 11347"/>
                <a:gd name="connsiteY0" fmla="*/ 7690 h 9958"/>
                <a:gd name="connsiteX1" fmla="*/ 10126 w 11347"/>
                <a:gd name="connsiteY1" fmla="*/ 57 h 9958"/>
                <a:gd name="connsiteX2" fmla="*/ 11347 w 11347"/>
                <a:gd name="connsiteY2" fmla="*/ 158 h 9958"/>
                <a:gd name="connsiteX3" fmla="*/ 7952 w 11347"/>
                <a:gd name="connsiteY3" fmla="*/ 9958 h 9958"/>
                <a:gd name="connsiteX4" fmla="*/ 0 w 11347"/>
                <a:gd name="connsiteY4" fmla="*/ 7690 h 9958"/>
                <a:gd name="connsiteX0" fmla="*/ 0 w 10000"/>
                <a:gd name="connsiteY0" fmla="*/ 7787 h 10065"/>
                <a:gd name="connsiteX1" fmla="*/ 8924 w 10000"/>
                <a:gd name="connsiteY1" fmla="*/ 122 h 10065"/>
                <a:gd name="connsiteX2" fmla="*/ 10000 w 10000"/>
                <a:gd name="connsiteY2" fmla="*/ 224 h 10065"/>
                <a:gd name="connsiteX3" fmla="*/ 7008 w 10000"/>
                <a:gd name="connsiteY3" fmla="*/ 10065 h 10065"/>
                <a:gd name="connsiteX4" fmla="*/ 0 w 10000"/>
                <a:gd name="connsiteY4" fmla="*/ 7787 h 10065"/>
                <a:gd name="connsiteX0" fmla="*/ 0 w 10000"/>
                <a:gd name="connsiteY0" fmla="*/ 7666 h 9944"/>
                <a:gd name="connsiteX1" fmla="*/ 8924 w 10000"/>
                <a:gd name="connsiteY1" fmla="*/ 1 h 9944"/>
                <a:gd name="connsiteX2" fmla="*/ 10000 w 10000"/>
                <a:gd name="connsiteY2" fmla="*/ 103 h 9944"/>
                <a:gd name="connsiteX3" fmla="*/ 7008 w 10000"/>
                <a:gd name="connsiteY3" fmla="*/ 9944 h 9944"/>
                <a:gd name="connsiteX4" fmla="*/ 0 w 10000"/>
                <a:gd name="connsiteY4" fmla="*/ 7666 h 9944"/>
                <a:gd name="connsiteX0" fmla="*/ 0 w 10000"/>
                <a:gd name="connsiteY0" fmla="*/ 7709 h 10000"/>
                <a:gd name="connsiteX1" fmla="*/ 8924 w 10000"/>
                <a:gd name="connsiteY1" fmla="*/ 1 h 10000"/>
                <a:gd name="connsiteX2" fmla="*/ 10000 w 10000"/>
                <a:gd name="connsiteY2" fmla="*/ 104 h 10000"/>
                <a:gd name="connsiteX3" fmla="*/ 7008 w 10000"/>
                <a:gd name="connsiteY3" fmla="*/ 10000 h 10000"/>
                <a:gd name="connsiteX4" fmla="*/ 0 w 10000"/>
                <a:gd name="connsiteY4" fmla="*/ 7709 h 10000"/>
                <a:gd name="connsiteX0" fmla="*/ 0 w 9977"/>
                <a:gd name="connsiteY0" fmla="*/ 7817 h 10108"/>
                <a:gd name="connsiteX1" fmla="*/ 8924 w 9977"/>
                <a:gd name="connsiteY1" fmla="*/ 109 h 10108"/>
                <a:gd name="connsiteX2" fmla="*/ 9977 w 9977"/>
                <a:gd name="connsiteY2" fmla="*/ 16 h 10108"/>
                <a:gd name="connsiteX3" fmla="*/ 7008 w 9977"/>
                <a:gd name="connsiteY3" fmla="*/ 10108 h 10108"/>
                <a:gd name="connsiteX4" fmla="*/ 0 w 9977"/>
                <a:gd name="connsiteY4" fmla="*/ 7817 h 10108"/>
                <a:gd name="connsiteX0" fmla="*/ 0 w 10012"/>
                <a:gd name="connsiteY0" fmla="*/ 7626 h 9893"/>
                <a:gd name="connsiteX1" fmla="*/ 8945 w 10012"/>
                <a:gd name="connsiteY1" fmla="*/ 1 h 9893"/>
                <a:gd name="connsiteX2" fmla="*/ 10012 w 10012"/>
                <a:gd name="connsiteY2" fmla="*/ 55 h 9893"/>
                <a:gd name="connsiteX3" fmla="*/ 7024 w 10012"/>
                <a:gd name="connsiteY3" fmla="*/ 9893 h 9893"/>
                <a:gd name="connsiteX4" fmla="*/ 0 w 10012"/>
                <a:gd name="connsiteY4" fmla="*/ 7626 h 9893"/>
                <a:gd name="connsiteX0" fmla="*/ 0 w 10000"/>
                <a:gd name="connsiteY0" fmla="*/ 7667 h 9959"/>
                <a:gd name="connsiteX1" fmla="*/ 8911 w 10000"/>
                <a:gd name="connsiteY1" fmla="*/ 146 h 9959"/>
                <a:gd name="connsiteX2" fmla="*/ 10000 w 10000"/>
                <a:gd name="connsiteY2" fmla="*/ 15 h 9959"/>
                <a:gd name="connsiteX3" fmla="*/ 7016 w 10000"/>
                <a:gd name="connsiteY3" fmla="*/ 9959 h 9959"/>
                <a:gd name="connsiteX4" fmla="*/ 0 w 10000"/>
                <a:gd name="connsiteY4" fmla="*/ 7667 h 9959"/>
                <a:gd name="connsiteX0" fmla="*/ 0 w 10000"/>
                <a:gd name="connsiteY0" fmla="*/ 7707 h 10008"/>
                <a:gd name="connsiteX1" fmla="*/ 8911 w 10000"/>
                <a:gd name="connsiteY1" fmla="*/ 155 h 10008"/>
                <a:gd name="connsiteX2" fmla="*/ 10000 w 10000"/>
                <a:gd name="connsiteY2" fmla="*/ 23 h 10008"/>
                <a:gd name="connsiteX3" fmla="*/ 7016 w 10000"/>
                <a:gd name="connsiteY3" fmla="*/ 10008 h 10008"/>
                <a:gd name="connsiteX4" fmla="*/ 0 w 10000"/>
                <a:gd name="connsiteY4" fmla="*/ 7707 h 10008"/>
                <a:gd name="connsiteX0" fmla="*/ 0 w 10000"/>
                <a:gd name="connsiteY0" fmla="*/ 7684 h 9985"/>
                <a:gd name="connsiteX1" fmla="*/ 8911 w 10000"/>
                <a:gd name="connsiteY1" fmla="*/ 132 h 9985"/>
                <a:gd name="connsiteX2" fmla="*/ 10000 w 10000"/>
                <a:gd name="connsiteY2" fmla="*/ 0 h 9985"/>
                <a:gd name="connsiteX3" fmla="*/ 7016 w 10000"/>
                <a:gd name="connsiteY3" fmla="*/ 9985 h 9985"/>
                <a:gd name="connsiteX4" fmla="*/ 0 w 10000"/>
                <a:gd name="connsiteY4" fmla="*/ 7684 h 9985"/>
                <a:gd name="connsiteX0" fmla="*/ 0 w 10000"/>
                <a:gd name="connsiteY0" fmla="*/ 7686 h 9990"/>
                <a:gd name="connsiteX1" fmla="*/ 8911 w 10000"/>
                <a:gd name="connsiteY1" fmla="*/ 122 h 9990"/>
                <a:gd name="connsiteX2" fmla="*/ 10000 w 10000"/>
                <a:gd name="connsiteY2" fmla="*/ 0 h 9990"/>
                <a:gd name="connsiteX3" fmla="*/ 7016 w 10000"/>
                <a:gd name="connsiteY3" fmla="*/ 9990 h 9990"/>
                <a:gd name="connsiteX4" fmla="*/ 0 w 10000"/>
                <a:gd name="connsiteY4" fmla="*/ 7686 h 9990"/>
                <a:gd name="connsiteX0" fmla="*/ 0 w 10000"/>
                <a:gd name="connsiteY0" fmla="*/ 7694 h 10000"/>
                <a:gd name="connsiteX1" fmla="*/ 8911 w 10000"/>
                <a:gd name="connsiteY1" fmla="*/ 122 h 10000"/>
                <a:gd name="connsiteX2" fmla="*/ 10000 w 10000"/>
                <a:gd name="connsiteY2" fmla="*/ 0 h 10000"/>
                <a:gd name="connsiteX3" fmla="*/ 7016 w 10000"/>
                <a:gd name="connsiteY3" fmla="*/ 10000 h 10000"/>
                <a:gd name="connsiteX4" fmla="*/ 0 w 10000"/>
                <a:gd name="connsiteY4" fmla="*/ 7694 h 10000"/>
                <a:gd name="connsiteX0" fmla="*/ 0 w 10000"/>
                <a:gd name="connsiteY0" fmla="*/ 7694 h 10000"/>
                <a:gd name="connsiteX1" fmla="*/ 8911 w 10000"/>
                <a:gd name="connsiteY1" fmla="*/ 122 h 10000"/>
                <a:gd name="connsiteX2" fmla="*/ 10000 w 10000"/>
                <a:gd name="connsiteY2" fmla="*/ 0 h 10000"/>
                <a:gd name="connsiteX3" fmla="*/ 7016 w 10000"/>
                <a:gd name="connsiteY3" fmla="*/ 10000 h 10000"/>
                <a:gd name="connsiteX4" fmla="*/ 0 w 10000"/>
                <a:gd name="connsiteY4" fmla="*/ 7694 h 10000"/>
                <a:gd name="connsiteX0" fmla="*/ 0 w 11654"/>
                <a:gd name="connsiteY0" fmla="*/ 5306 h 10000"/>
                <a:gd name="connsiteX1" fmla="*/ 10565 w 11654"/>
                <a:gd name="connsiteY1" fmla="*/ 122 h 10000"/>
                <a:gd name="connsiteX2" fmla="*/ 11654 w 11654"/>
                <a:gd name="connsiteY2" fmla="*/ 0 h 10000"/>
                <a:gd name="connsiteX3" fmla="*/ 8670 w 11654"/>
                <a:gd name="connsiteY3" fmla="*/ 10000 h 10000"/>
                <a:gd name="connsiteX4" fmla="*/ 0 w 11654"/>
                <a:gd name="connsiteY4" fmla="*/ 5306 h 10000"/>
                <a:gd name="connsiteX0" fmla="*/ 0 w 11654"/>
                <a:gd name="connsiteY0" fmla="*/ 5306 h 10356"/>
                <a:gd name="connsiteX1" fmla="*/ 10565 w 11654"/>
                <a:gd name="connsiteY1" fmla="*/ 12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565 w 11654"/>
                <a:gd name="connsiteY1" fmla="*/ 12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266 w 11654"/>
                <a:gd name="connsiteY1" fmla="*/ 458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11 w 11654"/>
                <a:gd name="connsiteY1" fmla="*/ 14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415"/>
                <a:gd name="connsiteX1" fmla="*/ 10634 w 11654"/>
                <a:gd name="connsiteY1" fmla="*/ 63 h 10415"/>
                <a:gd name="connsiteX2" fmla="*/ 11654 w 11654"/>
                <a:gd name="connsiteY2" fmla="*/ 0 h 10415"/>
                <a:gd name="connsiteX3" fmla="*/ 10636 w 11654"/>
                <a:gd name="connsiteY3" fmla="*/ 10415 h 10415"/>
                <a:gd name="connsiteX4" fmla="*/ 0 w 11654"/>
                <a:gd name="connsiteY4" fmla="*/ 5306 h 10415"/>
                <a:gd name="connsiteX0" fmla="*/ 0 w 11654"/>
                <a:gd name="connsiteY0" fmla="*/ 5306 h 9486"/>
                <a:gd name="connsiteX1" fmla="*/ 10634 w 11654"/>
                <a:gd name="connsiteY1" fmla="*/ 63 h 9486"/>
                <a:gd name="connsiteX2" fmla="*/ 11654 w 11654"/>
                <a:gd name="connsiteY2" fmla="*/ 0 h 9486"/>
                <a:gd name="connsiteX3" fmla="*/ 10889 w 11654"/>
                <a:gd name="connsiteY3" fmla="*/ 9486 h 9486"/>
                <a:gd name="connsiteX4" fmla="*/ 0 w 11654"/>
                <a:gd name="connsiteY4" fmla="*/ 5306 h 9486"/>
                <a:gd name="connsiteX0" fmla="*/ 0 w 9369"/>
                <a:gd name="connsiteY0" fmla="*/ 4948 h 10000"/>
                <a:gd name="connsiteX1" fmla="*/ 8494 w 9369"/>
                <a:gd name="connsiteY1" fmla="*/ 66 h 10000"/>
                <a:gd name="connsiteX2" fmla="*/ 9369 w 9369"/>
                <a:gd name="connsiteY2" fmla="*/ 0 h 10000"/>
                <a:gd name="connsiteX3" fmla="*/ 8713 w 9369"/>
                <a:gd name="connsiteY3" fmla="*/ 10000 h 10000"/>
                <a:gd name="connsiteX4" fmla="*/ 0 w 9369"/>
                <a:gd name="connsiteY4" fmla="*/ 4948 h 10000"/>
                <a:gd name="connsiteX0" fmla="*/ 0 w 10000"/>
                <a:gd name="connsiteY0" fmla="*/ 4948 h 10000"/>
                <a:gd name="connsiteX1" fmla="*/ 9066 w 10000"/>
                <a:gd name="connsiteY1" fmla="*/ 66 h 10000"/>
                <a:gd name="connsiteX2" fmla="*/ 10000 w 10000"/>
                <a:gd name="connsiteY2" fmla="*/ 0 h 10000"/>
                <a:gd name="connsiteX3" fmla="*/ 9300 w 10000"/>
                <a:gd name="connsiteY3" fmla="*/ 10000 h 10000"/>
                <a:gd name="connsiteX4" fmla="*/ 0 w 10000"/>
                <a:gd name="connsiteY4" fmla="*/ 4948 h 10000"/>
                <a:gd name="connsiteX0" fmla="*/ 0 w 9453"/>
                <a:gd name="connsiteY0" fmla="*/ 4511 h 10000"/>
                <a:gd name="connsiteX1" fmla="*/ 8519 w 9453"/>
                <a:gd name="connsiteY1" fmla="*/ 66 h 10000"/>
                <a:gd name="connsiteX2" fmla="*/ 9453 w 9453"/>
                <a:gd name="connsiteY2" fmla="*/ 0 h 10000"/>
                <a:gd name="connsiteX3" fmla="*/ 8753 w 9453"/>
                <a:gd name="connsiteY3" fmla="*/ 10000 h 10000"/>
                <a:gd name="connsiteX4" fmla="*/ 0 w 9453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4511"/>
                  </a:moveTo>
                  <a:cubicBezTo>
                    <a:pt x="3026" y="2987"/>
                    <a:pt x="6008" y="1548"/>
                    <a:pt x="9012" y="66"/>
                  </a:cubicBezTo>
                  <a:cubicBezTo>
                    <a:pt x="9561" y="21"/>
                    <a:pt x="9540" y="35"/>
                    <a:pt x="10000" y="0"/>
                  </a:cubicBezTo>
                  <a:cubicBezTo>
                    <a:pt x="9723" y="3639"/>
                    <a:pt x="9536" y="6361"/>
                    <a:pt x="9259" y="10000"/>
                  </a:cubicBezTo>
                  <a:cubicBezTo>
                    <a:pt x="8136" y="9348"/>
                    <a:pt x="1391" y="5348"/>
                    <a:pt x="0" y="4511"/>
                  </a:cubicBezTo>
                  <a:close/>
                </a:path>
              </a:pathLst>
            </a:custGeom>
            <a:gradFill>
              <a:gsLst>
                <a:gs pos="44000">
                  <a:srgbClr val="D6000F">
                    <a:alpha val="0"/>
                  </a:srgbClr>
                </a:gs>
                <a:gs pos="100000">
                  <a:srgbClr val="D6000F">
                    <a:alpha val="84000"/>
                  </a:srgbClr>
                </a:gs>
              </a:gsLst>
              <a:lin ang="180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96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34" name="流程图: 手动输入 47"/>
            <p:cNvSpPr/>
            <p:nvPr/>
          </p:nvSpPr>
          <p:spPr>
            <a:xfrm rot="358410">
              <a:off x="6157362" y="2148176"/>
              <a:ext cx="2906039" cy="3081143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111"/>
                <a:gd name="connsiteY0" fmla="*/ 6227 h 10000"/>
                <a:gd name="connsiteX1" fmla="*/ 10111 w 10111"/>
                <a:gd name="connsiteY1" fmla="*/ 0 h 10000"/>
                <a:gd name="connsiteX2" fmla="*/ 10111 w 10111"/>
                <a:gd name="connsiteY2" fmla="*/ 10000 h 10000"/>
                <a:gd name="connsiteX3" fmla="*/ 111 w 10111"/>
                <a:gd name="connsiteY3" fmla="*/ 10000 h 10000"/>
                <a:gd name="connsiteX4" fmla="*/ 0 w 10111"/>
                <a:gd name="connsiteY4" fmla="*/ 6227 h 10000"/>
                <a:gd name="connsiteX0" fmla="*/ 591 w 10000"/>
                <a:gd name="connsiteY0" fmla="*/ 0 h 10589"/>
                <a:gd name="connsiteX1" fmla="*/ 10000 w 10000"/>
                <a:gd name="connsiteY1" fmla="*/ 589 h 10589"/>
                <a:gd name="connsiteX2" fmla="*/ 10000 w 10000"/>
                <a:gd name="connsiteY2" fmla="*/ 10589 h 10589"/>
                <a:gd name="connsiteX3" fmla="*/ 0 w 10000"/>
                <a:gd name="connsiteY3" fmla="*/ 10589 h 10589"/>
                <a:gd name="connsiteX4" fmla="*/ 591 w 10000"/>
                <a:gd name="connsiteY4" fmla="*/ 0 h 10589"/>
                <a:gd name="connsiteX0" fmla="*/ 591 w 10000"/>
                <a:gd name="connsiteY0" fmla="*/ 0 h 10589"/>
                <a:gd name="connsiteX1" fmla="*/ 9899 w 10000"/>
                <a:gd name="connsiteY1" fmla="*/ 7184 h 10589"/>
                <a:gd name="connsiteX2" fmla="*/ 10000 w 10000"/>
                <a:gd name="connsiteY2" fmla="*/ 10589 h 10589"/>
                <a:gd name="connsiteX3" fmla="*/ 0 w 10000"/>
                <a:gd name="connsiteY3" fmla="*/ 10589 h 10589"/>
                <a:gd name="connsiteX4" fmla="*/ 591 w 10000"/>
                <a:gd name="connsiteY4" fmla="*/ 0 h 10589"/>
                <a:gd name="connsiteX0" fmla="*/ 591 w 9906"/>
                <a:gd name="connsiteY0" fmla="*/ 0 h 10589"/>
                <a:gd name="connsiteX1" fmla="*/ 9899 w 9906"/>
                <a:gd name="connsiteY1" fmla="*/ 7184 h 10589"/>
                <a:gd name="connsiteX2" fmla="*/ 9876 w 9906"/>
                <a:gd name="connsiteY2" fmla="*/ 8468 h 10589"/>
                <a:gd name="connsiteX3" fmla="*/ 0 w 9906"/>
                <a:gd name="connsiteY3" fmla="*/ 10589 h 10589"/>
                <a:gd name="connsiteX4" fmla="*/ 591 w 9906"/>
                <a:gd name="connsiteY4" fmla="*/ 0 h 10589"/>
                <a:gd name="connsiteX0" fmla="*/ 597 w 9970"/>
                <a:gd name="connsiteY0" fmla="*/ 0 h 10000"/>
                <a:gd name="connsiteX1" fmla="*/ 9326 w 9970"/>
                <a:gd name="connsiteY1" fmla="*/ 2381 h 10000"/>
                <a:gd name="connsiteX2" fmla="*/ 9970 w 9970"/>
                <a:gd name="connsiteY2" fmla="*/ 7997 h 10000"/>
                <a:gd name="connsiteX3" fmla="*/ 0 w 9970"/>
                <a:gd name="connsiteY3" fmla="*/ 10000 h 10000"/>
                <a:gd name="connsiteX4" fmla="*/ 597 w 9970"/>
                <a:gd name="connsiteY4" fmla="*/ 0 h 10000"/>
                <a:gd name="connsiteX0" fmla="*/ 599 w 10334"/>
                <a:gd name="connsiteY0" fmla="*/ 0 h 10000"/>
                <a:gd name="connsiteX1" fmla="*/ 9354 w 10334"/>
                <a:gd name="connsiteY1" fmla="*/ 2381 h 10000"/>
                <a:gd name="connsiteX2" fmla="*/ 10334 w 10334"/>
                <a:gd name="connsiteY2" fmla="*/ 2597 h 10000"/>
                <a:gd name="connsiteX3" fmla="*/ 0 w 10334"/>
                <a:gd name="connsiteY3" fmla="*/ 10000 h 10000"/>
                <a:gd name="connsiteX4" fmla="*/ 599 w 10334"/>
                <a:gd name="connsiteY4" fmla="*/ 0 h 10000"/>
                <a:gd name="connsiteX0" fmla="*/ 4 w 9739"/>
                <a:gd name="connsiteY0" fmla="*/ 0 h 23541"/>
                <a:gd name="connsiteX1" fmla="*/ 8759 w 9739"/>
                <a:gd name="connsiteY1" fmla="*/ 2381 h 23541"/>
                <a:gd name="connsiteX2" fmla="*/ 9739 w 9739"/>
                <a:gd name="connsiteY2" fmla="*/ 2597 h 23541"/>
                <a:gd name="connsiteX3" fmla="*/ 7014 w 9739"/>
                <a:gd name="connsiteY3" fmla="*/ 23541 h 23541"/>
                <a:gd name="connsiteX4" fmla="*/ 4 w 9739"/>
                <a:gd name="connsiteY4" fmla="*/ 0 h 23541"/>
                <a:gd name="connsiteX0" fmla="*/ 6 w 8242"/>
                <a:gd name="connsiteY0" fmla="*/ 5290 h 9079"/>
                <a:gd name="connsiteX1" fmla="*/ 7236 w 8242"/>
                <a:gd name="connsiteY1" fmla="*/ 90 h 9079"/>
                <a:gd name="connsiteX2" fmla="*/ 8242 w 8242"/>
                <a:gd name="connsiteY2" fmla="*/ 182 h 9079"/>
                <a:gd name="connsiteX3" fmla="*/ 5444 w 8242"/>
                <a:gd name="connsiteY3" fmla="*/ 9079 h 9079"/>
                <a:gd name="connsiteX4" fmla="*/ 6 w 8242"/>
                <a:gd name="connsiteY4" fmla="*/ 5290 h 9079"/>
                <a:gd name="connsiteX0" fmla="*/ 7 w 10000"/>
                <a:gd name="connsiteY0" fmla="*/ 5893 h 10066"/>
                <a:gd name="connsiteX1" fmla="*/ 8779 w 10000"/>
                <a:gd name="connsiteY1" fmla="*/ 165 h 10066"/>
                <a:gd name="connsiteX2" fmla="*/ 10000 w 10000"/>
                <a:gd name="connsiteY2" fmla="*/ 266 h 10066"/>
                <a:gd name="connsiteX3" fmla="*/ 6605 w 10000"/>
                <a:gd name="connsiteY3" fmla="*/ 10066 h 10066"/>
                <a:gd name="connsiteX4" fmla="*/ 7 w 10000"/>
                <a:gd name="connsiteY4" fmla="*/ 5893 h 10066"/>
                <a:gd name="connsiteX0" fmla="*/ 5 w 11352"/>
                <a:gd name="connsiteY0" fmla="*/ 7754 h 10022"/>
                <a:gd name="connsiteX1" fmla="*/ 10131 w 11352"/>
                <a:gd name="connsiteY1" fmla="*/ 121 h 10022"/>
                <a:gd name="connsiteX2" fmla="*/ 11352 w 11352"/>
                <a:gd name="connsiteY2" fmla="*/ 222 h 10022"/>
                <a:gd name="connsiteX3" fmla="*/ 7957 w 11352"/>
                <a:gd name="connsiteY3" fmla="*/ 10022 h 10022"/>
                <a:gd name="connsiteX4" fmla="*/ 5 w 11352"/>
                <a:gd name="connsiteY4" fmla="*/ 7754 h 10022"/>
                <a:gd name="connsiteX0" fmla="*/ 0 w 11347"/>
                <a:gd name="connsiteY0" fmla="*/ 7754 h 10022"/>
                <a:gd name="connsiteX1" fmla="*/ 10126 w 11347"/>
                <a:gd name="connsiteY1" fmla="*/ 121 h 10022"/>
                <a:gd name="connsiteX2" fmla="*/ 11347 w 11347"/>
                <a:gd name="connsiteY2" fmla="*/ 222 h 10022"/>
                <a:gd name="connsiteX3" fmla="*/ 7952 w 11347"/>
                <a:gd name="connsiteY3" fmla="*/ 10022 h 10022"/>
                <a:gd name="connsiteX4" fmla="*/ 0 w 11347"/>
                <a:gd name="connsiteY4" fmla="*/ 7754 h 10022"/>
                <a:gd name="connsiteX0" fmla="*/ 0 w 11347"/>
                <a:gd name="connsiteY0" fmla="*/ 7754 h 10022"/>
                <a:gd name="connsiteX1" fmla="*/ 10126 w 11347"/>
                <a:gd name="connsiteY1" fmla="*/ 121 h 10022"/>
                <a:gd name="connsiteX2" fmla="*/ 11347 w 11347"/>
                <a:gd name="connsiteY2" fmla="*/ 222 h 10022"/>
                <a:gd name="connsiteX3" fmla="*/ 7952 w 11347"/>
                <a:gd name="connsiteY3" fmla="*/ 10022 h 10022"/>
                <a:gd name="connsiteX4" fmla="*/ 0 w 11347"/>
                <a:gd name="connsiteY4" fmla="*/ 7754 h 10022"/>
                <a:gd name="connsiteX0" fmla="*/ 0 w 11347"/>
                <a:gd name="connsiteY0" fmla="*/ 7690 h 9958"/>
                <a:gd name="connsiteX1" fmla="*/ 10126 w 11347"/>
                <a:gd name="connsiteY1" fmla="*/ 57 h 9958"/>
                <a:gd name="connsiteX2" fmla="*/ 11347 w 11347"/>
                <a:gd name="connsiteY2" fmla="*/ 158 h 9958"/>
                <a:gd name="connsiteX3" fmla="*/ 7952 w 11347"/>
                <a:gd name="connsiteY3" fmla="*/ 9958 h 9958"/>
                <a:gd name="connsiteX4" fmla="*/ 0 w 11347"/>
                <a:gd name="connsiteY4" fmla="*/ 7690 h 9958"/>
                <a:gd name="connsiteX0" fmla="*/ 0 w 10000"/>
                <a:gd name="connsiteY0" fmla="*/ 7787 h 10065"/>
                <a:gd name="connsiteX1" fmla="*/ 8924 w 10000"/>
                <a:gd name="connsiteY1" fmla="*/ 122 h 10065"/>
                <a:gd name="connsiteX2" fmla="*/ 10000 w 10000"/>
                <a:gd name="connsiteY2" fmla="*/ 224 h 10065"/>
                <a:gd name="connsiteX3" fmla="*/ 7008 w 10000"/>
                <a:gd name="connsiteY3" fmla="*/ 10065 h 10065"/>
                <a:gd name="connsiteX4" fmla="*/ 0 w 10000"/>
                <a:gd name="connsiteY4" fmla="*/ 7787 h 10065"/>
                <a:gd name="connsiteX0" fmla="*/ 0 w 10000"/>
                <a:gd name="connsiteY0" fmla="*/ 7666 h 9944"/>
                <a:gd name="connsiteX1" fmla="*/ 8924 w 10000"/>
                <a:gd name="connsiteY1" fmla="*/ 1 h 9944"/>
                <a:gd name="connsiteX2" fmla="*/ 10000 w 10000"/>
                <a:gd name="connsiteY2" fmla="*/ 103 h 9944"/>
                <a:gd name="connsiteX3" fmla="*/ 7008 w 10000"/>
                <a:gd name="connsiteY3" fmla="*/ 9944 h 9944"/>
                <a:gd name="connsiteX4" fmla="*/ 0 w 10000"/>
                <a:gd name="connsiteY4" fmla="*/ 7666 h 9944"/>
                <a:gd name="connsiteX0" fmla="*/ 0 w 10000"/>
                <a:gd name="connsiteY0" fmla="*/ 7709 h 10000"/>
                <a:gd name="connsiteX1" fmla="*/ 8924 w 10000"/>
                <a:gd name="connsiteY1" fmla="*/ 1 h 10000"/>
                <a:gd name="connsiteX2" fmla="*/ 10000 w 10000"/>
                <a:gd name="connsiteY2" fmla="*/ 104 h 10000"/>
                <a:gd name="connsiteX3" fmla="*/ 7008 w 10000"/>
                <a:gd name="connsiteY3" fmla="*/ 10000 h 10000"/>
                <a:gd name="connsiteX4" fmla="*/ 0 w 10000"/>
                <a:gd name="connsiteY4" fmla="*/ 7709 h 10000"/>
                <a:gd name="connsiteX0" fmla="*/ 0 w 9977"/>
                <a:gd name="connsiteY0" fmla="*/ 7817 h 10108"/>
                <a:gd name="connsiteX1" fmla="*/ 8924 w 9977"/>
                <a:gd name="connsiteY1" fmla="*/ 109 h 10108"/>
                <a:gd name="connsiteX2" fmla="*/ 9977 w 9977"/>
                <a:gd name="connsiteY2" fmla="*/ 16 h 10108"/>
                <a:gd name="connsiteX3" fmla="*/ 7008 w 9977"/>
                <a:gd name="connsiteY3" fmla="*/ 10108 h 10108"/>
                <a:gd name="connsiteX4" fmla="*/ 0 w 9977"/>
                <a:gd name="connsiteY4" fmla="*/ 7817 h 10108"/>
                <a:gd name="connsiteX0" fmla="*/ 0 w 10012"/>
                <a:gd name="connsiteY0" fmla="*/ 7626 h 9893"/>
                <a:gd name="connsiteX1" fmla="*/ 8945 w 10012"/>
                <a:gd name="connsiteY1" fmla="*/ 1 h 9893"/>
                <a:gd name="connsiteX2" fmla="*/ 10012 w 10012"/>
                <a:gd name="connsiteY2" fmla="*/ 55 h 9893"/>
                <a:gd name="connsiteX3" fmla="*/ 7024 w 10012"/>
                <a:gd name="connsiteY3" fmla="*/ 9893 h 9893"/>
                <a:gd name="connsiteX4" fmla="*/ 0 w 10012"/>
                <a:gd name="connsiteY4" fmla="*/ 7626 h 9893"/>
                <a:gd name="connsiteX0" fmla="*/ 0 w 10000"/>
                <a:gd name="connsiteY0" fmla="*/ 7667 h 9959"/>
                <a:gd name="connsiteX1" fmla="*/ 8911 w 10000"/>
                <a:gd name="connsiteY1" fmla="*/ 146 h 9959"/>
                <a:gd name="connsiteX2" fmla="*/ 10000 w 10000"/>
                <a:gd name="connsiteY2" fmla="*/ 15 h 9959"/>
                <a:gd name="connsiteX3" fmla="*/ 7016 w 10000"/>
                <a:gd name="connsiteY3" fmla="*/ 9959 h 9959"/>
                <a:gd name="connsiteX4" fmla="*/ 0 w 10000"/>
                <a:gd name="connsiteY4" fmla="*/ 7667 h 9959"/>
                <a:gd name="connsiteX0" fmla="*/ 0 w 10000"/>
                <a:gd name="connsiteY0" fmla="*/ 7707 h 10008"/>
                <a:gd name="connsiteX1" fmla="*/ 8911 w 10000"/>
                <a:gd name="connsiteY1" fmla="*/ 155 h 10008"/>
                <a:gd name="connsiteX2" fmla="*/ 10000 w 10000"/>
                <a:gd name="connsiteY2" fmla="*/ 23 h 10008"/>
                <a:gd name="connsiteX3" fmla="*/ 7016 w 10000"/>
                <a:gd name="connsiteY3" fmla="*/ 10008 h 10008"/>
                <a:gd name="connsiteX4" fmla="*/ 0 w 10000"/>
                <a:gd name="connsiteY4" fmla="*/ 7707 h 10008"/>
                <a:gd name="connsiteX0" fmla="*/ 0 w 10000"/>
                <a:gd name="connsiteY0" fmla="*/ 7684 h 9985"/>
                <a:gd name="connsiteX1" fmla="*/ 8911 w 10000"/>
                <a:gd name="connsiteY1" fmla="*/ 132 h 9985"/>
                <a:gd name="connsiteX2" fmla="*/ 10000 w 10000"/>
                <a:gd name="connsiteY2" fmla="*/ 0 h 9985"/>
                <a:gd name="connsiteX3" fmla="*/ 7016 w 10000"/>
                <a:gd name="connsiteY3" fmla="*/ 9985 h 9985"/>
                <a:gd name="connsiteX4" fmla="*/ 0 w 10000"/>
                <a:gd name="connsiteY4" fmla="*/ 7684 h 9985"/>
                <a:gd name="connsiteX0" fmla="*/ 0 w 10000"/>
                <a:gd name="connsiteY0" fmla="*/ 7686 h 9990"/>
                <a:gd name="connsiteX1" fmla="*/ 8911 w 10000"/>
                <a:gd name="connsiteY1" fmla="*/ 122 h 9990"/>
                <a:gd name="connsiteX2" fmla="*/ 10000 w 10000"/>
                <a:gd name="connsiteY2" fmla="*/ 0 h 9990"/>
                <a:gd name="connsiteX3" fmla="*/ 7016 w 10000"/>
                <a:gd name="connsiteY3" fmla="*/ 9990 h 9990"/>
                <a:gd name="connsiteX4" fmla="*/ 0 w 10000"/>
                <a:gd name="connsiteY4" fmla="*/ 7686 h 9990"/>
                <a:gd name="connsiteX0" fmla="*/ 0 w 10000"/>
                <a:gd name="connsiteY0" fmla="*/ 7694 h 10000"/>
                <a:gd name="connsiteX1" fmla="*/ 8911 w 10000"/>
                <a:gd name="connsiteY1" fmla="*/ 122 h 10000"/>
                <a:gd name="connsiteX2" fmla="*/ 10000 w 10000"/>
                <a:gd name="connsiteY2" fmla="*/ 0 h 10000"/>
                <a:gd name="connsiteX3" fmla="*/ 7016 w 10000"/>
                <a:gd name="connsiteY3" fmla="*/ 10000 h 10000"/>
                <a:gd name="connsiteX4" fmla="*/ 0 w 10000"/>
                <a:gd name="connsiteY4" fmla="*/ 7694 h 10000"/>
                <a:gd name="connsiteX0" fmla="*/ 0 w 10000"/>
                <a:gd name="connsiteY0" fmla="*/ 7694 h 10000"/>
                <a:gd name="connsiteX1" fmla="*/ 8911 w 10000"/>
                <a:gd name="connsiteY1" fmla="*/ 122 h 10000"/>
                <a:gd name="connsiteX2" fmla="*/ 10000 w 10000"/>
                <a:gd name="connsiteY2" fmla="*/ 0 h 10000"/>
                <a:gd name="connsiteX3" fmla="*/ 7016 w 10000"/>
                <a:gd name="connsiteY3" fmla="*/ 10000 h 10000"/>
                <a:gd name="connsiteX4" fmla="*/ 0 w 10000"/>
                <a:gd name="connsiteY4" fmla="*/ 7694 h 10000"/>
                <a:gd name="connsiteX0" fmla="*/ 0 w 11654"/>
                <a:gd name="connsiteY0" fmla="*/ 5306 h 10000"/>
                <a:gd name="connsiteX1" fmla="*/ 10565 w 11654"/>
                <a:gd name="connsiteY1" fmla="*/ 122 h 10000"/>
                <a:gd name="connsiteX2" fmla="*/ 11654 w 11654"/>
                <a:gd name="connsiteY2" fmla="*/ 0 h 10000"/>
                <a:gd name="connsiteX3" fmla="*/ 8670 w 11654"/>
                <a:gd name="connsiteY3" fmla="*/ 10000 h 10000"/>
                <a:gd name="connsiteX4" fmla="*/ 0 w 11654"/>
                <a:gd name="connsiteY4" fmla="*/ 5306 h 10000"/>
                <a:gd name="connsiteX0" fmla="*/ 0 w 11654"/>
                <a:gd name="connsiteY0" fmla="*/ 5306 h 10356"/>
                <a:gd name="connsiteX1" fmla="*/ 10565 w 11654"/>
                <a:gd name="connsiteY1" fmla="*/ 12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565 w 11654"/>
                <a:gd name="connsiteY1" fmla="*/ 12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266 w 11654"/>
                <a:gd name="connsiteY1" fmla="*/ 458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11 w 11654"/>
                <a:gd name="connsiteY1" fmla="*/ 14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415"/>
                <a:gd name="connsiteX1" fmla="*/ 10634 w 11654"/>
                <a:gd name="connsiteY1" fmla="*/ 63 h 10415"/>
                <a:gd name="connsiteX2" fmla="*/ 11654 w 11654"/>
                <a:gd name="connsiteY2" fmla="*/ 0 h 10415"/>
                <a:gd name="connsiteX3" fmla="*/ 10636 w 11654"/>
                <a:gd name="connsiteY3" fmla="*/ 10415 h 10415"/>
                <a:gd name="connsiteX4" fmla="*/ 0 w 11654"/>
                <a:gd name="connsiteY4" fmla="*/ 5306 h 10415"/>
                <a:gd name="connsiteX0" fmla="*/ 0 w 11654"/>
                <a:gd name="connsiteY0" fmla="*/ 5306 h 9486"/>
                <a:gd name="connsiteX1" fmla="*/ 10634 w 11654"/>
                <a:gd name="connsiteY1" fmla="*/ 63 h 9486"/>
                <a:gd name="connsiteX2" fmla="*/ 11654 w 11654"/>
                <a:gd name="connsiteY2" fmla="*/ 0 h 9486"/>
                <a:gd name="connsiteX3" fmla="*/ 10889 w 11654"/>
                <a:gd name="connsiteY3" fmla="*/ 9486 h 9486"/>
                <a:gd name="connsiteX4" fmla="*/ 0 w 11654"/>
                <a:gd name="connsiteY4" fmla="*/ 5306 h 9486"/>
                <a:gd name="connsiteX0" fmla="*/ 0 w 9369"/>
                <a:gd name="connsiteY0" fmla="*/ 4948 h 10000"/>
                <a:gd name="connsiteX1" fmla="*/ 8494 w 9369"/>
                <a:gd name="connsiteY1" fmla="*/ 66 h 10000"/>
                <a:gd name="connsiteX2" fmla="*/ 9369 w 9369"/>
                <a:gd name="connsiteY2" fmla="*/ 0 h 10000"/>
                <a:gd name="connsiteX3" fmla="*/ 8713 w 9369"/>
                <a:gd name="connsiteY3" fmla="*/ 10000 h 10000"/>
                <a:gd name="connsiteX4" fmla="*/ 0 w 9369"/>
                <a:gd name="connsiteY4" fmla="*/ 4948 h 10000"/>
                <a:gd name="connsiteX0" fmla="*/ 0 w 10000"/>
                <a:gd name="connsiteY0" fmla="*/ 4948 h 10000"/>
                <a:gd name="connsiteX1" fmla="*/ 9066 w 10000"/>
                <a:gd name="connsiteY1" fmla="*/ 66 h 10000"/>
                <a:gd name="connsiteX2" fmla="*/ 10000 w 10000"/>
                <a:gd name="connsiteY2" fmla="*/ 0 h 10000"/>
                <a:gd name="connsiteX3" fmla="*/ 9300 w 10000"/>
                <a:gd name="connsiteY3" fmla="*/ 10000 h 10000"/>
                <a:gd name="connsiteX4" fmla="*/ 0 w 10000"/>
                <a:gd name="connsiteY4" fmla="*/ 4948 h 10000"/>
                <a:gd name="connsiteX0" fmla="*/ 0 w 9453"/>
                <a:gd name="connsiteY0" fmla="*/ 4511 h 10000"/>
                <a:gd name="connsiteX1" fmla="*/ 8519 w 9453"/>
                <a:gd name="connsiteY1" fmla="*/ 66 h 10000"/>
                <a:gd name="connsiteX2" fmla="*/ 9453 w 9453"/>
                <a:gd name="connsiteY2" fmla="*/ 0 h 10000"/>
                <a:gd name="connsiteX3" fmla="*/ 8753 w 9453"/>
                <a:gd name="connsiteY3" fmla="*/ 10000 h 10000"/>
                <a:gd name="connsiteX4" fmla="*/ 0 w 9453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4511"/>
                  </a:moveTo>
                  <a:cubicBezTo>
                    <a:pt x="3026" y="2987"/>
                    <a:pt x="6008" y="1548"/>
                    <a:pt x="9012" y="66"/>
                  </a:cubicBezTo>
                  <a:cubicBezTo>
                    <a:pt x="9561" y="21"/>
                    <a:pt x="9540" y="35"/>
                    <a:pt x="10000" y="0"/>
                  </a:cubicBezTo>
                  <a:cubicBezTo>
                    <a:pt x="9723" y="3639"/>
                    <a:pt x="9536" y="6361"/>
                    <a:pt x="9259" y="10000"/>
                  </a:cubicBezTo>
                  <a:cubicBezTo>
                    <a:pt x="8136" y="9348"/>
                    <a:pt x="1391" y="5348"/>
                    <a:pt x="0" y="4511"/>
                  </a:cubicBezTo>
                  <a:close/>
                </a:path>
              </a:pathLst>
            </a:custGeom>
            <a:gradFill>
              <a:gsLst>
                <a:gs pos="44000">
                  <a:sysClr val="window" lastClr="FFFFFF">
                    <a:alpha val="0"/>
                  </a:sysClr>
                </a:gs>
                <a:gs pos="100000">
                  <a:sysClr val="window" lastClr="FFFFFF"/>
                </a:gs>
              </a:gsLst>
              <a:lin ang="180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96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50347" y="835827"/>
            <a:ext cx="6212098" cy="2261936"/>
            <a:chOff x="-1442236" y="6589985"/>
            <a:chExt cx="11971679" cy="4050592"/>
          </a:xfrm>
        </p:grpSpPr>
        <p:sp>
          <p:nvSpPr>
            <p:cNvPr id="36" name="文本框 35"/>
            <p:cNvSpPr txBox="1"/>
            <p:nvPr/>
          </p:nvSpPr>
          <p:spPr>
            <a:xfrm>
              <a:off x="1321045" y="9173399"/>
              <a:ext cx="679536" cy="71650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/>
              <a:r>
                <a:rPr lang="en-US" altLang="zh-CN" sz="2000" dirty="0">
                  <a:latin typeface="Helvetica Now Text" panose="020B050403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+</a:t>
              </a:r>
              <a:endParaRPr lang="zh-CN" altLang="en-US" sz="2000" dirty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-1161618" y="9221613"/>
              <a:ext cx="2537049" cy="559388"/>
            </a:xfrm>
            <a:prstGeom prst="roundRect">
              <a:avLst>
                <a:gd name="adj" fmla="val 50000"/>
              </a:avLst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rmAutofit fontScale="62500" lnSpcReduction="20000"/>
            </a:bodyPr>
            <a:lstStyle/>
            <a:p>
              <a:pPr algn="ctr"/>
              <a:r>
                <a:rPr lang="en-US" altLang="zh-CN" sz="1600" kern="0" smtClean="0">
                  <a:solidFill>
                    <a:prstClr val="white"/>
                  </a:solidFill>
                  <a:latin typeface="Helvetica Now Text" panose="020B0504030202020204" pitchFamily="34" charset="0"/>
                </a:rPr>
                <a:t>IR </a:t>
              </a:r>
              <a:r>
                <a:rPr lang="ko-KR" altLang="en-US" sz="1600" kern="0" smtClean="0">
                  <a:solidFill>
                    <a:prstClr val="white"/>
                  </a:solidFill>
                  <a:latin typeface="Helvetica Now Text" panose="020B0504030202020204" pitchFamily="34" charset="0"/>
                </a:rPr>
                <a:t>카메라</a:t>
              </a:r>
              <a:endParaRPr lang="zh-CN" altLang="en-US" sz="1600" kern="0" dirty="0">
                <a:solidFill>
                  <a:prstClr val="white"/>
                </a:solidFill>
                <a:latin typeface="Helvetica Now Text" panose="020B050403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088354" y="9173399"/>
              <a:ext cx="679536" cy="71650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/>
              <a:r>
                <a:rPr lang="en-US" altLang="zh-CN" sz="2000" dirty="0">
                  <a:latin typeface="Helvetica Now Text" panose="020B050403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+</a:t>
              </a:r>
              <a:endParaRPr lang="zh-CN" altLang="en-US" sz="2000" dirty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-1442236" y="10075513"/>
              <a:ext cx="11971679" cy="565064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ko-KR" sz="1400" b="1" smtClean="0">
                  <a:latin typeface="Helvetica Now Text" panose="020B050403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IR </a:t>
              </a:r>
              <a:r>
                <a:rPr lang="ko-KR" altLang="en-US" sz="1400" b="1" smtClean="0">
                  <a:latin typeface="Helvetica Now Text" panose="020B050403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카메라와 백색광 카메라 등의 조합</a:t>
              </a:r>
              <a:r>
                <a:rPr lang="en-US" altLang="ko-KR" sz="1400" b="1" smtClean="0">
                  <a:latin typeface="Helvetica Now Text" panose="020B050403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.</a:t>
              </a:r>
              <a:endParaRPr lang="zh-CN" altLang="en-US" sz="1400" b="1" dirty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240576" y="6589985"/>
              <a:ext cx="4418869" cy="2607521"/>
              <a:chOff x="3215680" y="2708920"/>
              <a:chExt cx="4703958" cy="2775748"/>
            </a:xfrm>
          </p:grpSpPr>
          <p:pic>
            <p:nvPicPr>
              <p:cNvPr id="51" name="图片 50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15680" y="2708920"/>
                <a:ext cx="3624070" cy="2576714"/>
              </a:xfrm>
              <a:prstGeom prst="rect">
                <a:avLst/>
              </a:prstGeom>
            </p:spPr>
          </p:pic>
          <p:pic>
            <p:nvPicPr>
              <p:cNvPr id="52" name="图片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21873" y="3101511"/>
                <a:ext cx="3351838" cy="2383157"/>
              </a:xfrm>
              <a:prstGeom prst="rect">
                <a:avLst/>
              </a:prstGeom>
            </p:spPr>
          </p:pic>
          <p:pic>
            <p:nvPicPr>
              <p:cNvPr id="53" name="图片 5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84662" y="3394015"/>
                <a:ext cx="1534976" cy="1437170"/>
              </a:xfrm>
              <a:prstGeom prst="rect">
                <a:avLst/>
              </a:prstGeom>
            </p:spPr>
          </p:pic>
        </p:grpSp>
        <p:grpSp>
          <p:nvGrpSpPr>
            <p:cNvPr id="41" name="组合 40"/>
            <p:cNvGrpSpPr/>
            <p:nvPr/>
          </p:nvGrpSpPr>
          <p:grpSpPr>
            <a:xfrm>
              <a:off x="4491721" y="6770943"/>
              <a:ext cx="3633587" cy="2058631"/>
              <a:chOff x="925285" y="0"/>
              <a:chExt cx="2994088" cy="1776185"/>
            </a:xfrm>
          </p:grpSpPr>
          <p:pic>
            <p:nvPicPr>
              <p:cNvPr id="48" name="图片 47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43188" y="0"/>
                <a:ext cx="1776185" cy="1776185"/>
              </a:xfrm>
              <a:prstGeom prst="rect">
                <a:avLst/>
              </a:prstGeom>
            </p:spPr>
          </p:pic>
          <p:pic>
            <p:nvPicPr>
              <p:cNvPr id="49" name="图片 48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9859" y="399145"/>
                <a:ext cx="1363755" cy="1363755"/>
              </a:xfrm>
              <a:prstGeom prst="rect">
                <a:avLst/>
              </a:prstGeom>
            </p:spPr>
          </p:pic>
          <p:pic>
            <p:nvPicPr>
              <p:cNvPr id="50" name="图片 49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5285" y="217716"/>
                <a:ext cx="1277899" cy="1277899"/>
              </a:xfrm>
              <a:prstGeom prst="rect">
                <a:avLst/>
              </a:prstGeom>
            </p:spPr>
          </p:pic>
        </p:grpSp>
        <p:sp>
          <p:nvSpPr>
            <p:cNvPr id="42" name="圆角矩形 41"/>
            <p:cNvSpPr/>
            <p:nvPr/>
          </p:nvSpPr>
          <p:spPr>
            <a:xfrm>
              <a:off x="2144166" y="9228167"/>
              <a:ext cx="3898397" cy="541999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12700" cap="flat" cmpd="sng" algn="ctr">
              <a:gradFill flip="none" rotWithShape="1">
                <a:gsLst>
                  <a:gs pos="0">
                    <a:srgbClr val="FC43C5"/>
                  </a:gs>
                  <a:gs pos="88000">
                    <a:srgbClr val="E32652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rmAutofit fontScale="70000" lnSpcReduction="20000"/>
            </a:bodyPr>
            <a:lstStyle/>
            <a:p>
              <a:pPr algn="ctr"/>
              <a:r>
                <a:rPr lang="ko-KR" altLang="en-US" sz="1400" kern="0" dirty="0" smtClean="0">
                  <a:solidFill>
                    <a:prstClr val="white"/>
                  </a:solidFill>
                  <a:latin typeface="Helvetica Now Text" panose="020B0504030202020204" pitchFamily="34" charset="0"/>
                  <a:ea typeface="等线" panose="02010600030101010101" pitchFamily="2" charset="-122"/>
                </a:rPr>
                <a:t>백색광 카메라</a:t>
              </a:r>
              <a:endParaRPr lang="en-US" altLang="zh-CN" sz="1400" kern="0" dirty="0">
                <a:solidFill>
                  <a:prstClr val="white"/>
                </a:solidFill>
                <a:latin typeface="Helvetica Now Text" panose="020B0504030202020204" pitchFamily="34" charset="0"/>
                <a:ea typeface="等线" panose="02010600030101010101" pitchFamily="2" charset="-122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6767887" y="9227302"/>
              <a:ext cx="3360384" cy="538525"/>
              <a:chOff x="-851237" y="1221582"/>
              <a:chExt cx="2353432" cy="509792"/>
            </a:xfrm>
          </p:grpSpPr>
          <p:sp>
            <p:nvSpPr>
              <p:cNvPr id="45" name="圆角矩形 44"/>
              <p:cNvSpPr/>
              <p:nvPr userDrawn="1"/>
            </p:nvSpPr>
            <p:spPr>
              <a:xfrm>
                <a:off x="-399741" y="1221582"/>
                <a:ext cx="1901936" cy="509792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1100" kern="0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46" name="圆角矩形 45"/>
              <p:cNvSpPr/>
              <p:nvPr userDrawn="1"/>
            </p:nvSpPr>
            <p:spPr>
              <a:xfrm>
                <a:off x="47682" y="1248581"/>
                <a:ext cx="1428603" cy="455793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1100" kern="0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47" name="圆角矩形 46"/>
              <p:cNvSpPr/>
              <p:nvPr userDrawn="1"/>
            </p:nvSpPr>
            <p:spPr>
              <a:xfrm>
                <a:off x="-851237" y="1221582"/>
                <a:ext cx="1338519" cy="509792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1100" kern="0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6919362" y="9268437"/>
              <a:ext cx="3191321" cy="606270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/>
              <a:r>
                <a:rPr lang="ko-KR" altLang="en-US" sz="1000" dirty="0" smtClean="0">
                  <a:solidFill>
                    <a:prstClr val="white"/>
                  </a:solidFill>
                  <a:latin typeface="Helvetica Now Text" panose="020B0504030202020204" pitchFamily="34" charset="0"/>
                </a:rPr>
                <a:t>스마트 </a:t>
              </a:r>
              <a:r>
                <a:rPr lang="ko-KR" altLang="en-US" sz="1000" dirty="0" smtClean="0">
                  <a:solidFill>
                    <a:srgbClr val="FF0000"/>
                  </a:solidFill>
                  <a:latin typeface="Helvetica Now Text" panose="020B0504030202020204" pitchFamily="34" charset="0"/>
                </a:rPr>
                <a:t>기능</a:t>
              </a:r>
              <a:endParaRPr lang="zh-CN" altLang="en-US" sz="1000" dirty="0">
                <a:solidFill>
                  <a:srgbClr val="FF0000"/>
                </a:solidFill>
                <a:latin typeface="Helvetica Now Text" panose="020B0504030202020204" pitchFamily="34" charset="0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303223" y="3309062"/>
            <a:ext cx="4068575" cy="338554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normAutofit/>
          </a:bodyPr>
          <a:lstStyle/>
          <a:p>
            <a:pPr defTabSz="963229"/>
            <a:r>
              <a:rPr lang="en-US" altLang="ko-KR" sz="1600" b="1" smtClean="0">
                <a:solidFill>
                  <a:prstClr val="white"/>
                </a:solidFill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r>
              <a:rPr lang="ko-KR" altLang="en-US" sz="1600" b="1" smtClean="0">
                <a:solidFill>
                  <a:prstClr val="white"/>
                </a:solidFill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가지 보조 조명 모드</a:t>
            </a:r>
            <a:endParaRPr lang="en-US" altLang="zh-CN" sz="1600" b="1" dirty="0">
              <a:solidFill>
                <a:prstClr val="white"/>
              </a:solidFill>
              <a:latin typeface="Helvetica Now Text" panose="020B0504030202020204" pitchFamily="34" charset="0"/>
              <a:ea typeface="等线" panose="02010600030101010101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8" t="5323" r="14089"/>
          <a:stretch>
            <a:fillRect/>
          </a:stretch>
        </p:blipFill>
        <p:spPr>
          <a:xfrm>
            <a:off x="2151999" y="4393171"/>
            <a:ext cx="1564295" cy="1564294"/>
          </a:xfrm>
          <a:custGeom>
            <a:avLst/>
            <a:gdLst>
              <a:gd name="connsiteX0" fmla="*/ 1142742 w 2285484"/>
              <a:gd name="connsiteY0" fmla="*/ 0 h 2285483"/>
              <a:gd name="connsiteX1" fmla="*/ 2285484 w 2285484"/>
              <a:gd name="connsiteY1" fmla="*/ 1142742 h 2285483"/>
              <a:gd name="connsiteX2" fmla="*/ 1259581 w 2285484"/>
              <a:gd name="connsiteY2" fmla="*/ 2279584 h 2285483"/>
              <a:gd name="connsiteX3" fmla="*/ 1142762 w 2285484"/>
              <a:gd name="connsiteY3" fmla="*/ 2285483 h 2285483"/>
              <a:gd name="connsiteX4" fmla="*/ 1142722 w 2285484"/>
              <a:gd name="connsiteY4" fmla="*/ 2285483 h 2285483"/>
              <a:gd name="connsiteX5" fmla="*/ 1025904 w 2285484"/>
              <a:gd name="connsiteY5" fmla="*/ 2279584 h 2285483"/>
              <a:gd name="connsiteX6" fmla="*/ 0 w 2285484"/>
              <a:gd name="connsiteY6" fmla="*/ 1142742 h 2285483"/>
              <a:gd name="connsiteX7" fmla="*/ 1142742 w 2285484"/>
              <a:gd name="connsiteY7" fmla="*/ 0 h 2285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5484" h="2285483">
                <a:moveTo>
                  <a:pt x="1142742" y="0"/>
                </a:moveTo>
                <a:cubicBezTo>
                  <a:pt x="1773861" y="0"/>
                  <a:pt x="2285484" y="511623"/>
                  <a:pt x="2285484" y="1142742"/>
                </a:cubicBezTo>
                <a:cubicBezTo>
                  <a:pt x="2285484" y="1734416"/>
                  <a:pt x="1835815" y="2221064"/>
                  <a:pt x="1259581" y="2279584"/>
                </a:cubicBezTo>
                <a:lnTo>
                  <a:pt x="1142762" y="2285483"/>
                </a:lnTo>
                <a:lnTo>
                  <a:pt x="1142722" y="2285483"/>
                </a:lnTo>
                <a:lnTo>
                  <a:pt x="1025904" y="2279584"/>
                </a:lnTo>
                <a:cubicBezTo>
                  <a:pt x="449669" y="2221064"/>
                  <a:pt x="0" y="1734416"/>
                  <a:pt x="0" y="1142742"/>
                </a:cubicBezTo>
                <a:cubicBezTo>
                  <a:pt x="0" y="511623"/>
                  <a:pt x="511623" y="0"/>
                  <a:pt x="1142742" y="0"/>
                </a:cubicBezTo>
                <a:close/>
              </a:path>
            </a:pathLst>
          </a:custGeom>
          <a:ln w="38100">
            <a:solidFill>
              <a:sysClr val="window" lastClr="FFFFFF">
                <a:lumMod val="85000"/>
              </a:sysClr>
            </a:solidFill>
          </a:ln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8" t="5323" r="14089"/>
          <a:stretch>
            <a:fillRect/>
          </a:stretch>
        </p:blipFill>
        <p:spPr>
          <a:xfrm>
            <a:off x="420198" y="4361243"/>
            <a:ext cx="1504027" cy="1504026"/>
          </a:xfrm>
          <a:custGeom>
            <a:avLst/>
            <a:gdLst>
              <a:gd name="connsiteX0" fmla="*/ 1142742 w 2285484"/>
              <a:gd name="connsiteY0" fmla="*/ 0 h 2285483"/>
              <a:gd name="connsiteX1" fmla="*/ 2285484 w 2285484"/>
              <a:gd name="connsiteY1" fmla="*/ 1142742 h 2285483"/>
              <a:gd name="connsiteX2" fmla="*/ 1259581 w 2285484"/>
              <a:gd name="connsiteY2" fmla="*/ 2279584 h 2285483"/>
              <a:gd name="connsiteX3" fmla="*/ 1142762 w 2285484"/>
              <a:gd name="connsiteY3" fmla="*/ 2285483 h 2285483"/>
              <a:gd name="connsiteX4" fmla="*/ 1142722 w 2285484"/>
              <a:gd name="connsiteY4" fmla="*/ 2285483 h 2285483"/>
              <a:gd name="connsiteX5" fmla="*/ 1025904 w 2285484"/>
              <a:gd name="connsiteY5" fmla="*/ 2279584 h 2285483"/>
              <a:gd name="connsiteX6" fmla="*/ 0 w 2285484"/>
              <a:gd name="connsiteY6" fmla="*/ 1142742 h 2285483"/>
              <a:gd name="connsiteX7" fmla="*/ 1142742 w 2285484"/>
              <a:gd name="connsiteY7" fmla="*/ 0 h 2285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5484" h="2285483">
                <a:moveTo>
                  <a:pt x="1142742" y="0"/>
                </a:moveTo>
                <a:cubicBezTo>
                  <a:pt x="1773861" y="0"/>
                  <a:pt x="2285484" y="511623"/>
                  <a:pt x="2285484" y="1142742"/>
                </a:cubicBezTo>
                <a:cubicBezTo>
                  <a:pt x="2285484" y="1734416"/>
                  <a:pt x="1835815" y="2221064"/>
                  <a:pt x="1259581" y="2279584"/>
                </a:cubicBezTo>
                <a:lnTo>
                  <a:pt x="1142762" y="2285483"/>
                </a:lnTo>
                <a:lnTo>
                  <a:pt x="1142722" y="2285483"/>
                </a:lnTo>
                <a:lnTo>
                  <a:pt x="1025904" y="2279584"/>
                </a:lnTo>
                <a:cubicBezTo>
                  <a:pt x="449669" y="2221064"/>
                  <a:pt x="0" y="1734416"/>
                  <a:pt x="0" y="1142742"/>
                </a:cubicBezTo>
                <a:cubicBezTo>
                  <a:pt x="0" y="511623"/>
                  <a:pt x="511623" y="0"/>
                  <a:pt x="1142742" y="0"/>
                </a:cubicBezTo>
                <a:close/>
              </a:path>
            </a:pathLst>
          </a:custGeom>
          <a:ln w="38100">
            <a:solidFill>
              <a:sysClr val="window" lastClr="FFFFFF">
                <a:lumMod val="85000"/>
              </a:sysClr>
            </a:solidFill>
          </a:ln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8" t="5323" r="14089"/>
          <a:stretch>
            <a:fillRect/>
          </a:stretch>
        </p:blipFill>
        <p:spPr>
          <a:xfrm>
            <a:off x="4035718" y="4404023"/>
            <a:ext cx="1550374" cy="1550373"/>
          </a:xfrm>
          <a:custGeom>
            <a:avLst/>
            <a:gdLst>
              <a:gd name="connsiteX0" fmla="*/ 1142742 w 2285484"/>
              <a:gd name="connsiteY0" fmla="*/ 0 h 2285483"/>
              <a:gd name="connsiteX1" fmla="*/ 2285484 w 2285484"/>
              <a:gd name="connsiteY1" fmla="*/ 1142742 h 2285483"/>
              <a:gd name="connsiteX2" fmla="*/ 1259581 w 2285484"/>
              <a:gd name="connsiteY2" fmla="*/ 2279584 h 2285483"/>
              <a:gd name="connsiteX3" fmla="*/ 1142762 w 2285484"/>
              <a:gd name="connsiteY3" fmla="*/ 2285483 h 2285483"/>
              <a:gd name="connsiteX4" fmla="*/ 1142722 w 2285484"/>
              <a:gd name="connsiteY4" fmla="*/ 2285483 h 2285483"/>
              <a:gd name="connsiteX5" fmla="*/ 1025904 w 2285484"/>
              <a:gd name="connsiteY5" fmla="*/ 2279584 h 2285483"/>
              <a:gd name="connsiteX6" fmla="*/ 0 w 2285484"/>
              <a:gd name="connsiteY6" fmla="*/ 1142742 h 2285483"/>
              <a:gd name="connsiteX7" fmla="*/ 1142742 w 2285484"/>
              <a:gd name="connsiteY7" fmla="*/ 0 h 2285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5484" h="2285483">
                <a:moveTo>
                  <a:pt x="1142742" y="0"/>
                </a:moveTo>
                <a:cubicBezTo>
                  <a:pt x="1773861" y="0"/>
                  <a:pt x="2285484" y="511623"/>
                  <a:pt x="2285484" y="1142742"/>
                </a:cubicBezTo>
                <a:cubicBezTo>
                  <a:pt x="2285484" y="1734416"/>
                  <a:pt x="1835815" y="2221064"/>
                  <a:pt x="1259581" y="2279584"/>
                </a:cubicBezTo>
                <a:lnTo>
                  <a:pt x="1142762" y="2285483"/>
                </a:lnTo>
                <a:lnTo>
                  <a:pt x="1142722" y="2285483"/>
                </a:lnTo>
                <a:lnTo>
                  <a:pt x="1025904" y="2279584"/>
                </a:lnTo>
                <a:cubicBezTo>
                  <a:pt x="449669" y="2221064"/>
                  <a:pt x="0" y="1734416"/>
                  <a:pt x="0" y="1142742"/>
                </a:cubicBezTo>
                <a:cubicBezTo>
                  <a:pt x="0" y="511623"/>
                  <a:pt x="511623" y="0"/>
                  <a:pt x="1142742" y="0"/>
                </a:cubicBezTo>
                <a:close/>
              </a:path>
            </a:pathLst>
          </a:custGeom>
          <a:ln w="38100">
            <a:solidFill>
              <a:srgbClr val="D60211">
                <a:alpha val="70000"/>
              </a:srgbClr>
            </a:solidFill>
          </a:ln>
          <a:effectLst>
            <a:glow rad="101600">
              <a:srgbClr val="ED7D31">
                <a:satMod val="175000"/>
                <a:alpha val="40000"/>
              </a:srgbClr>
            </a:glow>
          </a:effectLst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8" t="5323" r="27152" b="10778"/>
          <a:stretch>
            <a:fillRect/>
          </a:stretch>
        </p:blipFill>
        <p:spPr>
          <a:xfrm>
            <a:off x="4022905" y="4384462"/>
            <a:ext cx="1320430" cy="1460191"/>
          </a:xfrm>
          <a:custGeom>
            <a:avLst/>
            <a:gdLst>
              <a:gd name="connsiteX0" fmla="*/ 1142742 w 1831449"/>
              <a:gd name="connsiteY0" fmla="*/ 0 h 2025298"/>
              <a:gd name="connsiteX1" fmla="*/ 1781660 w 1831449"/>
              <a:gd name="connsiteY1" fmla="*/ 195162 h 2025298"/>
              <a:gd name="connsiteX2" fmla="*/ 1831449 w 1831449"/>
              <a:gd name="connsiteY2" fmla="*/ 236242 h 2025298"/>
              <a:gd name="connsiteX3" fmla="*/ 421030 w 1831449"/>
              <a:gd name="connsiteY3" fmla="*/ 2025298 h 2025298"/>
              <a:gd name="connsiteX4" fmla="*/ 296864 w 1831449"/>
              <a:gd name="connsiteY4" fmla="*/ 1911096 h 2025298"/>
              <a:gd name="connsiteX5" fmla="*/ 0 w 1831449"/>
              <a:gd name="connsiteY5" fmla="*/ 1142742 h 2025298"/>
              <a:gd name="connsiteX6" fmla="*/ 1142742 w 1831449"/>
              <a:gd name="connsiteY6" fmla="*/ 0 h 202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1449" h="2025298">
                <a:moveTo>
                  <a:pt x="1142742" y="0"/>
                </a:moveTo>
                <a:cubicBezTo>
                  <a:pt x="1379412" y="0"/>
                  <a:pt x="1599277" y="71947"/>
                  <a:pt x="1781660" y="195162"/>
                </a:cubicBezTo>
                <a:lnTo>
                  <a:pt x="1831449" y="236242"/>
                </a:lnTo>
                <a:lnTo>
                  <a:pt x="421030" y="2025298"/>
                </a:lnTo>
                <a:lnTo>
                  <a:pt x="296864" y="1911096"/>
                </a:lnTo>
                <a:cubicBezTo>
                  <a:pt x="112417" y="1708159"/>
                  <a:pt x="0" y="1438579"/>
                  <a:pt x="0" y="1142742"/>
                </a:cubicBezTo>
                <a:cubicBezTo>
                  <a:pt x="0" y="511623"/>
                  <a:pt x="511623" y="0"/>
                  <a:pt x="1142742" y="0"/>
                </a:cubicBezTo>
                <a:close/>
              </a:path>
            </a:pathLst>
          </a:custGeom>
        </p:spPr>
      </p:pic>
      <p:sp>
        <p:nvSpPr>
          <p:cNvPr id="59" name="圆角矩形 58"/>
          <p:cNvSpPr/>
          <p:nvPr/>
        </p:nvSpPr>
        <p:spPr>
          <a:xfrm>
            <a:off x="403720" y="4014092"/>
            <a:ext cx="1486922" cy="318023"/>
          </a:xfrm>
          <a:prstGeom prst="roundRect">
            <a:avLst>
              <a:gd name="adj" fmla="val 50000"/>
            </a:avLst>
          </a:prstGeom>
          <a:solidFill>
            <a:srgbClr val="D6021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rmAutofit fontScale="92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ow Text" panose="020B0504030202020204" pitchFamily="34" charset="0"/>
                <a:ea typeface="等线" panose="02010600030101010101" pitchFamily="2" charset="-122"/>
                <a:cs typeface="+mn-cs"/>
              </a:rPr>
              <a:t>IR </a:t>
            </a:r>
            <a:r>
              <a:rPr kumimoji="0" lang="ko-KR" altLang="en-US" sz="1100" b="0" i="0" u="none" strike="noStrike" kern="0" cap="none" spc="0" normalizeH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ow Text" panose="020B0504030202020204" pitchFamily="34" charset="0"/>
                <a:ea typeface="等线" panose="02010600030101010101" pitchFamily="2" charset="-122"/>
                <a:cs typeface="+mn-cs"/>
              </a:rPr>
              <a:t>모드</a:t>
            </a:r>
            <a:endParaRPr kumimoji="0" lang="zh-CN" altLang="en-US" sz="1100" b="0" i="0" u="none" strike="noStrike" kern="0" cap="none" spc="0" normalizeH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2127507" y="4003046"/>
            <a:ext cx="1488325" cy="349772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solidFill>
              <a:srgbClr val="D60211"/>
            </a:solidFill>
            <a:prstDash val="solid"/>
            <a:miter lim="800000"/>
          </a:ln>
          <a:effectLst/>
        </p:spPr>
        <p:txBody>
          <a:bodyPr wrap="square" rtlCol="0" anchor="ctr">
            <a:normAutofit lnSpcReduction="10000"/>
          </a:bodyPr>
          <a:lstStyle/>
          <a:p>
            <a:pPr marL="0" marR="0" lvl="0" indent="0" algn="ctr" defTabSz="9632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等线" panose="02010600030101010101" pitchFamily="2" charset="-122"/>
                <a:cs typeface="+mn-cs"/>
              </a:rPr>
              <a:t>백색광 모드</a:t>
            </a:r>
            <a:endParaRPr kumimoji="0" lang="en-US" altLang="zh-CN" sz="1050" b="0" i="0" u="none" strike="noStrike" kern="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ow Text" panose="020B0504030202020204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98028" y="3661369"/>
            <a:ext cx="3757115" cy="276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defTabSz="963229">
              <a:spcAft>
                <a:spcPts val="324"/>
              </a:spcAft>
            </a:pPr>
            <a:r>
              <a:rPr lang="ko-KR" altLang="en-US" sz="1200" b="1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다양한 요구 사항에 대한 유연한 선택</a:t>
            </a:r>
            <a:endParaRPr lang="zh-CN" altLang="en-US" sz="1200" b="1" dirty="0">
              <a:latin typeface="Helvetica Now Text" panose="020B050403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2" name="圆角矩形标注 61"/>
          <p:cNvSpPr/>
          <p:nvPr/>
        </p:nvSpPr>
        <p:spPr>
          <a:xfrm>
            <a:off x="5386597" y="4348383"/>
            <a:ext cx="1043341" cy="434552"/>
          </a:xfrm>
          <a:prstGeom prst="wedgeRoundRectCallout">
            <a:avLst>
              <a:gd name="adj1" fmla="val -66614"/>
              <a:gd name="adj2" fmla="val 177380"/>
              <a:gd name="adj3" fmla="val 16667"/>
            </a:avLst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rmAutofit/>
          </a:bodyPr>
          <a:lstStyle/>
          <a:p>
            <a:pPr marL="0" marR="0" lvl="0" indent="0" algn="ctr" defTabSz="9632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0" cap="none" spc="0" normalizeH="0" noProof="0" smtClean="0">
                <a:ln>
                  <a:noFill/>
                </a:ln>
                <a:solidFill>
                  <a:srgbClr val="2D287E"/>
                </a:solidFill>
                <a:effectLst/>
                <a:uLnTx/>
                <a:uFillTx/>
                <a:latin typeface="Helvetica Now Text" panose="020B0504030202020204" pitchFamily="34" charset="0"/>
                <a:ea typeface="等线" panose="02010600030101010101" pitchFamily="2" charset="-122"/>
                <a:cs typeface="+mn-cs"/>
              </a:rPr>
              <a:t>추천</a:t>
            </a:r>
            <a:endParaRPr kumimoji="0" lang="zh-CN" altLang="en-US" sz="1100" b="1" i="0" u="none" strike="noStrike" kern="0" cap="none" spc="0" normalizeH="0" noProof="0" dirty="0" smtClean="0">
              <a:ln>
                <a:noFill/>
              </a:ln>
              <a:solidFill>
                <a:srgbClr val="2D287E"/>
              </a:solidFill>
              <a:effectLst/>
              <a:uLnTx/>
              <a:uFillTx/>
              <a:latin typeface="Helvetica Now Text" panose="020B0504030202020204" pitchFamily="34" charset="0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3946885" y="3998612"/>
            <a:ext cx="1689978" cy="369332"/>
            <a:chOff x="3931698" y="7537487"/>
            <a:chExt cx="1689978" cy="369332"/>
          </a:xfrm>
        </p:grpSpPr>
        <p:grpSp>
          <p:nvGrpSpPr>
            <p:cNvPr id="64" name="组合 63"/>
            <p:cNvGrpSpPr/>
            <p:nvPr/>
          </p:nvGrpSpPr>
          <p:grpSpPr>
            <a:xfrm>
              <a:off x="3931698" y="7537487"/>
              <a:ext cx="1689978" cy="369332"/>
              <a:chOff x="-851237" y="1221582"/>
              <a:chExt cx="2365601" cy="509792"/>
            </a:xfrm>
          </p:grpSpPr>
          <p:sp>
            <p:nvSpPr>
              <p:cNvPr id="66" name="圆角矩形 65"/>
              <p:cNvSpPr/>
              <p:nvPr userDrawn="1"/>
            </p:nvSpPr>
            <p:spPr>
              <a:xfrm>
                <a:off x="-399741" y="1221582"/>
                <a:ext cx="1901936" cy="509792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632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圆角矩形 66"/>
              <p:cNvSpPr/>
              <p:nvPr userDrawn="1"/>
            </p:nvSpPr>
            <p:spPr>
              <a:xfrm>
                <a:off x="85761" y="1248581"/>
                <a:ext cx="1428603" cy="455793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632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8" name="圆角矩形 67"/>
              <p:cNvSpPr/>
              <p:nvPr userDrawn="1"/>
            </p:nvSpPr>
            <p:spPr>
              <a:xfrm>
                <a:off x="-851237" y="1221582"/>
                <a:ext cx="1338519" cy="509792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632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5" name="矩形 64"/>
            <p:cNvSpPr/>
            <p:nvPr/>
          </p:nvSpPr>
          <p:spPr>
            <a:xfrm>
              <a:off x="4262939" y="7579480"/>
              <a:ext cx="1059906" cy="261610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/>
              <a:r>
                <a:rPr lang="ko-KR" altLang="en-US" sz="800" dirty="0" smtClean="0">
                  <a:solidFill>
                    <a:prstClr val="white"/>
                  </a:solidFill>
                  <a:latin typeface="Helvetica Now Text" panose="020B0504030202020204" pitchFamily="34" charset="0"/>
                </a:rPr>
                <a:t>스마트    </a:t>
              </a:r>
              <a:r>
                <a:rPr lang="ko-KR" altLang="en-US" sz="800" dirty="0">
                  <a:solidFill>
                    <a:srgbClr val="FF0000"/>
                  </a:solidFill>
                  <a:latin typeface="Helvetica Now Text" panose="020B0504030202020204" pitchFamily="34" charset="0"/>
                </a:rPr>
                <a:t>기능</a:t>
              </a:r>
              <a:endParaRPr lang="zh-CN" altLang="en-US" sz="800" dirty="0">
                <a:solidFill>
                  <a:srgbClr val="FF0000"/>
                </a:solidFill>
                <a:latin typeface="Helvetica Now Text" panose="020B0504030202020204" pitchFamily="34" charset="0"/>
              </a:endParaRPr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725901" y="5973534"/>
            <a:ext cx="2068721" cy="276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defTabSz="963229"/>
            <a:r>
              <a:rPr lang="ko-KR" altLang="en-US" sz="1200" b="1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흑백 이미지</a:t>
            </a:r>
            <a:endParaRPr lang="en-US" altLang="zh-CN" sz="1200" b="1" dirty="0">
              <a:latin typeface="Helvetica Now Text" panose="020B050403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2474250" y="5984231"/>
            <a:ext cx="1446593" cy="276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defTabSz="963229"/>
            <a:r>
              <a:rPr lang="ko-KR" altLang="en-US" sz="12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컬러 이미지</a:t>
            </a:r>
            <a:endParaRPr lang="en-US" altLang="zh-CN" sz="1200" b="1" dirty="0">
              <a:latin typeface="Helvetica Now Text" panose="020B050403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3887657" y="5988786"/>
            <a:ext cx="2574788" cy="55399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defTabSz="963229"/>
            <a:r>
              <a:rPr lang="ko-KR" altLang="en-US" sz="10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이벤트 없음</a:t>
            </a:r>
            <a:r>
              <a:rPr lang="en-US" altLang="ko-KR" sz="10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IR </a:t>
            </a:r>
            <a:r>
              <a:rPr lang="ko-KR" altLang="en-US" sz="10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켜짐</a:t>
            </a:r>
            <a:r>
              <a:rPr lang="en-US" altLang="ko-KR" sz="10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ko-KR" altLang="en-US" sz="10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흑백 이미지</a:t>
            </a:r>
            <a:r>
              <a:rPr lang="en-US" altLang="ko-KR" sz="10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;</a:t>
            </a:r>
          </a:p>
          <a:p>
            <a:pPr defTabSz="963229"/>
            <a:endParaRPr lang="en-US" altLang="zh-CN" sz="1000" b="1" dirty="0">
              <a:latin typeface="Helvetica Now Text" panose="020B050403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defTabSz="963229"/>
            <a:r>
              <a:rPr lang="ko-KR" altLang="en-US" sz="10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사람</a:t>
            </a:r>
            <a:r>
              <a:rPr lang="en-US" altLang="ko-KR" sz="10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/</a:t>
            </a:r>
            <a:r>
              <a:rPr lang="ko-KR" altLang="en-US" sz="10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차량 감지</a:t>
            </a:r>
            <a:r>
              <a:rPr lang="en-US" altLang="ko-KR" sz="10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ko-KR" altLang="en-US" sz="10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백색광 켜짐</a:t>
            </a:r>
            <a:r>
              <a:rPr lang="en-US" altLang="ko-KR" sz="10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ko-KR" altLang="en-US" sz="1000" b="1" dirty="0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컬러 이미징</a:t>
            </a:r>
            <a:endParaRPr lang="en-US" altLang="zh-CN" sz="1000" b="1" dirty="0">
              <a:latin typeface="Helvetica Now Text" panose="020B050403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792212" y="1655202"/>
            <a:ext cx="4025628" cy="338554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normAutofit/>
          </a:bodyPr>
          <a:lstStyle/>
          <a:p>
            <a:pPr defTabSz="963229"/>
            <a:r>
              <a:rPr lang="ko-KR" altLang="en-US" sz="1600" b="1" smtClean="0">
                <a:solidFill>
                  <a:prstClr val="white"/>
                </a:solidFill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하이라이트</a:t>
            </a:r>
            <a:endParaRPr lang="en-US" altLang="zh-CN" sz="1600" b="1" dirty="0">
              <a:solidFill>
                <a:prstClr val="white"/>
              </a:solidFill>
              <a:latin typeface="Helvetica Now Text" panose="020B0504030202020204" pitchFamily="34" charset="0"/>
              <a:ea typeface="等线" panose="02010600030101010101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3" name="圆角矩形 72"/>
          <p:cNvSpPr/>
          <p:nvPr/>
        </p:nvSpPr>
        <p:spPr>
          <a:xfrm>
            <a:off x="6798820" y="2107322"/>
            <a:ext cx="1594425" cy="1374900"/>
          </a:xfrm>
          <a:prstGeom prst="roundRect">
            <a:avLst>
              <a:gd name="adj" fmla="val 6608"/>
            </a:avLst>
          </a:prstGeom>
          <a:solidFill>
            <a:srgbClr val="FCBF54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>
            <a:glow rad="127000">
              <a:sysClr val="window" lastClr="FFFFFF">
                <a:lumMod val="95000"/>
                <a:alpha val="57000"/>
              </a:sysClr>
            </a:glow>
          </a:effectLst>
        </p:spPr>
        <p:txBody>
          <a:bodyPr rtlCol="0" anchor="ctr"/>
          <a:lstStyle/>
          <a:p>
            <a:pPr marL="0" marR="0" lvl="0" indent="0" algn="ctr" defTabSz="9632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96" b="0" i="0" u="none" strike="noStrike" kern="0" cap="none" spc="0" normalizeH="0" baseline="0" noProof="0" smtClean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74" name="圆角矩形 73"/>
          <p:cNvSpPr/>
          <p:nvPr/>
        </p:nvSpPr>
        <p:spPr>
          <a:xfrm>
            <a:off x="8567331" y="2106933"/>
            <a:ext cx="1744713" cy="1478770"/>
          </a:xfrm>
          <a:prstGeom prst="roundRect">
            <a:avLst>
              <a:gd name="adj" fmla="val 6608"/>
            </a:avLst>
          </a:prstGeom>
          <a:solidFill>
            <a:srgbClr val="4E3B3B">
              <a:alpha val="60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>
            <a:glow rad="127000">
              <a:sysClr val="window" lastClr="FFFFFF">
                <a:lumMod val="95000"/>
                <a:alpha val="57000"/>
              </a:sysClr>
            </a:glow>
          </a:effectLst>
        </p:spPr>
        <p:txBody>
          <a:bodyPr rtlCol="0" anchor="ctr"/>
          <a:lstStyle/>
          <a:p>
            <a:pPr marL="0" marR="0" lvl="0" indent="0" algn="ctr" defTabSz="9632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96" b="0" i="0" u="none" strike="noStrike" kern="0" cap="none" spc="0" normalizeH="0" baseline="0" noProof="0" smtClean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0509692" y="2154762"/>
            <a:ext cx="1623550" cy="1455972"/>
          </a:xfrm>
          <a:prstGeom prst="roundRect">
            <a:avLst>
              <a:gd name="adj" fmla="val 6608"/>
            </a:avLst>
          </a:prstGeom>
          <a:solidFill>
            <a:srgbClr val="FCBF54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>
            <a:glow rad="127000">
              <a:sysClr val="window" lastClr="FFFFFF">
                <a:lumMod val="95000"/>
                <a:alpha val="57000"/>
              </a:sysClr>
            </a:glow>
          </a:effectLst>
        </p:spPr>
        <p:txBody>
          <a:bodyPr rtlCol="0" anchor="ctr"/>
          <a:lstStyle/>
          <a:p>
            <a:pPr marL="0" marR="0" lvl="0" indent="0" algn="ctr" defTabSz="9632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96" b="0" i="0" u="none" strike="noStrike" kern="0" cap="none" spc="0" normalizeH="0" baseline="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6659159" y="3051322"/>
            <a:ext cx="1924426" cy="46166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 defTabSz="963229"/>
            <a:r>
              <a:rPr lang="ko-KR" altLang="en-US" baseline="30000" smtClean="0">
                <a:solidFill>
                  <a:srgbClr val="FF0000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유연한 하이브리드 조명 조명 </a:t>
            </a:r>
            <a:endParaRPr lang="en-US" altLang="zh-CN" baseline="30000" dirty="0">
              <a:solidFill>
                <a:srgbClr val="FF0000"/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77" name="图片 7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754" y="2237373"/>
            <a:ext cx="1351445" cy="70419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8457151" y="3033122"/>
            <a:ext cx="1779052" cy="646331"/>
          </a:xfrm>
          <a:prstGeom prst="rect">
            <a:avLst/>
          </a:prstGeom>
        </p:spPr>
        <p:txBody>
          <a:bodyPr wrap="square">
            <a:normAutofit lnSpcReduction="10000"/>
          </a:bodyPr>
          <a:lstStyle/>
          <a:p>
            <a:pPr algn="ctr" defTabSz="963229"/>
            <a:r>
              <a:rPr lang="ko-KR" altLang="en-US" b="1" baseline="30000" dirty="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사람과 차량</a:t>
            </a:r>
            <a:endParaRPr lang="en-US" altLang="zh-CN" b="1" baseline="30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ctr" defTabSz="963229"/>
            <a:r>
              <a:rPr lang="ko-KR" altLang="en-US" baseline="30000" dirty="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컬러 이미지로 타겟 보기</a:t>
            </a:r>
            <a:r>
              <a:rPr lang="ko-KR" altLang="en-US" sz="1600" dirty="0" smtClean="0">
                <a:solidFill>
                  <a:srgbClr val="000000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</a:t>
            </a:r>
            <a:endParaRPr lang="en-US" altLang="zh-CN" sz="1600" dirty="0">
              <a:solidFill>
                <a:srgbClr val="000000"/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ctr" defTabSz="963229"/>
            <a:endParaRPr lang="en-US" altLang="zh-CN" baseline="30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6757587" y="3565547"/>
            <a:ext cx="2371389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85750" indent="-285750" defTabSz="963229">
              <a:buFont typeface="Wingdings" panose="05000000000000000000" pitchFamily="2" charset="2"/>
              <a:buChar char="ü"/>
            </a:pPr>
            <a:r>
              <a:rPr lang="en-US" altLang="zh-CN" sz="1200" i="1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IR </a:t>
            </a:r>
            <a:r>
              <a:rPr lang="ko-KR" altLang="en-US" sz="1200" i="1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모드</a:t>
            </a:r>
            <a:endParaRPr lang="en-US" altLang="zh-CN" sz="1200" i="1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285750" indent="-285750" defTabSz="963229">
              <a:buFont typeface="Wingdings" panose="05000000000000000000" pitchFamily="2" charset="2"/>
              <a:buChar char="ü"/>
            </a:pPr>
            <a:r>
              <a:rPr lang="ko-KR" altLang="en-US" sz="1200" i="1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백색광 모드</a:t>
            </a:r>
            <a:endParaRPr lang="en-US" altLang="zh-CN" sz="1200" i="1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285750" indent="-285750" defTabSz="963229">
              <a:buFont typeface="Wingdings" panose="05000000000000000000" pitchFamily="2" charset="2"/>
              <a:buChar char="ü"/>
            </a:pPr>
            <a:r>
              <a:rPr lang="ko-KR" altLang="en-US" sz="1200" i="1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스마트 모드</a:t>
            </a:r>
            <a:endParaRPr lang="en-US" altLang="zh-CN" sz="1200" i="1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10656730" y="3896923"/>
            <a:ext cx="1682419" cy="2769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ü"/>
              <a:defRPr sz="12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963229"/>
            <a:r>
              <a:rPr lang="en-US" altLang="zh-CN" i="1" smtClean="0">
                <a:solidFill>
                  <a:schemeClr val="tx1"/>
                </a:solidFill>
                <a:ea typeface="等线" panose="02010600030101010101" pitchFamily="2" charset="-122"/>
              </a:rPr>
              <a:t>Hik-</a:t>
            </a:r>
            <a:r>
              <a:rPr lang="ko-KR" altLang="en-US" i="1" smtClean="0">
                <a:solidFill>
                  <a:schemeClr val="tx1"/>
                </a:solidFill>
                <a:ea typeface="等线" panose="02010600030101010101" pitchFamily="2" charset="-122"/>
              </a:rPr>
              <a:t>커넥트</a:t>
            </a:r>
            <a:endParaRPr lang="en-US" altLang="zh-CN" i="1" dirty="0">
              <a:solidFill>
                <a:schemeClr val="tx1"/>
              </a:solidFill>
              <a:ea typeface="等线" panose="02010600030101010101" pitchFamily="2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10261741" y="3106023"/>
            <a:ext cx="2121002" cy="4616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defTabSz="963229"/>
            <a:r>
              <a:rPr lang="ko-KR" altLang="en-US" b="1" baseline="30000" smtClean="0">
                <a:solidFill>
                  <a:srgbClr val="E7E6E6">
                    <a:lumMod val="25000"/>
                  </a:srgbClr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앱</a:t>
            </a:r>
            <a:endParaRPr lang="en-US" altLang="zh-CN" b="1" baseline="30000" dirty="0">
              <a:solidFill>
                <a:srgbClr val="E7E6E6">
                  <a:lumMod val="25000"/>
                </a:srgbClr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ctr" defTabSz="963229"/>
            <a:r>
              <a:rPr lang="ko-KR" altLang="en-US" baseline="30000" smtClean="0">
                <a:solidFill>
                  <a:srgbClr val="E7E6E6">
                    <a:lumMod val="25000"/>
                  </a:srgbClr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모바일 원격 제어</a:t>
            </a:r>
            <a:endParaRPr lang="en-US" altLang="zh-CN" baseline="30000" dirty="0">
              <a:solidFill>
                <a:srgbClr val="E7E6E6">
                  <a:lumMod val="25000"/>
                </a:srgbClr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82" name="图片 8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8897" y="2273769"/>
            <a:ext cx="718614" cy="718614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669" y="2262030"/>
            <a:ext cx="1450576" cy="738380"/>
          </a:xfrm>
          <a:prstGeom prst="rect">
            <a:avLst/>
          </a:prstGeom>
        </p:spPr>
      </p:pic>
      <p:sp>
        <p:nvSpPr>
          <p:cNvPr id="84" name="矩形 83"/>
          <p:cNvSpPr/>
          <p:nvPr/>
        </p:nvSpPr>
        <p:spPr>
          <a:xfrm>
            <a:off x="6857418" y="2374823"/>
            <a:ext cx="176812" cy="621973"/>
          </a:xfrm>
          <a:prstGeom prst="rect">
            <a:avLst/>
          </a:prstGeom>
          <a:solidFill>
            <a:srgbClr val="FCBF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632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9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7173891" y="2842694"/>
            <a:ext cx="1071664" cy="192169"/>
          </a:xfrm>
          <a:prstGeom prst="rect">
            <a:avLst/>
          </a:prstGeom>
          <a:solidFill>
            <a:srgbClr val="FCBF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632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9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8384307" y="3746709"/>
            <a:ext cx="2718993" cy="4616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285750" indent="-285750" defTabSz="963229">
              <a:buFont typeface="Wingdings" panose="05000000000000000000" pitchFamily="2" charset="2"/>
              <a:buChar char="ü"/>
              <a:defRPr sz="1200" i="1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움직임 감지 </a:t>
            </a:r>
            <a:r>
              <a:rPr lang="en-US" altLang="ko-KR" dirty="0" smtClean="0"/>
              <a:t>2.0</a:t>
            </a:r>
            <a:endParaRPr lang="en-US" altLang="zh-CN" dirty="0"/>
          </a:p>
          <a:p>
            <a:r>
              <a:rPr lang="ko-KR" altLang="en-US" dirty="0" smtClean="0"/>
              <a:t>아큐센스</a:t>
            </a:r>
            <a:endParaRPr lang="en-US" altLang="zh-CN" dirty="0"/>
          </a:p>
        </p:txBody>
      </p:sp>
      <p:graphicFrame>
        <p:nvGraphicFramePr>
          <p:cNvPr id="88" name="表格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165562"/>
              </p:ext>
            </p:extLst>
          </p:nvPr>
        </p:nvGraphicFramePr>
        <p:xfrm>
          <a:off x="6635558" y="4999908"/>
          <a:ext cx="5588000" cy="147394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60400">
                  <a:extLst>
                    <a:ext uri="{9D8B030D-6E8A-4147-A177-3AD203B41FA5}">
                      <a16:colId xmlns:a16="http://schemas.microsoft.com/office/drawing/2014/main" val="1540451128"/>
                    </a:ext>
                  </a:extLst>
                </a:gridCol>
                <a:gridCol w="2463800">
                  <a:extLst>
                    <a:ext uri="{9D8B030D-6E8A-4147-A177-3AD203B41FA5}">
                      <a16:colId xmlns:a16="http://schemas.microsoft.com/office/drawing/2014/main" val="4065649613"/>
                    </a:ext>
                  </a:extLst>
                </a:gridCol>
                <a:gridCol w="2463800">
                  <a:extLst>
                    <a:ext uri="{9D8B030D-6E8A-4147-A177-3AD203B41FA5}">
                      <a16:colId xmlns:a16="http://schemas.microsoft.com/office/drawing/2014/main" val="79059287"/>
                    </a:ext>
                  </a:extLst>
                </a:gridCol>
              </a:tblGrid>
              <a:tr h="1910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3845" marR="3845" marT="384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200" u="none" strike="noStrike" baseline="0" smtClean="0">
                          <a:effectLst/>
                        </a:rPr>
                        <a:t>제품 시리즈</a:t>
                      </a:r>
                      <a:endParaRPr lang="en-US" sz="1200" b="1" i="0" u="none" strike="noStrike" baseline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3845" marR="3845" marT="384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200" u="none" strike="noStrike" baseline="0" dirty="0" smtClean="0">
                          <a:effectLst/>
                        </a:rPr>
                        <a:t>해상도</a:t>
                      </a:r>
                      <a:endParaRPr lang="en-US" sz="1200" b="1" i="0" u="none" strike="noStrike" baseline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3845" marR="3845" marT="3845" marB="0" anchor="ctr"/>
                </a:tc>
                <a:extLst>
                  <a:ext uri="{0D108BD9-81ED-4DB2-BD59-A6C34878D82A}">
                    <a16:rowId xmlns:a16="http://schemas.microsoft.com/office/drawing/2014/main" val="2537525212"/>
                  </a:ext>
                </a:extLst>
              </a:tr>
              <a:tr h="320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000" u="none" strike="noStrike" baseline="0" dirty="0" smtClean="0">
                          <a:effectLst/>
                        </a:rPr>
                        <a:t>IPC </a:t>
                      </a:r>
                      <a:endParaRPr 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3845" marR="3845" marT="384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000" u="none" strike="noStrike" baseline="0" dirty="0" smtClean="0">
                          <a:effectLst/>
                        </a:rPr>
                        <a:t>1xx3G2-LI</a:t>
                      </a:r>
                      <a:endParaRPr 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3845" marR="3845" marT="384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000" u="none" strike="noStrike" baseline="0" dirty="0" smtClean="0">
                          <a:effectLst/>
                        </a:rPr>
                        <a:t>2/4/6/8</a:t>
                      </a:r>
                      <a:r>
                        <a:rPr lang="en-US" altLang="zh-CN" sz="1000" u="none" strike="noStrike" baseline="0" dirty="0" smtClean="0">
                          <a:effectLst/>
                        </a:rPr>
                        <a:t>MP</a:t>
                      </a:r>
                      <a:endParaRPr 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3845" marR="3845" marT="3845" marB="0" anchor="ctr"/>
                </a:tc>
                <a:extLst>
                  <a:ext uri="{0D108BD9-81ED-4DB2-BD59-A6C34878D82A}">
                    <a16:rowId xmlns:a16="http://schemas.microsoft.com/office/drawing/2014/main" val="3462560452"/>
                  </a:ext>
                </a:extLst>
              </a:tr>
              <a:tr h="320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u="none" strike="noStrike" baseline="0" dirty="0" smtClean="0">
                          <a:effectLst/>
                        </a:rPr>
                        <a:t>IPC</a:t>
                      </a:r>
                      <a:endParaRPr lang="en-US" altLang="zh-CN" sz="10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3845" marR="3845" marT="384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/>
                      <a:r>
                        <a:rPr lang="en-US" sz="1000" u="none" strike="noStrike" baseline="0" dirty="0" smtClean="0">
                          <a:effectLst/>
                        </a:rPr>
                        <a:t>1xx1G2-LI</a:t>
                      </a:r>
                      <a:endParaRPr 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3845" marR="3845" marT="384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/>
                      <a:r>
                        <a:rPr lang="en-US" sz="1000" u="none" strike="noStrike" dirty="0">
                          <a:effectLst/>
                        </a:rPr>
                        <a:t>2/4 MP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3845" marR="3845" marT="3845" marB="0"/>
                </a:tc>
                <a:extLst>
                  <a:ext uri="{0D108BD9-81ED-4DB2-BD59-A6C34878D82A}">
                    <a16:rowId xmlns:a16="http://schemas.microsoft.com/office/drawing/2014/main" val="4205189284"/>
                  </a:ext>
                </a:extLst>
              </a:tr>
              <a:tr h="320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000" u="none" strike="noStrike" baseline="0" dirty="0" smtClean="0">
                          <a:effectLst/>
                        </a:rPr>
                        <a:t>IPC </a:t>
                      </a:r>
                      <a:endParaRPr lang="en-US" altLang="zh-CN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3845" marR="3845" marT="384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2xx3G2-LI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3845" marR="3845" marT="384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000" u="none" strike="noStrike" baseline="0" dirty="0" smtClean="0">
                          <a:effectLst/>
                        </a:rPr>
                        <a:t>2/4/6/8</a:t>
                      </a:r>
                      <a:r>
                        <a:rPr lang="en-US" altLang="zh-CN" sz="1000" u="none" strike="noStrike" baseline="0" dirty="0" smtClean="0">
                          <a:effectLst/>
                        </a:rPr>
                        <a:t>MP </a:t>
                      </a:r>
                      <a:endParaRPr 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3845" marR="3845" marT="3845" marB="0" anchor="ctr"/>
                </a:tc>
                <a:extLst>
                  <a:ext uri="{0D108BD9-81ED-4DB2-BD59-A6C34878D82A}">
                    <a16:rowId xmlns:a16="http://schemas.microsoft.com/office/drawing/2014/main" val="3383447534"/>
                  </a:ext>
                </a:extLst>
              </a:tr>
              <a:tr h="320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/>
                      <a:r>
                        <a:rPr lang="ko-KR" altLang="en-US" sz="1000" u="none" strike="noStrike" baseline="0" dirty="0" smtClean="0">
                          <a:effectLst/>
                        </a:rPr>
                        <a:t>아날로그</a:t>
                      </a:r>
                      <a:endParaRPr lang="en-US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3845" marR="3845" marT="384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/>
                      <a:r>
                        <a:rPr lang="en-US" sz="1000" u="none" strike="noStrike" dirty="0">
                          <a:effectLst/>
                        </a:rPr>
                        <a:t>D0T-L/ K0T-L/U0T-L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3845" marR="3845" marT="384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/>
                      <a:r>
                        <a:rPr lang="en-US" sz="1000" u="none" strike="noStrike" dirty="0">
                          <a:effectLst/>
                        </a:rPr>
                        <a:t>2/3k/4K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3845" marR="3845" marT="3845" marB="0"/>
                </a:tc>
                <a:extLst>
                  <a:ext uri="{0D108BD9-81ED-4DB2-BD59-A6C34878D82A}">
                    <a16:rowId xmlns:a16="http://schemas.microsoft.com/office/drawing/2014/main" val="2445259118"/>
                  </a:ext>
                </a:extLst>
              </a:tr>
            </a:tbl>
          </a:graphicData>
        </a:graphic>
      </p:graphicFrame>
      <p:sp>
        <p:nvSpPr>
          <p:cNvPr id="89" name="文本框 88"/>
          <p:cNvSpPr txBox="1"/>
          <p:nvPr/>
        </p:nvSpPr>
        <p:spPr>
          <a:xfrm>
            <a:off x="6787016" y="4245432"/>
            <a:ext cx="3142256" cy="41549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171450" indent="-171450" defTabSz="963229">
              <a:buFont typeface="Arial" panose="020B0604020202020204" pitchFamily="34" charset="0"/>
              <a:buChar char="•"/>
            </a:pPr>
            <a:r>
              <a:rPr lang="en-US" altLang="ko-KR" sz="1050" i="1" dirty="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OFF </a:t>
            </a:r>
            <a:r>
              <a:rPr lang="ko-KR" altLang="en-US" sz="1050" i="1" dirty="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모드</a:t>
            </a:r>
            <a:r>
              <a:rPr lang="en-US" altLang="ko-KR" sz="1050" i="1" dirty="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: </a:t>
            </a:r>
            <a:r>
              <a:rPr lang="ko-KR" altLang="en-US" sz="1050" i="1" dirty="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전체 보조등은</a:t>
            </a:r>
            <a:endParaRPr lang="en-US" altLang="zh-CN" sz="1050" i="1" dirty="0" smtClean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171450" indent="-171450" defTabSz="963229">
              <a:buFont typeface="Arial" panose="020B0604020202020204" pitchFamily="34" charset="0"/>
              <a:buChar char="•"/>
            </a:pPr>
            <a:r>
              <a:rPr lang="en-US" altLang="ko-KR" sz="1050" i="1" dirty="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Off</a:t>
            </a:r>
            <a:r>
              <a:rPr lang="ko-KR" altLang="en-US" sz="1050" i="1" dirty="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될 수  있음</a:t>
            </a:r>
            <a:endParaRPr lang="zh-CN" altLang="en-US" sz="1050" i="1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5" name="形状"/>
          <p:cNvSpPr/>
          <p:nvPr/>
        </p:nvSpPr>
        <p:spPr>
          <a:xfrm flipH="1">
            <a:off x="-78323" y="3253019"/>
            <a:ext cx="6551608" cy="3481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366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004BC9">
              <a:alpha val="15000"/>
            </a:srgbClr>
          </a:solidFill>
          <a:ln w="12700">
            <a:gradFill>
              <a:gsLst>
                <a:gs pos="100000">
                  <a:srgbClr val="00D5FF">
                    <a:alpha val="50000"/>
                  </a:srgbClr>
                </a:gs>
                <a:gs pos="0">
                  <a:srgbClr val="2BE7F9">
                    <a:alpha val="0"/>
                  </a:srgbClr>
                </a:gs>
              </a:gsLst>
              <a:lin ang="0" scaled="1"/>
            </a:gradFill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200">
              <a:solidFill>
                <a:srgbClr val="FFFFFF"/>
              </a:solidFill>
              <a:latin typeface="Helvetica Now Text" panose="020B0504030202020204" pitchFamily="34" charset="0"/>
              <a:ea typeface="Helvetica Neue Medium" panose="02000503000000020004"/>
              <a:cs typeface="Helvetica Neue Medium" panose="02000503000000020004"/>
              <a:sym typeface="Helvetica Neue Medium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208439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73255" y="-227548"/>
            <a:ext cx="10858500" cy="900112"/>
          </a:xfrm>
        </p:spPr>
        <p:txBody>
          <a:bodyPr>
            <a:noAutofit/>
          </a:bodyPr>
          <a:lstStyle/>
          <a:p>
            <a:r>
              <a:rPr lang="en-US" altLang="ko-KR" dirty="0" err="1" smtClean="0"/>
              <a:t>ColorVu</a:t>
            </a:r>
            <a:r>
              <a:rPr lang="en-US" altLang="ko-KR" dirty="0" smtClean="0"/>
              <a:t> </a:t>
            </a:r>
            <a:r>
              <a:rPr lang="ko-KR" altLang="en-US" dirty="0" smtClean="0"/>
              <a:t>기술이 적용된 스마트 하이브리드 라이트</a:t>
            </a:r>
            <a:endParaRPr lang="zh-CN" altLang="en-US" dirty="0"/>
          </a:p>
        </p:txBody>
      </p:sp>
      <p:grpSp>
        <p:nvGrpSpPr>
          <p:cNvPr id="31" name="组合 30"/>
          <p:cNvGrpSpPr/>
          <p:nvPr/>
        </p:nvGrpSpPr>
        <p:grpSpPr>
          <a:xfrm>
            <a:off x="10386913" y="526300"/>
            <a:ext cx="1751643" cy="1873762"/>
            <a:chOff x="5859826" y="420089"/>
            <a:chExt cx="4748107" cy="480923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17" r="27131" b="8422"/>
            <a:stretch/>
          </p:blipFill>
          <p:spPr>
            <a:xfrm rot="359873">
              <a:off x="8307828" y="420089"/>
              <a:ext cx="2300105" cy="2501556"/>
            </a:xfrm>
            <a:prstGeom prst="rect">
              <a:avLst/>
            </a:prstGeom>
          </p:spPr>
        </p:pic>
        <p:sp>
          <p:nvSpPr>
            <p:cNvPr id="33" name="流程图: 手动输入 47"/>
            <p:cNvSpPr/>
            <p:nvPr/>
          </p:nvSpPr>
          <p:spPr>
            <a:xfrm rot="359873">
              <a:off x="5859826" y="2005397"/>
              <a:ext cx="2882351" cy="3080429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111"/>
                <a:gd name="connsiteY0" fmla="*/ 6227 h 10000"/>
                <a:gd name="connsiteX1" fmla="*/ 10111 w 10111"/>
                <a:gd name="connsiteY1" fmla="*/ 0 h 10000"/>
                <a:gd name="connsiteX2" fmla="*/ 10111 w 10111"/>
                <a:gd name="connsiteY2" fmla="*/ 10000 h 10000"/>
                <a:gd name="connsiteX3" fmla="*/ 111 w 10111"/>
                <a:gd name="connsiteY3" fmla="*/ 10000 h 10000"/>
                <a:gd name="connsiteX4" fmla="*/ 0 w 10111"/>
                <a:gd name="connsiteY4" fmla="*/ 6227 h 10000"/>
                <a:gd name="connsiteX0" fmla="*/ 591 w 10000"/>
                <a:gd name="connsiteY0" fmla="*/ 0 h 10589"/>
                <a:gd name="connsiteX1" fmla="*/ 10000 w 10000"/>
                <a:gd name="connsiteY1" fmla="*/ 589 h 10589"/>
                <a:gd name="connsiteX2" fmla="*/ 10000 w 10000"/>
                <a:gd name="connsiteY2" fmla="*/ 10589 h 10589"/>
                <a:gd name="connsiteX3" fmla="*/ 0 w 10000"/>
                <a:gd name="connsiteY3" fmla="*/ 10589 h 10589"/>
                <a:gd name="connsiteX4" fmla="*/ 591 w 10000"/>
                <a:gd name="connsiteY4" fmla="*/ 0 h 10589"/>
                <a:gd name="connsiteX0" fmla="*/ 591 w 10000"/>
                <a:gd name="connsiteY0" fmla="*/ 0 h 10589"/>
                <a:gd name="connsiteX1" fmla="*/ 9899 w 10000"/>
                <a:gd name="connsiteY1" fmla="*/ 7184 h 10589"/>
                <a:gd name="connsiteX2" fmla="*/ 10000 w 10000"/>
                <a:gd name="connsiteY2" fmla="*/ 10589 h 10589"/>
                <a:gd name="connsiteX3" fmla="*/ 0 w 10000"/>
                <a:gd name="connsiteY3" fmla="*/ 10589 h 10589"/>
                <a:gd name="connsiteX4" fmla="*/ 591 w 10000"/>
                <a:gd name="connsiteY4" fmla="*/ 0 h 10589"/>
                <a:gd name="connsiteX0" fmla="*/ 591 w 9906"/>
                <a:gd name="connsiteY0" fmla="*/ 0 h 10589"/>
                <a:gd name="connsiteX1" fmla="*/ 9899 w 9906"/>
                <a:gd name="connsiteY1" fmla="*/ 7184 h 10589"/>
                <a:gd name="connsiteX2" fmla="*/ 9876 w 9906"/>
                <a:gd name="connsiteY2" fmla="*/ 8468 h 10589"/>
                <a:gd name="connsiteX3" fmla="*/ 0 w 9906"/>
                <a:gd name="connsiteY3" fmla="*/ 10589 h 10589"/>
                <a:gd name="connsiteX4" fmla="*/ 591 w 9906"/>
                <a:gd name="connsiteY4" fmla="*/ 0 h 10589"/>
                <a:gd name="connsiteX0" fmla="*/ 597 w 9970"/>
                <a:gd name="connsiteY0" fmla="*/ 0 h 10000"/>
                <a:gd name="connsiteX1" fmla="*/ 9326 w 9970"/>
                <a:gd name="connsiteY1" fmla="*/ 2381 h 10000"/>
                <a:gd name="connsiteX2" fmla="*/ 9970 w 9970"/>
                <a:gd name="connsiteY2" fmla="*/ 7997 h 10000"/>
                <a:gd name="connsiteX3" fmla="*/ 0 w 9970"/>
                <a:gd name="connsiteY3" fmla="*/ 10000 h 10000"/>
                <a:gd name="connsiteX4" fmla="*/ 597 w 9970"/>
                <a:gd name="connsiteY4" fmla="*/ 0 h 10000"/>
                <a:gd name="connsiteX0" fmla="*/ 599 w 10334"/>
                <a:gd name="connsiteY0" fmla="*/ 0 h 10000"/>
                <a:gd name="connsiteX1" fmla="*/ 9354 w 10334"/>
                <a:gd name="connsiteY1" fmla="*/ 2381 h 10000"/>
                <a:gd name="connsiteX2" fmla="*/ 10334 w 10334"/>
                <a:gd name="connsiteY2" fmla="*/ 2597 h 10000"/>
                <a:gd name="connsiteX3" fmla="*/ 0 w 10334"/>
                <a:gd name="connsiteY3" fmla="*/ 10000 h 10000"/>
                <a:gd name="connsiteX4" fmla="*/ 599 w 10334"/>
                <a:gd name="connsiteY4" fmla="*/ 0 h 10000"/>
                <a:gd name="connsiteX0" fmla="*/ 4 w 9739"/>
                <a:gd name="connsiteY0" fmla="*/ 0 h 23541"/>
                <a:gd name="connsiteX1" fmla="*/ 8759 w 9739"/>
                <a:gd name="connsiteY1" fmla="*/ 2381 h 23541"/>
                <a:gd name="connsiteX2" fmla="*/ 9739 w 9739"/>
                <a:gd name="connsiteY2" fmla="*/ 2597 h 23541"/>
                <a:gd name="connsiteX3" fmla="*/ 7014 w 9739"/>
                <a:gd name="connsiteY3" fmla="*/ 23541 h 23541"/>
                <a:gd name="connsiteX4" fmla="*/ 4 w 9739"/>
                <a:gd name="connsiteY4" fmla="*/ 0 h 23541"/>
                <a:gd name="connsiteX0" fmla="*/ 6 w 8242"/>
                <a:gd name="connsiteY0" fmla="*/ 5290 h 9079"/>
                <a:gd name="connsiteX1" fmla="*/ 7236 w 8242"/>
                <a:gd name="connsiteY1" fmla="*/ 90 h 9079"/>
                <a:gd name="connsiteX2" fmla="*/ 8242 w 8242"/>
                <a:gd name="connsiteY2" fmla="*/ 182 h 9079"/>
                <a:gd name="connsiteX3" fmla="*/ 5444 w 8242"/>
                <a:gd name="connsiteY3" fmla="*/ 9079 h 9079"/>
                <a:gd name="connsiteX4" fmla="*/ 6 w 8242"/>
                <a:gd name="connsiteY4" fmla="*/ 5290 h 9079"/>
                <a:gd name="connsiteX0" fmla="*/ 7 w 10000"/>
                <a:gd name="connsiteY0" fmla="*/ 5893 h 10066"/>
                <a:gd name="connsiteX1" fmla="*/ 8779 w 10000"/>
                <a:gd name="connsiteY1" fmla="*/ 165 h 10066"/>
                <a:gd name="connsiteX2" fmla="*/ 10000 w 10000"/>
                <a:gd name="connsiteY2" fmla="*/ 266 h 10066"/>
                <a:gd name="connsiteX3" fmla="*/ 6605 w 10000"/>
                <a:gd name="connsiteY3" fmla="*/ 10066 h 10066"/>
                <a:gd name="connsiteX4" fmla="*/ 7 w 10000"/>
                <a:gd name="connsiteY4" fmla="*/ 5893 h 10066"/>
                <a:gd name="connsiteX0" fmla="*/ 5 w 11352"/>
                <a:gd name="connsiteY0" fmla="*/ 7754 h 10022"/>
                <a:gd name="connsiteX1" fmla="*/ 10131 w 11352"/>
                <a:gd name="connsiteY1" fmla="*/ 121 h 10022"/>
                <a:gd name="connsiteX2" fmla="*/ 11352 w 11352"/>
                <a:gd name="connsiteY2" fmla="*/ 222 h 10022"/>
                <a:gd name="connsiteX3" fmla="*/ 7957 w 11352"/>
                <a:gd name="connsiteY3" fmla="*/ 10022 h 10022"/>
                <a:gd name="connsiteX4" fmla="*/ 5 w 11352"/>
                <a:gd name="connsiteY4" fmla="*/ 7754 h 10022"/>
                <a:gd name="connsiteX0" fmla="*/ 0 w 11347"/>
                <a:gd name="connsiteY0" fmla="*/ 7754 h 10022"/>
                <a:gd name="connsiteX1" fmla="*/ 10126 w 11347"/>
                <a:gd name="connsiteY1" fmla="*/ 121 h 10022"/>
                <a:gd name="connsiteX2" fmla="*/ 11347 w 11347"/>
                <a:gd name="connsiteY2" fmla="*/ 222 h 10022"/>
                <a:gd name="connsiteX3" fmla="*/ 7952 w 11347"/>
                <a:gd name="connsiteY3" fmla="*/ 10022 h 10022"/>
                <a:gd name="connsiteX4" fmla="*/ 0 w 11347"/>
                <a:gd name="connsiteY4" fmla="*/ 7754 h 10022"/>
                <a:gd name="connsiteX0" fmla="*/ 0 w 11347"/>
                <a:gd name="connsiteY0" fmla="*/ 7754 h 10022"/>
                <a:gd name="connsiteX1" fmla="*/ 10126 w 11347"/>
                <a:gd name="connsiteY1" fmla="*/ 121 h 10022"/>
                <a:gd name="connsiteX2" fmla="*/ 11347 w 11347"/>
                <a:gd name="connsiteY2" fmla="*/ 222 h 10022"/>
                <a:gd name="connsiteX3" fmla="*/ 7952 w 11347"/>
                <a:gd name="connsiteY3" fmla="*/ 10022 h 10022"/>
                <a:gd name="connsiteX4" fmla="*/ 0 w 11347"/>
                <a:gd name="connsiteY4" fmla="*/ 7754 h 10022"/>
                <a:gd name="connsiteX0" fmla="*/ 0 w 11347"/>
                <a:gd name="connsiteY0" fmla="*/ 7690 h 9958"/>
                <a:gd name="connsiteX1" fmla="*/ 10126 w 11347"/>
                <a:gd name="connsiteY1" fmla="*/ 57 h 9958"/>
                <a:gd name="connsiteX2" fmla="*/ 11347 w 11347"/>
                <a:gd name="connsiteY2" fmla="*/ 158 h 9958"/>
                <a:gd name="connsiteX3" fmla="*/ 7952 w 11347"/>
                <a:gd name="connsiteY3" fmla="*/ 9958 h 9958"/>
                <a:gd name="connsiteX4" fmla="*/ 0 w 11347"/>
                <a:gd name="connsiteY4" fmla="*/ 7690 h 9958"/>
                <a:gd name="connsiteX0" fmla="*/ 0 w 10000"/>
                <a:gd name="connsiteY0" fmla="*/ 7787 h 10065"/>
                <a:gd name="connsiteX1" fmla="*/ 8924 w 10000"/>
                <a:gd name="connsiteY1" fmla="*/ 122 h 10065"/>
                <a:gd name="connsiteX2" fmla="*/ 10000 w 10000"/>
                <a:gd name="connsiteY2" fmla="*/ 224 h 10065"/>
                <a:gd name="connsiteX3" fmla="*/ 7008 w 10000"/>
                <a:gd name="connsiteY3" fmla="*/ 10065 h 10065"/>
                <a:gd name="connsiteX4" fmla="*/ 0 w 10000"/>
                <a:gd name="connsiteY4" fmla="*/ 7787 h 10065"/>
                <a:gd name="connsiteX0" fmla="*/ 0 w 10000"/>
                <a:gd name="connsiteY0" fmla="*/ 7666 h 9944"/>
                <a:gd name="connsiteX1" fmla="*/ 8924 w 10000"/>
                <a:gd name="connsiteY1" fmla="*/ 1 h 9944"/>
                <a:gd name="connsiteX2" fmla="*/ 10000 w 10000"/>
                <a:gd name="connsiteY2" fmla="*/ 103 h 9944"/>
                <a:gd name="connsiteX3" fmla="*/ 7008 w 10000"/>
                <a:gd name="connsiteY3" fmla="*/ 9944 h 9944"/>
                <a:gd name="connsiteX4" fmla="*/ 0 w 10000"/>
                <a:gd name="connsiteY4" fmla="*/ 7666 h 9944"/>
                <a:gd name="connsiteX0" fmla="*/ 0 w 10000"/>
                <a:gd name="connsiteY0" fmla="*/ 7709 h 10000"/>
                <a:gd name="connsiteX1" fmla="*/ 8924 w 10000"/>
                <a:gd name="connsiteY1" fmla="*/ 1 h 10000"/>
                <a:gd name="connsiteX2" fmla="*/ 10000 w 10000"/>
                <a:gd name="connsiteY2" fmla="*/ 104 h 10000"/>
                <a:gd name="connsiteX3" fmla="*/ 7008 w 10000"/>
                <a:gd name="connsiteY3" fmla="*/ 10000 h 10000"/>
                <a:gd name="connsiteX4" fmla="*/ 0 w 10000"/>
                <a:gd name="connsiteY4" fmla="*/ 7709 h 10000"/>
                <a:gd name="connsiteX0" fmla="*/ 0 w 9977"/>
                <a:gd name="connsiteY0" fmla="*/ 7817 h 10108"/>
                <a:gd name="connsiteX1" fmla="*/ 8924 w 9977"/>
                <a:gd name="connsiteY1" fmla="*/ 109 h 10108"/>
                <a:gd name="connsiteX2" fmla="*/ 9977 w 9977"/>
                <a:gd name="connsiteY2" fmla="*/ 16 h 10108"/>
                <a:gd name="connsiteX3" fmla="*/ 7008 w 9977"/>
                <a:gd name="connsiteY3" fmla="*/ 10108 h 10108"/>
                <a:gd name="connsiteX4" fmla="*/ 0 w 9977"/>
                <a:gd name="connsiteY4" fmla="*/ 7817 h 10108"/>
                <a:gd name="connsiteX0" fmla="*/ 0 w 10012"/>
                <a:gd name="connsiteY0" fmla="*/ 7626 h 9893"/>
                <a:gd name="connsiteX1" fmla="*/ 8945 w 10012"/>
                <a:gd name="connsiteY1" fmla="*/ 1 h 9893"/>
                <a:gd name="connsiteX2" fmla="*/ 10012 w 10012"/>
                <a:gd name="connsiteY2" fmla="*/ 55 h 9893"/>
                <a:gd name="connsiteX3" fmla="*/ 7024 w 10012"/>
                <a:gd name="connsiteY3" fmla="*/ 9893 h 9893"/>
                <a:gd name="connsiteX4" fmla="*/ 0 w 10012"/>
                <a:gd name="connsiteY4" fmla="*/ 7626 h 9893"/>
                <a:gd name="connsiteX0" fmla="*/ 0 w 10000"/>
                <a:gd name="connsiteY0" fmla="*/ 7667 h 9959"/>
                <a:gd name="connsiteX1" fmla="*/ 8911 w 10000"/>
                <a:gd name="connsiteY1" fmla="*/ 146 h 9959"/>
                <a:gd name="connsiteX2" fmla="*/ 10000 w 10000"/>
                <a:gd name="connsiteY2" fmla="*/ 15 h 9959"/>
                <a:gd name="connsiteX3" fmla="*/ 7016 w 10000"/>
                <a:gd name="connsiteY3" fmla="*/ 9959 h 9959"/>
                <a:gd name="connsiteX4" fmla="*/ 0 w 10000"/>
                <a:gd name="connsiteY4" fmla="*/ 7667 h 9959"/>
                <a:gd name="connsiteX0" fmla="*/ 0 w 10000"/>
                <a:gd name="connsiteY0" fmla="*/ 7707 h 10008"/>
                <a:gd name="connsiteX1" fmla="*/ 8911 w 10000"/>
                <a:gd name="connsiteY1" fmla="*/ 155 h 10008"/>
                <a:gd name="connsiteX2" fmla="*/ 10000 w 10000"/>
                <a:gd name="connsiteY2" fmla="*/ 23 h 10008"/>
                <a:gd name="connsiteX3" fmla="*/ 7016 w 10000"/>
                <a:gd name="connsiteY3" fmla="*/ 10008 h 10008"/>
                <a:gd name="connsiteX4" fmla="*/ 0 w 10000"/>
                <a:gd name="connsiteY4" fmla="*/ 7707 h 10008"/>
                <a:gd name="connsiteX0" fmla="*/ 0 w 10000"/>
                <a:gd name="connsiteY0" fmla="*/ 7684 h 9985"/>
                <a:gd name="connsiteX1" fmla="*/ 8911 w 10000"/>
                <a:gd name="connsiteY1" fmla="*/ 132 h 9985"/>
                <a:gd name="connsiteX2" fmla="*/ 10000 w 10000"/>
                <a:gd name="connsiteY2" fmla="*/ 0 h 9985"/>
                <a:gd name="connsiteX3" fmla="*/ 7016 w 10000"/>
                <a:gd name="connsiteY3" fmla="*/ 9985 h 9985"/>
                <a:gd name="connsiteX4" fmla="*/ 0 w 10000"/>
                <a:gd name="connsiteY4" fmla="*/ 7684 h 9985"/>
                <a:gd name="connsiteX0" fmla="*/ 0 w 10000"/>
                <a:gd name="connsiteY0" fmla="*/ 7686 h 9990"/>
                <a:gd name="connsiteX1" fmla="*/ 8911 w 10000"/>
                <a:gd name="connsiteY1" fmla="*/ 122 h 9990"/>
                <a:gd name="connsiteX2" fmla="*/ 10000 w 10000"/>
                <a:gd name="connsiteY2" fmla="*/ 0 h 9990"/>
                <a:gd name="connsiteX3" fmla="*/ 7016 w 10000"/>
                <a:gd name="connsiteY3" fmla="*/ 9990 h 9990"/>
                <a:gd name="connsiteX4" fmla="*/ 0 w 10000"/>
                <a:gd name="connsiteY4" fmla="*/ 7686 h 9990"/>
                <a:gd name="connsiteX0" fmla="*/ 0 w 10000"/>
                <a:gd name="connsiteY0" fmla="*/ 7694 h 10000"/>
                <a:gd name="connsiteX1" fmla="*/ 8911 w 10000"/>
                <a:gd name="connsiteY1" fmla="*/ 122 h 10000"/>
                <a:gd name="connsiteX2" fmla="*/ 10000 w 10000"/>
                <a:gd name="connsiteY2" fmla="*/ 0 h 10000"/>
                <a:gd name="connsiteX3" fmla="*/ 7016 w 10000"/>
                <a:gd name="connsiteY3" fmla="*/ 10000 h 10000"/>
                <a:gd name="connsiteX4" fmla="*/ 0 w 10000"/>
                <a:gd name="connsiteY4" fmla="*/ 7694 h 10000"/>
                <a:gd name="connsiteX0" fmla="*/ 0 w 10000"/>
                <a:gd name="connsiteY0" fmla="*/ 7694 h 10000"/>
                <a:gd name="connsiteX1" fmla="*/ 8911 w 10000"/>
                <a:gd name="connsiteY1" fmla="*/ 122 h 10000"/>
                <a:gd name="connsiteX2" fmla="*/ 10000 w 10000"/>
                <a:gd name="connsiteY2" fmla="*/ 0 h 10000"/>
                <a:gd name="connsiteX3" fmla="*/ 7016 w 10000"/>
                <a:gd name="connsiteY3" fmla="*/ 10000 h 10000"/>
                <a:gd name="connsiteX4" fmla="*/ 0 w 10000"/>
                <a:gd name="connsiteY4" fmla="*/ 7694 h 10000"/>
                <a:gd name="connsiteX0" fmla="*/ 0 w 11654"/>
                <a:gd name="connsiteY0" fmla="*/ 5306 h 10000"/>
                <a:gd name="connsiteX1" fmla="*/ 10565 w 11654"/>
                <a:gd name="connsiteY1" fmla="*/ 122 h 10000"/>
                <a:gd name="connsiteX2" fmla="*/ 11654 w 11654"/>
                <a:gd name="connsiteY2" fmla="*/ 0 h 10000"/>
                <a:gd name="connsiteX3" fmla="*/ 8670 w 11654"/>
                <a:gd name="connsiteY3" fmla="*/ 10000 h 10000"/>
                <a:gd name="connsiteX4" fmla="*/ 0 w 11654"/>
                <a:gd name="connsiteY4" fmla="*/ 5306 h 10000"/>
                <a:gd name="connsiteX0" fmla="*/ 0 w 11654"/>
                <a:gd name="connsiteY0" fmla="*/ 5306 h 10356"/>
                <a:gd name="connsiteX1" fmla="*/ 10565 w 11654"/>
                <a:gd name="connsiteY1" fmla="*/ 12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565 w 11654"/>
                <a:gd name="connsiteY1" fmla="*/ 12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266 w 11654"/>
                <a:gd name="connsiteY1" fmla="*/ 458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11 w 11654"/>
                <a:gd name="connsiteY1" fmla="*/ 14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415"/>
                <a:gd name="connsiteX1" fmla="*/ 10634 w 11654"/>
                <a:gd name="connsiteY1" fmla="*/ 63 h 10415"/>
                <a:gd name="connsiteX2" fmla="*/ 11654 w 11654"/>
                <a:gd name="connsiteY2" fmla="*/ 0 h 10415"/>
                <a:gd name="connsiteX3" fmla="*/ 10636 w 11654"/>
                <a:gd name="connsiteY3" fmla="*/ 10415 h 10415"/>
                <a:gd name="connsiteX4" fmla="*/ 0 w 11654"/>
                <a:gd name="connsiteY4" fmla="*/ 5306 h 10415"/>
                <a:gd name="connsiteX0" fmla="*/ 0 w 11654"/>
                <a:gd name="connsiteY0" fmla="*/ 5306 h 9486"/>
                <a:gd name="connsiteX1" fmla="*/ 10634 w 11654"/>
                <a:gd name="connsiteY1" fmla="*/ 63 h 9486"/>
                <a:gd name="connsiteX2" fmla="*/ 11654 w 11654"/>
                <a:gd name="connsiteY2" fmla="*/ 0 h 9486"/>
                <a:gd name="connsiteX3" fmla="*/ 10889 w 11654"/>
                <a:gd name="connsiteY3" fmla="*/ 9486 h 9486"/>
                <a:gd name="connsiteX4" fmla="*/ 0 w 11654"/>
                <a:gd name="connsiteY4" fmla="*/ 5306 h 9486"/>
                <a:gd name="connsiteX0" fmla="*/ 0 w 9369"/>
                <a:gd name="connsiteY0" fmla="*/ 4948 h 10000"/>
                <a:gd name="connsiteX1" fmla="*/ 8494 w 9369"/>
                <a:gd name="connsiteY1" fmla="*/ 66 h 10000"/>
                <a:gd name="connsiteX2" fmla="*/ 9369 w 9369"/>
                <a:gd name="connsiteY2" fmla="*/ 0 h 10000"/>
                <a:gd name="connsiteX3" fmla="*/ 8713 w 9369"/>
                <a:gd name="connsiteY3" fmla="*/ 10000 h 10000"/>
                <a:gd name="connsiteX4" fmla="*/ 0 w 9369"/>
                <a:gd name="connsiteY4" fmla="*/ 4948 h 10000"/>
                <a:gd name="connsiteX0" fmla="*/ 0 w 10000"/>
                <a:gd name="connsiteY0" fmla="*/ 4948 h 10000"/>
                <a:gd name="connsiteX1" fmla="*/ 9066 w 10000"/>
                <a:gd name="connsiteY1" fmla="*/ 66 h 10000"/>
                <a:gd name="connsiteX2" fmla="*/ 10000 w 10000"/>
                <a:gd name="connsiteY2" fmla="*/ 0 h 10000"/>
                <a:gd name="connsiteX3" fmla="*/ 9300 w 10000"/>
                <a:gd name="connsiteY3" fmla="*/ 10000 h 10000"/>
                <a:gd name="connsiteX4" fmla="*/ 0 w 10000"/>
                <a:gd name="connsiteY4" fmla="*/ 4948 h 10000"/>
                <a:gd name="connsiteX0" fmla="*/ 0 w 9453"/>
                <a:gd name="connsiteY0" fmla="*/ 4511 h 10000"/>
                <a:gd name="connsiteX1" fmla="*/ 8519 w 9453"/>
                <a:gd name="connsiteY1" fmla="*/ 66 h 10000"/>
                <a:gd name="connsiteX2" fmla="*/ 9453 w 9453"/>
                <a:gd name="connsiteY2" fmla="*/ 0 h 10000"/>
                <a:gd name="connsiteX3" fmla="*/ 8753 w 9453"/>
                <a:gd name="connsiteY3" fmla="*/ 10000 h 10000"/>
                <a:gd name="connsiteX4" fmla="*/ 0 w 9453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4511"/>
                  </a:moveTo>
                  <a:cubicBezTo>
                    <a:pt x="3026" y="2987"/>
                    <a:pt x="6008" y="1548"/>
                    <a:pt x="9012" y="66"/>
                  </a:cubicBezTo>
                  <a:cubicBezTo>
                    <a:pt x="9561" y="21"/>
                    <a:pt x="9540" y="35"/>
                    <a:pt x="10000" y="0"/>
                  </a:cubicBezTo>
                  <a:cubicBezTo>
                    <a:pt x="9723" y="3639"/>
                    <a:pt x="9536" y="6361"/>
                    <a:pt x="9259" y="10000"/>
                  </a:cubicBezTo>
                  <a:cubicBezTo>
                    <a:pt x="8136" y="9348"/>
                    <a:pt x="1391" y="5348"/>
                    <a:pt x="0" y="4511"/>
                  </a:cubicBezTo>
                  <a:close/>
                </a:path>
              </a:pathLst>
            </a:custGeom>
            <a:gradFill>
              <a:gsLst>
                <a:gs pos="44000">
                  <a:srgbClr val="D6000F">
                    <a:alpha val="0"/>
                  </a:srgbClr>
                </a:gs>
                <a:gs pos="100000">
                  <a:srgbClr val="D6000F">
                    <a:alpha val="84000"/>
                  </a:srgbClr>
                </a:gs>
              </a:gsLst>
              <a:lin ang="180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96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34" name="流程图: 手动输入 47"/>
            <p:cNvSpPr/>
            <p:nvPr/>
          </p:nvSpPr>
          <p:spPr>
            <a:xfrm rot="358410">
              <a:off x="6157362" y="2148176"/>
              <a:ext cx="2906039" cy="3081143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111"/>
                <a:gd name="connsiteY0" fmla="*/ 6227 h 10000"/>
                <a:gd name="connsiteX1" fmla="*/ 10111 w 10111"/>
                <a:gd name="connsiteY1" fmla="*/ 0 h 10000"/>
                <a:gd name="connsiteX2" fmla="*/ 10111 w 10111"/>
                <a:gd name="connsiteY2" fmla="*/ 10000 h 10000"/>
                <a:gd name="connsiteX3" fmla="*/ 111 w 10111"/>
                <a:gd name="connsiteY3" fmla="*/ 10000 h 10000"/>
                <a:gd name="connsiteX4" fmla="*/ 0 w 10111"/>
                <a:gd name="connsiteY4" fmla="*/ 6227 h 10000"/>
                <a:gd name="connsiteX0" fmla="*/ 591 w 10000"/>
                <a:gd name="connsiteY0" fmla="*/ 0 h 10589"/>
                <a:gd name="connsiteX1" fmla="*/ 10000 w 10000"/>
                <a:gd name="connsiteY1" fmla="*/ 589 h 10589"/>
                <a:gd name="connsiteX2" fmla="*/ 10000 w 10000"/>
                <a:gd name="connsiteY2" fmla="*/ 10589 h 10589"/>
                <a:gd name="connsiteX3" fmla="*/ 0 w 10000"/>
                <a:gd name="connsiteY3" fmla="*/ 10589 h 10589"/>
                <a:gd name="connsiteX4" fmla="*/ 591 w 10000"/>
                <a:gd name="connsiteY4" fmla="*/ 0 h 10589"/>
                <a:gd name="connsiteX0" fmla="*/ 591 w 10000"/>
                <a:gd name="connsiteY0" fmla="*/ 0 h 10589"/>
                <a:gd name="connsiteX1" fmla="*/ 9899 w 10000"/>
                <a:gd name="connsiteY1" fmla="*/ 7184 h 10589"/>
                <a:gd name="connsiteX2" fmla="*/ 10000 w 10000"/>
                <a:gd name="connsiteY2" fmla="*/ 10589 h 10589"/>
                <a:gd name="connsiteX3" fmla="*/ 0 w 10000"/>
                <a:gd name="connsiteY3" fmla="*/ 10589 h 10589"/>
                <a:gd name="connsiteX4" fmla="*/ 591 w 10000"/>
                <a:gd name="connsiteY4" fmla="*/ 0 h 10589"/>
                <a:gd name="connsiteX0" fmla="*/ 591 w 9906"/>
                <a:gd name="connsiteY0" fmla="*/ 0 h 10589"/>
                <a:gd name="connsiteX1" fmla="*/ 9899 w 9906"/>
                <a:gd name="connsiteY1" fmla="*/ 7184 h 10589"/>
                <a:gd name="connsiteX2" fmla="*/ 9876 w 9906"/>
                <a:gd name="connsiteY2" fmla="*/ 8468 h 10589"/>
                <a:gd name="connsiteX3" fmla="*/ 0 w 9906"/>
                <a:gd name="connsiteY3" fmla="*/ 10589 h 10589"/>
                <a:gd name="connsiteX4" fmla="*/ 591 w 9906"/>
                <a:gd name="connsiteY4" fmla="*/ 0 h 10589"/>
                <a:gd name="connsiteX0" fmla="*/ 597 w 9970"/>
                <a:gd name="connsiteY0" fmla="*/ 0 h 10000"/>
                <a:gd name="connsiteX1" fmla="*/ 9326 w 9970"/>
                <a:gd name="connsiteY1" fmla="*/ 2381 h 10000"/>
                <a:gd name="connsiteX2" fmla="*/ 9970 w 9970"/>
                <a:gd name="connsiteY2" fmla="*/ 7997 h 10000"/>
                <a:gd name="connsiteX3" fmla="*/ 0 w 9970"/>
                <a:gd name="connsiteY3" fmla="*/ 10000 h 10000"/>
                <a:gd name="connsiteX4" fmla="*/ 597 w 9970"/>
                <a:gd name="connsiteY4" fmla="*/ 0 h 10000"/>
                <a:gd name="connsiteX0" fmla="*/ 599 w 10334"/>
                <a:gd name="connsiteY0" fmla="*/ 0 h 10000"/>
                <a:gd name="connsiteX1" fmla="*/ 9354 w 10334"/>
                <a:gd name="connsiteY1" fmla="*/ 2381 h 10000"/>
                <a:gd name="connsiteX2" fmla="*/ 10334 w 10334"/>
                <a:gd name="connsiteY2" fmla="*/ 2597 h 10000"/>
                <a:gd name="connsiteX3" fmla="*/ 0 w 10334"/>
                <a:gd name="connsiteY3" fmla="*/ 10000 h 10000"/>
                <a:gd name="connsiteX4" fmla="*/ 599 w 10334"/>
                <a:gd name="connsiteY4" fmla="*/ 0 h 10000"/>
                <a:gd name="connsiteX0" fmla="*/ 4 w 9739"/>
                <a:gd name="connsiteY0" fmla="*/ 0 h 23541"/>
                <a:gd name="connsiteX1" fmla="*/ 8759 w 9739"/>
                <a:gd name="connsiteY1" fmla="*/ 2381 h 23541"/>
                <a:gd name="connsiteX2" fmla="*/ 9739 w 9739"/>
                <a:gd name="connsiteY2" fmla="*/ 2597 h 23541"/>
                <a:gd name="connsiteX3" fmla="*/ 7014 w 9739"/>
                <a:gd name="connsiteY3" fmla="*/ 23541 h 23541"/>
                <a:gd name="connsiteX4" fmla="*/ 4 w 9739"/>
                <a:gd name="connsiteY4" fmla="*/ 0 h 23541"/>
                <a:gd name="connsiteX0" fmla="*/ 6 w 8242"/>
                <a:gd name="connsiteY0" fmla="*/ 5290 h 9079"/>
                <a:gd name="connsiteX1" fmla="*/ 7236 w 8242"/>
                <a:gd name="connsiteY1" fmla="*/ 90 h 9079"/>
                <a:gd name="connsiteX2" fmla="*/ 8242 w 8242"/>
                <a:gd name="connsiteY2" fmla="*/ 182 h 9079"/>
                <a:gd name="connsiteX3" fmla="*/ 5444 w 8242"/>
                <a:gd name="connsiteY3" fmla="*/ 9079 h 9079"/>
                <a:gd name="connsiteX4" fmla="*/ 6 w 8242"/>
                <a:gd name="connsiteY4" fmla="*/ 5290 h 9079"/>
                <a:gd name="connsiteX0" fmla="*/ 7 w 10000"/>
                <a:gd name="connsiteY0" fmla="*/ 5893 h 10066"/>
                <a:gd name="connsiteX1" fmla="*/ 8779 w 10000"/>
                <a:gd name="connsiteY1" fmla="*/ 165 h 10066"/>
                <a:gd name="connsiteX2" fmla="*/ 10000 w 10000"/>
                <a:gd name="connsiteY2" fmla="*/ 266 h 10066"/>
                <a:gd name="connsiteX3" fmla="*/ 6605 w 10000"/>
                <a:gd name="connsiteY3" fmla="*/ 10066 h 10066"/>
                <a:gd name="connsiteX4" fmla="*/ 7 w 10000"/>
                <a:gd name="connsiteY4" fmla="*/ 5893 h 10066"/>
                <a:gd name="connsiteX0" fmla="*/ 5 w 11352"/>
                <a:gd name="connsiteY0" fmla="*/ 7754 h 10022"/>
                <a:gd name="connsiteX1" fmla="*/ 10131 w 11352"/>
                <a:gd name="connsiteY1" fmla="*/ 121 h 10022"/>
                <a:gd name="connsiteX2" fmla="*/ 11352 w 11352"/>
                <a:gd name="connsiteY2" fmla="*/ 222 h 10022"/>
                <a:gd name="connsiteX3" fmla="*/ 7957 w 11352"/>
                <a:gd name="connsiteY3" fmla="*/ 10022 h 10022"/>
                <a:gd name="connsiteX4" fmla="*/ 5 w 11352"/>
                <a:gd name="connsiteY4" fmla="*/ 7754 h 10022"/>
                <a:gd name="connsiteX0" fmla="*/ 0 w 11347"/>
                <a:gd name="connsiteY0" fmla="*/ 7754 h 10022"/>
                <a:gd name="connsiteX1" fmla="*/ 10126 w 11347"/>
                <a:gd name="connsiteY1" fmla="*/ 121 h 10022"/>
                <a:gd name="connsiteX2" fmla="*/ 11347 w 11347"/>
                <a:gd name="connsiteY2" fmla="*/ 222 h 10022"/>
                <a:gd name="connsiteX3" fmla="*/ 7952 w 11347"/>
                <a:gd name="connsiteY3" fmla="*/ 10022 h 10022"/>
                <a:gd name="connsiteX4" fmla="*/ 0 w 11347"/>
                <a:gd name="connsiteY4" fmla="*/ 7754 h 10022"/>
                <a:gd name="connsiteX0" fmla="*/ 0 w 11347"/>
                <a:gd name="connsiteY0" fmla="*/ 7754 h 10022"/>
                <a:gd name="connsiteX1" fmla="*/ 10126 w 11347"/>
                <a:gd name="connsiteY1" fmla="*/ 121 h 10022"/>
                <a:gd name="connsiteX2" fmla="*/ 11347 w 11347"/>
                <a:gd name="connsiteY2" fmla="*/ 222 h 10022"/>
                <a:gd name="connsiteX3" fmla="*/ 7952 w 11347"/>
                <a:gd name="connsiteY3" fmla="*/ 10022 h 10022"/>
                <a:gd name="connsiteX4" fmla="*/ 0 w 11347"/>
                <a:gd name="connsiteY4" fmla="*/ 7754 h 10022"/>
                <a:gd name="connsiteX0" fmla="*/ 0 w 11347"/>
                <a:gd name="connsiteY0" fmla="*/ 7690 h 9958"/>
                <a:gd name="connsiteX1" fmla="*/ 10126 w 11347"/>
                <a:gd name="connsiteY1" fmla="*/ 57 h 9958"/>
                <a:gd name="connsiteX2" fmla="*/ 11347 w 11347"/>
                <a:gd name="connsiteY2" fmla="*/ 158 h 9958"/>
                <a:gd name="connsiteX3" fmla="*/ 7952 w 11347"/>
                <a:gd name="connsiteY3" fmla="*/ 9958 h 9958"/>
                <a:gd name="connsiteX4" fmla="*/ 0 w 11347"/>
                <a:gd name="connsiteY4" fmla="*/ 7690 h 9958"/>
                <a:gd name="connsiteX0" fmla="*/ 0 w 10000"/>
                <a:gd name="connsiteY0" fmla="*/ 7787 h 10065"/>
                <a:gd name="connsiteX1" fmla="*/ 8924 w 10000"/>
                <a:gd name="connsiteY1" fmla="*/ 122 h 10065"/>
                <a:gd name="connsiteX2" fmla="*/ 10000 w 10000"/>
                <a:gd name="connsiteY2" fmla="*/ 224 h 10065"/>
                <a:gd name="connsiteX3" fmla="*/ 7008 w 10000"/>
                <a:gd name="connsiteY3" fmla="*/ 10065 h 10065"/>
                <a:gd name="connsiteX4" fmla="*/ 0 w 10000"/>
                <a:gd name="connsiteY4" fmla="*/ 7787 h 10065"/>
                <a:gd name="connsiteX0" fmla="*/ 0 w 10000"/>
                <a:gd name="connsiteY0" fmla="*/ 7666 h 9944"/>
                <a:gd name="connsiteX1" fmla="*/ 8924 w 10000"/>
                <a:gd name="connsiteY1" fmla="*/ 1 h 9944"/>
                <a:gd name="connsiteX2" fmla="*/ 10000 w 10000"/>
                <a:gd name="connsiteY2" fmla="*/ 103 h 9944"/>
                <a:gd name="connsiteX3" fmla="*/ 7008 w 10000"/>
                <a:gd name="connsiteY3" fmla="*/ 9944 h 9944"/>
                <a:gd name="connsiteX4" fmla="*/ 0 w 10000"/>
                <a:gd name="connsiteY4" fmla="*/ 7666 h 9944"/>
                <a:gd name="connsiteX0" fmla="*/ 0 w 10000"/>
                <a:gd name="connsiteY0" fmla="*/ 7709 h 10000"/>
                <a:gd name="connsiteX1" fmla="*/ 8924 w 10000"/>
                <a:gd name="connsiteY1" fmla="*/ 1 h 10000"/>
                <a:gd name="connsiteX2" fmla="*/ 10000 w 10000"/>
                <a:gd name="connsiteY2" fmla="*/ 104 h 10000"/>
                <a:gd name="connsiteX3" fmla="*/ 7008 w 10000"/>
                <a:gd name="connsiteY3" fmla="*/ 10000 h 10000"/>
                <a:gd name="connsiteX4" fmla="*/ 0 w 10000"/>
                <a:gd name="connsiteY4" fmla="*/ 7709 h 10000"/>
                <a:gd name="connsiteX0" fmla="*/ 0 w 9977"/>
                <a:gd name="connsiteY0" fmla="*/ 7817 h 10108"/>
                <a:gd name="connsiteX1" fmla="*/ 8924 w 9977"/>
                <a:gd name="connsiteY1" fmla="*/ 109 h 10108"/>
                <a:gd name="connsiteX2" fmla="*/ 9977 w 9977"/>
                <a:gd name="connsiteY2" fmla="*/ 16 h 10108"/>
                <a:gd name="connsiteX3" fmla="*/ 7008 w 9977"/>
                <a:gd name="connsiteY3" fmla="*/ 10108 h 10108"/>
                <a:gd name="connsiteX4" fmla="*/ 0 w 9977"/>
                <a:gd name="connsiteY4" fmla="*/ 7817 h 10108"/>
                <a:gd name="connsiteX0" fmla="*/ 0 w 10012"/>
                <a:gd name="connsiteY0" fmla="*/ 7626 h 9893"/>
                <a:gd name="connsiteX1" fmla="*/ 8945 w 10012"/>
                <a:gd name="connsiteY1" fmla="*/ 1 h 9893"/>
                <a:gd name="connsiteX2" fmla="*/ 10012 w 10012"/>
                <a:gd name="connsiteY2" fmla="*/ 55 h 9893"/>
                <a:gd name="connsiteX3" fmla="*/ 7024 w 10012"/>
                <a:gd name="connsiteY3" fmla="*/ 9893 h 9893"/>
                <a:gd name="connsiteX4" fmla="*/ 0 w 10012"/>
                <a:gd name="connsiteY4" fmla="*/ 7626 h 9893"/>
                <a:gd name="connsiteX0" fmla="*/ 0 w 10000"/>
                <a:gd name="connsiteY0" fmla="*/ 7667 h 9959"/>
                <a:gd name="connsiteX1" fmla="*/ 8911 w 10000"/>
                <a:gd name="connsiteY1" fmla="*/ 146 h 9959"/>
                <a:gd name="connsiteX2" fmla="*/ 10000 w 10000"/>
                <a:gd name="connsiteY2" fmla="*/ 15 h 9959"/>
                <a:gd name="connsiteX3" fmla="*/ 7016 w 10000"/>
                <a:gd name="connsiteY3" fmla="*/ 9959 h 9959"/>
                <a:gd name="connsiteX4" fmla="*/ 0 w 10000"/>
                <a:gd name="connsiteY4" fmla="*/ 7667 h 9959"/>
                <a:gd name="connsiteX0" fmla="*/ 0 w 10000"/>
                <a:gd name="connsiteY0" fmla="*/ 7707 h 10008"/>
                <a:gd name="connsiteX1" fmla="*/ 8911 w 10000"/>
                <a:gd name="connsiteY1" fmla="*/ 155 h 10008"/>
                <a:gd name="connsiteX2" fmla="*/ 10000 w 10000"/>
                <a:gd name="connsiteY2" fmla="*/ 23 h 10008"/>
                <a:gd name="connsiteX3" fmla="*/ 7016 w 10000"/>
                <a:gd name="connsiteY3" fmla="*/ 10008 h 10008"/>
                <a:gd name="connsiteX4" fmla="*/ 0 w 10000"/>
                <a:gd name="connsiteY4" fmla="*/ 7707 h 10008"/>
                <a:gd name="connsiteX0" fmla="*/ 0 w 10000"/>
                <a:gd name="connsiteY0" fmla="*/ 7684 h 9985"/>
                <a:gd name="connsiteX1" fmla="*/ 8911 w 10000"/>
                <a:gd name="connsiteY1" fmla="*/ 132 h 9985"/>
                <a:gd name="connsiteX2" fmla="*/ 10000 w 10000"/>
                <a:gd name="connsiteY2" fmla="*/ 0 h 9985"/>
                <a:gd name="connsiteX3" fmla="*/ 7016 w 10000"/>
                <a:gd name="connsiteY3" fmla="*/ 9985 h 9985"/>
                <a:gd name="connsiteX4" fmla="*/ 0 w 10000"/>
                <a:gd name="connsiteY4" fmla="*/ 7684 h 9985"/>
                <a:gd name="connsiteX0" fmla="*/ 0 w 10000"/>
                <a:gd name="connsiteY0" fmla="*/ 7686 h 9990"/>
                <a:gd name="connsiteX1" fmla="*/ 8911 w 10000"/>
                <a:gd name="connsiteY1" fmla="*/ 122 h 9990"/>
                <a:gd name="connsiteX2" fmla="*/ 10000 w 10000"/>
                <a:gd name="connsiteY2" fmla="*/ 0 h 9990"/>
                <a:gd name="connsiteX3" fmla="*/ 7016 w 10000"/>
                <a:gd name="connsiteY3" fmla="*/ 9990 h 9990"/>
                <a:gd name="connsiteX4" fmla="*/ 0 w 10000"/>
                <a:gd name="connsiteY4" fmla="*/ 7686 h 9990"/>
                <a:gd name="connsiteX0" fmla="*/ 0 w 10000"/>
                <a:gd name="connsiteY0" fmla="*/ 7694 h 10000"/>
                <a:gd name="connsiteX1" fmla="*/ 8911 w 10000"/>
                <a:gd name="connsiteY1" fmla="*/ 122 h 10000"/>
                <a:gd name="connsiteX2" fmla="*/ 10000 w 10000"/>
                <a:gd name="connsiteY2" fmla="*/ 0 h 10000"/>
                <a:gd name="connsiteX3" fmla="*/ 7016 w 10000"/>
                <a:gd name="connsiteY3" fmla="*/ 10000 h 10000"/>
                <a:gd name="connsiteX4" fmla="*/ 0 w 10000"/>
                <a:gd name="connsiteY4" fmla="*/ 7694 h 10000"/>
                <a:gd name="connsiteX0" fmla="*/ 0 w 10000"/>
                <a:gd name="connsiteY0" fmla="*/ 7694 h 10000"/>
                <a:gd name="connsiteX1" fmla="*/ 8911 w 10000"/>
                <a:gd name="connsiteY1" fmla="*/ 122 h 10000"/>
                <a:gd name="connsiteX2" fmla="*/ 10000 w 10000"/>
                <a:gd name="connsiteY2" fmla="*/ 0 h 10000"/>
                <a:gd name="connsiteX3" fmla="*/ 7016 w 10000"/>
                <a:gd name="connsiteY3" fmla="*/ 10000 h 10000"/>
                <a:gd name="connsiteX4" fmla="*/ 0 w 10000"/>
                <a:gd name="connsiteY4" fmla="*/ 7694 h 10000"/>
                <a:gd name="connsiteX0" fmla="*/ 0 w 11654"/>
                <a:gd name="connsiteY0" fmla="*/ 5306 h 10000"/>
                <a:gd name="connsiteX1" fmla="*/ 10565 w 11654"/>
                <a:gd name="connsiteY1" fmla="*/ 122 h 10000"/>
                <a:gd name="connsiteX2" fmla="*/ 11654 w 11654"/>
                <a:gd name="connsiteY2" fmla="*/ 0 h 10000"/>
                <a:gd name="connsiteX3" fmla="*/ 8670 w 11654"/>
                <a:gd name="connsiteY3" fmla="*/ 10000 h 10000"/>
                <a:gd name="connsiteX4" fmla="*/ 0 w 11654"/>
                <a:gd name="connsiteY4" fmla="*/ 5306 h 10000"/>
                <a:gd name="connsiteX0" fmla="*/ 0 w 11654"/>
                <a:gd name="connsiteY0" fmla="*/ 5306 h 10356"/>
                <a:gd name="connsiteX1" fmla="*/ 10565 w 11654"/>
                <a:gd name="connsiteY1" fmla="*/ 12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565 w 11654"/>
                <a:gd name="connsiteY1" fmla="*/ 12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266 w 11654"/>
                <a:gd name="connsiteY1" fmla="*/ 458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11 w 11654"/>
                <a:gd name="connsiteY1" fmla="*/ 14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415"/>
                <a:gd name="connsiteX1" fmla="*/ 10634 w 11654"/>
                <a:gd name="connsiteY1" fmla="*/ 63 h 10415"/>
                <a:gd name="connsiteX2" fmla="*/ 11654 w 11654"/>
                <a:gd name="connsiteY2" fmla="*/ 0 h 10415"/>
                <a:gd name="connsiteX3" fmla="*/ 10636 w 11654"/>
                <a:gd name="connsiteY3" fmla="*/ 10415 h 10415"/>
                <a:gd name="connsiteX4" fmla="*/ 0 w 11654"/>
                <a:gd name="connsiteY4" fmla="*/ 5306 h 10415"/>
                <a:gd name="connsiteX0" fmla="*/ 0 w 11654"/>
                <a:gd name="connsiteY0" fmla="*/ 5306 h 9486"/>
                <a:gd name="connsiteX1" fmla="*/ 10634 w 11654"/>
                <a:gd name="connsiteY1" fmla="*/ 63 h 9486"/>
                <a:gd name="connsiteX2" fmla="*/ 11654 w 11654"/>
                <a:gd name="connsiteY2" fmla="*/ 0 h 9486"/>
                <a:gd name="connsiteX3" fmla="*/ 10889 w 11654"/>
                <a:gd name="connsiteY3" fmla="*/ 9486 h 9486"/>
                <a:gd name="connsiteX4" fmla="*/ 0 w 11654"/>
                <a:gd name="connsiteY4" fmla="*/ 5306 h 9486"/>
                <a:gd name="connsiteX0" fmla="*/ 0 w 9369"/>
                <a:gd name="connsiteY0" fmla="*/ 4948 h 10000"/>
                <a:gd name="connsiteX1" fmla="*/ 8494 w 9369"/>
                <a:gd name="connsiteY1" fmla="*/ 66 h 10000"/>
                <a:gd name="connsiteX2" fmla="*/ 9369 w 9369"/>
                <a:gd name="connsiteY2" fmla="*/ 0 h 10000"/>
                <a:gd name="connsiteX3" fmla="*/ 8713 w 9369"/>
                <a:gd name="connsiteY3" fmla="*/ 10000 h 10000"/>
                <a:gd name="connsiteX4" fmla="*/ 0 w 9369"/>
                <a:gd name="connsiteY4" fmla="*/ 4948 h 10000"/>
                <a:gd name="connsiteX0" fmla="*/ 0 w 10000"/>
                <a:gd name="connsiteY0" fmla="*/ 4948 h 10000"/>
                <a:gd name="connsiteX1" fmla="*/ 9066 w 10000"/>
                <a:gd name="connsiteY1" fmla="*/ 66 h 10000"/>
                <a:gd name="connsiteX2" fmla="*/ 10000 w 10000"/>
                <a:gd name="connsiteY2" fmla="*/ 0 h 10000"/>
                <a:gd name="connsiteX3" fmla="*/ 9300 w 10000"/>
                <a:gd name="connsiteY3" fmla="*/ 10000 h 10000"/>
                <a:gd name="connsiteX4" fmla="*/ 0 w 10000"/>
                <a:gd name="connsiteY4" fmla="*/ 4948 h 10000"/>
                <a:gd name="connsiteX0" fmla="*/ 0 w 9453"/>
                <a:gd name="connsiteY0" fmla="*/ 4511 h 10000"/>
                <a:gd name="connsiteX1" fmla="*/ 8519 w 9453"/>
                <a:gd name="connsiteY1" fmla="*/ 66 h 10000"/>
                <a:gd name="connsiteX2" fmla="*/ 9453 w 9453"/>
                <a:gd name="connsiteY2" fmla="*/ 0 h 10000"/>
                <a:gd name="connsiteX3" fmla="*/ 8753 w 9453"/>
                <a:gd name="connsiteY3" fmla="*/ 10000 h 10000"/>
                <a:gd name="connsiteX4" fmla="*/ 0 w 9453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4511"/>
                  </a:moveTo>
                  <a:cubicBezTo>
                    <a:pt x="3026" y="2987"/>
                    <a:pt x="6008" y="1548"/>
                    <a:pt x="9012" y="66"/>
                  </a:cubicBezTo>
                  <a:cubicBezTo>
                    <a:pt x="9561" y="21"/>
                    <a:pt x="9540" y="35"/>
                    <a:pt x="10000" y="0"/>
                  </a:cubicBezTo>
                  <a:cubicBezTo>
                    <a:pt x="9723" y="3639"/>
                    <a:pt x="9536" y="6361"/>
                    <a:pt x="9259" y="10000"/>
                  </a:cubicBezTo>
                  <a:cubicBezTo>
                    <a:pt x="8136" y="9348"/>
                    <a:pt x="1391" y="5348"/>
                    <a:pt x="0" y="4511"/>
                  </a:cubicBezTo>
                  <a:close/>
                </a:path>
              </a:pathLst>
            </a:custGeom>
            <a:gradFill>
              <a:gsLst>
                <a:gs pos="44000">
                  <a:sysClr val="window" lastClr="FFFFFF">
                    <a:alpha val="0"/>
                  </a:sysClr>
                </a:gs>
                <a:gs pos="100000">
                  <a:sysClr val="window" lastClr="FFFFFF"/>
                </a:gs>
              </a:gsLst>
              <a:lin ang="180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96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</p:grpSp>
      <p:pic>
        <p:nvPicPr>
          <p:cNvPr id="85" name="图片 8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337" y="-244055"/>
            <a:ext cx="1997398" cy="1447131"/>
          </a:xfrm>
          <a:prstGeom prst="rect">
            <a:avLst/>
          </a:prstGeom>
        </p:spPr>
      </p:pic>
      <p:sp>
        <p:nvSpPr>
          <p:cNvPr id="89" name="矩形 88"/>
          <p:cNvSpPr/>
          <p:nvPr/>
        </p:nvSpPr>
        <p:spPr>
          <a:xfrm>
            <a:off x="-27949" y="2544783"/>
            <a:ext cx="7262813" cy="851274"/>
          </a:xfrm>
          <a:prstGeom prst="rect">
            <a:avLst/>
          </a:prstGeom>
          <a:solidFill>
            <a:srgbClr val="5B9BD5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100" kern="0" smtClean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667" y="2670161"/>
            <a:ext cx="390363" cy="458130"/>
          </a:xfrm>
          <a:prstGeom prst="rect">
            <a:avLst/>
          </a:prstGeom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849" y="2805583"/>
            <a:ext cx="1002284" cy="523611"/>
          </a:xfrm>
          <a:prstGeom prst="rect">
            <a:avLst/>
          </a:prstGeom>
        </p:spPr>
      </p:pic>
      <p:grpSp>
        <p:nvGrpSpPr>
          <p:cNvPr id="92" name="组合 91"/>
          <p:cNvGrpSpPr/>
          <p:nvPr/>
        </p:nvGrpSpPr>
        <p:grpSpPr>
          <a:xfrm>
            <a:off x="4452239" y="2572010"/>
            <a:ext cx="1221373" cy="821970"/>
            <a:chOff x="11214983" y="2984020"/>
            <a:chExt cx="2059720" cy="1181126"/>
          </a:xfrm>
        </p:grpSpPr>
        <p:pic>
          <p:nvPicPr>
            <p:cNvPr id="93" name="图片 9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4983" y="3878159"/>
              <a:ext cx="2059720" cy="286987"/>
            </a:xfrm>
            <a:prstGeom prst="rect">
              <a:avLst/>
            </a:prstGeom>
          </p:spPr>
        </p:pic>
        <p:pic>
          <p:nvPicPr>
            <p:cNvPr id="94" name="图片 93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747644" y="2984020"/>
              <a:ext cx="985249" cy="790355"/>
            </a:xfrm>
            <a:prstGeom prst="rect">
              <a:avLst/>
            </a:prstGeom>
          </p:spPr>
        </p:pic>
      </p:grpSp>
      <p:pic>
        <p:nvPicPr>
          <p:cNvPr id="95" name="图片 9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15" y="2825709"/>
            <a:ext cx="972291" cy="412119"/>
          </a:xfrm>
          <a:prstGeom prst="rect">
            <a:avLst/>
          </a:prstGeom>
        </p:spPr>
      </p:pic>
      <p:pic>
        <p:nvPicPr>
          <p:cNvPr id="96" name="图片 95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758" y="2860396"/>
            <a:ext cx="1150541" cy="406393"/>
          </a:xfrm>
          <a:prstGeom prst="rect">
            <a:avLst/>
          </a:prstGeom>
        </p:spPr>
      </p:pic>
      <p:grpSp>
        <p:nvGrpSpPr>
          <p:cNvPr id="97" name="组合 96"/>
          <p:cNvGrpSpPr/>
          <p:nvPr/>
        </p:nvGrpSpPr>
        <p:grpSpPr>
          <a:xfrm>
            <a:off x="1111302" y="720657"/>
            <a:ext cx="3241498" cy="1729255"/>
            <a:chOff x="4434202" y="2399325"/>
            <a:chExt cx="3456878" cy="1795688"/>
          </a:xfrm>
        </p:grpSpPr>
        <p:pic>
          <p:nvPicPr>
            <p:cNvPr id="98" name="图片 9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2424" y="2646436"/>
              <a:ext cx="1298656" cy="1298656"/>
            </a:xfrm>
            <a:prstGeom prst="rect">
              <a:avLst/>
            </a:prstGeom>
            <a:scene3d>
              <a:camera prst="orthographicFront">
                <a:rot lat="0" lon="10799978" rev="0"/>
              </a:camera>
              <a:lightRig rig="threePt" dir="t"/>
            </a:scene3d>
          </p:spPr>
        </p:pic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34202" y="2399325"/>
              <a:ext cx="1795688" cy="1795688"/>
            </a:xfrm>
            <a:prstGeom prst="rect">
              <a:avLst/>
            </a:prstGeom>
          </p:spPr>
        </p:pic>
        <p:pic>
          <p:nvPicPr>
            <p:cNvPr id="100" name="图片 99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7013" y="2865907"/>
              <a:ext cx="890822" cy="890822"/>
            </a:xfrm>
            <a:prstGeom prst="rect">
              <a:avLst/>
            </a:prstGeom>
          </p:spPr>
        </p:pic>
        <p:pic>
          <p:nvPicPr>
            <p:cNvPr id="101" name="图片 100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9497" y="2703009"/>
              <a:ext cx="952325" cy="952324"/>
            </a:xfrm>
            <a:prstGeom prst="rect">
              <a:avLst/>
            </a:prstGeom>
          </p:spPr>
        </p:pic>
      </p:grpSp>
      <p:grpSp>
        <p:nvGrpSpPr>
          <p:cNvPr id="102" name="组合 101"/>
          <p:cNvGrpSpPr/>
          <p:nvPr/>
        </p:nvGrpSpPr>
        <p:grpSpPr>
          <a:xfrm>
            <a:off x="207376" y="1994663"/>
            <a:ext cx="7019974" cy="443425"/>
            <a:chOff x="510301" y="4867492"/>
            <a:chExt cx="11838468" cy="637177"/>
          </a:xfrm>
        </p:grpSpPr>
        <p:sp>
          <p:nvSpPr>
            <p:cNvPr id="103" name="文本框 102"/>
            <p:cNvSpPr txBox="1"/>
            <p:nvPr/>
          </p:nvSpPr>
          <p:spPr>
            <a:xfrm>
              <a:off x="3090759" y="4867492"/>
              <a:ext cx="679536" cy="574936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defRPr/>
              </a:pPr>
              <a:r>
                <a:rPr lang="en-US" altLang="zh-CN" sz="2000" kern="0" dirty="0" smtClean="0">
                  <a:latin typeface="Calibri" panose="020F0502020204030204"/>
                  <a:ea typeface="等线" panose="02010600030101010101" pitchFamily="2" charset="-122"/>
                  <a:cs typeface="Calibri" panose="020F0502020204030204" pitchFamily="34" charset="0"/>
                </a:rPr>
                <a:t>+</a:t>
              </a:r>
              <a:endParaRPr lang="zh-CN" altLang="en-US" sz="2000" kern="0" dirty="0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104" name="圆角矩形 103"/>
            <p:cNvSpPr/>
            <p:nvPr/>
          </p:nvSpPr>
          <p:spPr>
            <a:xfrm>
              <a:off x="510301" y="4927321"/>
              <a:ext cx="2537049" cy="559388"/>
            </a:xfrm>
            <a:prstGeom prst="roundRect">
              <a:avLst>
                <a:gd name="adj" fmla="val 50000"/>
              </a:avLst>
            </a:prstGeom>
            <a:solidFill>
              <a:srgbClr val="4472C4">
                <a:lumMod val="75000"/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en-US" altLang="zh-CN" sz="1600" b="1" kern="0" smtClean="0">
                  <a:solidFill>
                    <a:prstClr val="white"/>
                  </a:solidFill>
                  <a:latin typeface="等线" panose="020F0502020204030204"/>
                  <a:cs typeface="Calibri" panose="020F0502020204030204" pitchFamily="34" charset="0"/>
                </a:rPr>
                <a:t>IR </a:t>
              </a:r>
              <a:r>
                <a:rPr lang="ko-KR" altLang="en-US" sz="1600" b="1" kern="0" smtClean="0">
                  <a:solidFill>
                    <a:prstClr val="white"/>
                  </a:solidFill>
                  <a:latin typeface="等线" panose="020F0502020204030204"/>
                  <a:cs typeface="Calibri" panose="020F0502020204030204" pitchFamily="34" charset="0"/>
                </a:rPr>
                <a:t>카메라</a:t>
              </a:r>
              <a:endParaRPr lang="zh-CN" altLang="en-US" sz="1600" b="1" kern="0" dirty="0" smtClean="0">
                <a:solidFill>
                  <a:prstClr val="white"/>
                </a:solidFill>
                <a:latin typeface="等线" panose="020F0502020204030204"/>
                <a:cs typeface="Calibri" panose="020F0502020204030204" pitchFamily="34" charset="0"/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7760269" y="4879107"/>
              <a:ext cx="679536" cy="574936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defRPr/>
              </a:pPr>
              <a:r>
                <a:rPr lang="en-US" altLang="zh-CN" sz="2000" kern="0" dirty="0" smtClean="0">
                  <a:latin typeface="Calibri" panose="020F0502020204030204"/>
                  <a:ea typeface="等线" panose="02010600030101010101" pitchFamily="2" charset="-122"/>
                  <a:cs typeface="Calibri" panose="020F0502020204030204" pitchFamily="34" charset="0"/>
                </a:rPr>
                <a:t>+</a:t>
              </a:r>
              <a:endParaRPr lang="zh-CN" altLang="en-US" sz="2000" kern="0" dirty="0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106" name="圆角矩形 105"/>
            <p:cNvSpPr/>
            <p:nvPr/>
          </p:nvSpPr>
          <p:spPr>
            <a:xfrm>
              <a:off x="3816085" y="4933875"/>
              <a:ext cx="3898397" cy="541999"/>
            </a:xfrm>
            <a:prstGeom prst="roundRect">
              <a:avLst>
                <a:gd name="adj" fmla="val 50000"/>
              </a:avLst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en-US" altLang="ko-KR" sz="1400" b="1" kern="0" smtClean="0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  <a:cs typeface="Calibri" panose="020F0502020204030204" pitchFamily="34" charset="0"/>
                </a:rPr>
                <a:t>ColorVu</a:t>
              </a:r>
              <a:r>
                <a:rPr lang="ko-KR" altLang="en-US" sz="1400" b="1" kern="0" smtClean="0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  <a:cs typeface="Calibri" panose="020F0502020204030204" pitchFamily="34" charset="0"/>
                </a:rPr>
                <a:t>가 탑재된 카메라</a:t>
              </a:r>
              <a:endParaRPr lang="en-US" altLang="zh-CN" sz="1400" b="1" kern="0" dirty="0" smtClean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grpSp>
          <p:nvGrpSpPr>
            <p:cNvPr id="107" name="组合 106"/>
            <p:cNvGrpSpPr/>
            <p:nvPr/>
          </p:nvGrpSpPr>
          <p:grpSpPr>
            <a:xfrm>
              <a:off x="7714482" y="4947928"/>
              <a:ext cx="4634287" cy="556741"/>
              <a:chOff x="5795900" y="3976858"/>
              <a:chExt cx="4634287" cy="556741"/>
            </a:xfrm>
          </p:grpSpPr>
          <p:grpSp>
            <p:nvGrpSpPr>
              <p:cNvPr id="108" name="组合 107"/>
              <p:cNvGrpSpPr/>
              <p:nvPr/>
            </p:nvGrpSpPr>
            <p:grpSpPr>
              <a:xfrm>
                <a:off x="6359959" y="3976858"/>
                <a:ext cx="3737135" cy="513892"/>
                <a:chOff x="-1657159" y="1223158"/>
                <a:chExt cx="2758207" cy="486474"/>
              </a:xfrm>
            </p:grpSpPr>
            <p:sp>
              <p:nvSpPr>
                <p:cNvPr id="110" name="圆角矩形 109"/>
                <p:cNvSpPr/>
                <p:nvPr userDrawn="1"/>
              </p:nvSpPr>
              <p:spPr>
                <a:xfrm>
                  <a:off x="-800888" y="1223158"/>
                  <a:ext cx="1901936" cy="48647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472C4">
                    <a:lumMod val="5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400" kern="0" smtClean="0">
                    <a:solidFill>
                      <a:prstClr val="white"/>
                    </a:solidFill>
                    <a:latin typeface="等线" panose="020F0502020204030204"/>
                    <a:ea typeface="等线" panose="02010600030101010101" pitchFamily="2" charset="-122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1" name="圆角矩形 110"/>
                <p:cNvSpPr/>
                <p:nvPr userDrawn="1"/>
              </p:nvSpPr>
              <p:spPr>
                <a:xfrm>
                  <a:off x="-50095" y="1235597"/>
                  <a:ext cx="1151143" cy="451414"/>
                </a:xfrm>
                <a:prstGeom prst="roundRect">
                  <a:avLst>
                    <a:gd name="adj" fmla="val 50000"/>
                  </a:avLst>
                </a:prstGeom>
                <a:solidFill>
                  <a:sysClr val="window" lastClr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400" kern="0" smtClean="0">
                    <a:solidFill>
                      <a:prstClr val="white"/>
                    </a:solidFill>
                    <a:latin typeface="等线" panose="020F0502020204030204"/>
                    <a:ea typeface="等线" panose="02010600030101010101" pitchFamily="2" charset="-122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2" name="圆角矩形 111"/>
                <p:cNvSpPr/>
                <p:nvPr userDrawn="1"/>
              </p:nvSpPr>
              <p:spPr>
                <a:xfrm>
                  <a:off x="-1657159" y="1223159"/>
                  <a:ext cx="1607065" cy="48647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472C4">
                    <a:lumMod val="5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400" kern="0" smtClean="0">
                    <a:solidFill>
                      <a:prstClr val="white"/>
                    </a:solidFill>
                    <a:latin typeface="等线" panose="020F0502020204030204"/>
                    <a:ea typeface="等线" panose="02010600030101010101" pitchFamily="2" charset="-122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09" name="矩形 108"/>
              <p:cNvSpPr/>
              <p:nvPr/>
            </p:nvSpPr>
            <p:spPr>
              <a:xfrm>
                <a:off x="5795900" y="4047116"/>
                <a:ext cx="4634287" cy="486483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defRPr/>
                </a:pPr>
                <a:r>
                  <a:rPr lang="en-US" altLang="zh-CN" sz="1139" kern="0" dirty="0" smtClean="0">
                    <a:solidFill>
                      <a:prstClr val="white"/>
                    </a:solidFill>
                    <a:latin typeface="Calibri" panose="020F0502020204030204"/>
                    <a:cs typeface="Calibri" panose="020F0502020204030204" pitchFamily="34" charset="0"/>
                  </a:rPr>
                  <a:t> </a:t>
                </a:r>
                <a:r>
                  <a:rPr lang="en-US" altLang="zh-CN" sz="1139" kern="0" dirty="0" smtClean="0">
                    <a:latin typeface="Calibri" panose="020F0502020204030204"/>
                    <a:cs typeface="Calibri" panose="020F0502020204030204" pitchFamily="34" charset="0"/>
                  </a:rPr>
                  <a:t>   </a:t>
                </a:r>
                <a:r>
                  <a:rPr lang="en-US" altLang="zh-CN" sz="1139" kern="0" dirty="0" smtClean="0">
                    <a:solidFill>
                      <a:prstClr val="white"/>
                    </a:solidFill>
                    <a:latin typeface="Calibri" panose="020F0502020204030204"/>
                    <a:cs typeface="Calibri" panose="020F0502020204030204" pitchFamily="34" charset="0"/>
                  </a:rPr>
                  <a:t> </a:t>
                </a:r>
                <a:r>
                  <a:rPr lang="ko-KR" altLang="en-US" sz="1139" kern="0" dirty="0" smtClean="0">
                    <a:solidFill>
                      <a:prstClr val="white"/>
                    </a:solidFill>
                    <a:latin typeface="Calibri" panose="020F0502020204030204"/>
                    <a:cs typeface="Calibri" panose="020F0502020204030204" pitchFamily="34" charset="0"/>
                  </a:rPr>
                  <a:t>스마트 하이브리드 </a:t>
                </a:r>
                <a:r>
                  <a:rPr lang="ko-KR" altLang="en-US" sz="1139" kern="0" dirty="0" smtClean="0">
                    <a:solidFill>
                      <a:schemeClr val="bg1"/>
                    </a:solidFill>
                    <a:latin typeface="Calibri" panose="020F0502020204030204"/>
                    <a:cs typeface="Calibri" panose="020F0502020204030204" pitchFamily="34" charset="0"/>
                  </a:rPr>
                  <a:t>라이트 카메라</a:t>
                </a:r>
                <a:endParaRPr lang="zh-CN" altLang="en-US" sz="1139" kern="0" dirty="0" smtClean="0">
                  <a:solidFill>
                    <a:schemeClr val="bg1"/>
                  </a:solidFill>
                  <a:latin typeface="Calibri" panose="020F0502020204030204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13" name="文本框 112"/>
          <p:cNvSpPr txBox="1"/>
          <p:nvPr/>
        </p:nvSpPr>
        <p:spPr>
          <a:xfrm>
            <a:off x="5784768" y="3178310"/>
            <a:ext cx="1674260" cy="276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ko-KR" altLang="en-US" sz="1200" b="1" smtClean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앱 원격 제어</a:t>
            </a:r>
            <a:endParaRPr lang="en-US" altLang="zh-CN" sz="1200" b="1" dirty="0" smtClean="0">
              <a:solidFill>
                <a:prstClr val="black"/>
              </a:solidFill>
              <a:latin typeface="Calibri" panose="020F0502020204030204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4182590" y="1629369"/>
            <a:ext cx="2889659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normAutofit fontScale="92500"/>
          </a:bodyPr>
          <a:lstStyle/>
          <a:p>
            <a:pPr algn="ctr">
              <a:spcAft>
                <a:spcPts val="427"/>
              </a:spcAft>
            </a:pPr>
            <a:r>
              <a:rPr lang="ko-KR" altLang="en-US" sz="1281" b="1" i="1" dirty="0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카메라 한 대로 세 가지로 사용할 수 있음</a:t>
            </a:r>
            <a:endParaRPr lang="zh-CN" altLang="en-US" sz="1281" b="1" i="1" dirty="0">
              <a:latin typeface="Calibri" panose="020F0502020204030204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885217" y="3567625"/>
            <a:ext cx="4983585" cy="55399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ko-KR" altLang="en-US" sz="3000" b="1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슈퍼 공초점 </a:t>
            </a:r>
            <a:r>
              <a:rPr lang="en-US" altLang="ko-KR" sz="3000" b="1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F1.0 </a:t>
            </a:r>
            <a:r>
              <a:rPr lang="ko-KR" altLang="en-US" sz="3000" b="1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렌즈</a:t>
            </a:r>
            <a:endParaRPr lang="zh-CN" altLang="en-US" sz="3000" b="1" dirty="0">
              <a:latin typeface="Calibri" panose="020F0502020204030204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116" name="图片 1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8" y="3445435"/>
            <a:ext cx="803463" cy="798377"/>
          </a:xfrm>
          <a:prstGeom prst="rect">
            <a:avLst/>
          </a:prstGeom>
        </p:spPr>
      </p:pic>
      <p:sp>
        <p:nvSpPr>
          <p:cNvPr id="118" name="矩形 117"/>
          <p:cNvSpPr/>
          <p:nvPr/>
        </p:nvSpPr>
        <p:spPr>
          <a:xfrm>
            <a:off x="607090" y="4352752"/>
            <a:ext cx="5036238" cy="2241587"/>
          </a:xfrm>
          <a:prstGeom prst="rect">
            <a:avLst/>
          </a:prstGeom>
          <a:gradFill>
            <a:gsLst>
              <a:gs pos="84000">
                <a:srgbClr val="00B0F0">
                  <a:alpha val="20000"/>
                </a:srgbClr>
              </a:gs>
              <a:gs pos="61000">
                <a:srgbClr val="00B050">
                  <a:alpha val="20000"/>
                </a:srgbClr>
              </a:gs>
              <a:gs pos="19000">
                <a:srgbClr val="D60211">
                  <a:alpha val="20000"/>
                </a:srgbClr>
              </a:gs>
              <a:gs pos="41000">
                <a:srgbClr val="FFC000">
                  <a:alpha val="20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200" kern="0" dirty="0" smtClean="0">
              <a:solidFill>
                <a:prstClr val="white"/>
              </a:solidFill>
              <a:latin typeface="等线" panose="020F0502020204030204"/>
              <a:cs typeface="Calibri" panose="020F0502020204030204" pitchFamily="34" charset="0"/>
            </a:endParaRPr>
          </a:p>
        </p:txBody>
      </p:sp>
      <p:sp>
        <p:nvSpPr>
          <p:cNvPr id="120" name="圆角矩形 119"/>
          <p:cNvSpPr/>
          <p:nvPr/>
        </p:nvSpPr>
        <p:spPr>
          <a:xfrm>
            <a:off x="1323634" y="4209260"/>
            <a:ext cx="3573729" cy="288758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solidFill>
              <a:srgbClr val="D6021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sz="1200" kern="0" dirty="0" smtClean="0">
              <a:solidFill>
                <a:prstClr val="white"/>
              </a:solidFill>
              <a:latin typeface="等线" panose="020F0502020204030204"/>
              <a:cs typeface="Calibri" panose="020F0502020204030204" pitchFamily="34" charset="0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1436538" y="4176791"/>
            <a:ext cx="3326818" cy="30777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r>
              <a:rPr lang="en-US" altLang="ko-KR" sz="1400" b="1" kern="0" smtClean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Hikvision </a:t>
            </a:r>
            <a:r>
              <a:rPr lang="ko-KR" altLang="en-US" sz="1400" b="1" kern="0" smtClean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슈퍼 공초점 </a:t>
            </a:r>
            <a:r>
              <a:rPr lang="en-US" altLang="ko-KR" sz="1400" b="1" kern="0" smtClean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F1.0 </a:t>
            </a:r>
            <a:r>
              <a:rPr lang="ko-KR" altLang="en-US" sz="1400" b="1" kern="0" smtClean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렌즈</a:t>
            </a:r>
            <a:endParaRPr lang="zh-CN" altLang="en-US" sz="1400" b="1" kern="0" dirty="0" smtClean="0">
              <a:solidFill>
                <a:prstClr val="black"/>
              </a:solidFill>
              <a:latin typeface="Calibri" panose="020F0502020204030204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189898" y="4675064"/>
            <a:ext cx="108984" cy="1736252"/>
          </a:xfrm>
          <a:prstGeom prst="rect">
            <a:avLst/>
          </a:prstGeom>
          <a:solidFill>
            <a:sysClr val="window" lastClr="FFFFFF">
              <a:alpha val="51000"/>
            </a:sysClr>
          </a:solidFill>
          <a:ln w="12700" cap="flat" cmpd="sng" algn="ctr">
            <a:solidFill>
              <a:sysClr val="window" lastClr="FFFFFF">
                <a:lumMod val="50000"/>
                <a:alpha val="4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200" kern="0" dirty="0" smtClean="0">
              <a:solidFill>
                <a:prstClr val="white"/>
              </a:solidFill>
              <a:latin typeface="等线" panose="020F0502020204030204"/>
              <a:cs typeface="Calibri" panose="020F0502020204030204" pitchFamily="34" charset="0"/>
            </a:endParaRPr>
          </a:p>
        </p:txBody>
      </p:sp>
      <p:sp>
        <p:nvSpPr>
          <p:cNvPr id="129" name="矩形 3"/>
          <p:cNvSpPr/>
          <p:nvPr/>
        </p:nvSpPr>
        <p:spPr>
          <a:xfrm>
            <a:off x="2085740" y="4655137"/>
            <a:ext cx="399079" cy="1776109"/>
          </a:xfrm>
          <a:custGeom>
            <a:avLst/>
            <a:gdLst>
              <a:gd name="connsiteX0" fmla="*/ 0 w 288826"/>
              <a:gd name="connsiteY0" fmla="*/ 0 h 3530133"/>
              <a:gd name="connsiteX1" fmla="*/ 288826 w 288826"/>
              <a:gd name="connsiteY1" fmla="*/ 0 h 3530133"/>
              <a:gd name="connsiteX2" fmla="*/ 288826 w 288826"/>
              <a:gd name="connsiteY2" fmla="*/ 3530133 h 3530133"/>
              <a:gd name="connsiteX3" fmla="*/ 0 w 288826"/>
              <a:gd name="connsiteY3" fmla="*/ 3530133 h 3530133"/>
              <a:gd name="connsiteX4" fmla="*/ 0 w 288826"/>
              <a:gd name="connsiteY4" fmla="*/ 0 h 3530133"/>
              <a:gd name="connsiteX0" fmla="*/ 6132 w 294958"/>
              <a:gd name="connsiteY0" fmla="*/ 0 h 3530133"/>
              <a:gd name="connsiteX1" fmla="*/ 294958 w 294958"/>
              <a:gd name="connsiteY1" fmla="*/ 0 h 3530133"/>
              <a:gd name="connsiteX2" fmla="*/ 294958 w 294958"/>
              <a:gd name="connsiteY2" fmla="*/ 3530133 h 3530133"/>
              <a:gd name="connsiteX3" fmla="*/ 6132 w 294958"/>
              <a:gd name="connsiteY3" fmla="*/ 3530133 h 3530133"/>
              <a:gd name="connsiteX4" fmla="*/ 0 w 294958"/>
              <a:gd name="connsiteY4" fmla="*/ 1747837 h 3530133"/>
              <a:gd name="connsiteX5" fmla="*/ 6132 w 294958"/>
              <a:gd name="connsiteY5" fmla="*/ 0 h 3530133"/>
              <a:gd name="connsiteX0" fmla="*/ 349032 w 637858"/>
              <a:gd name="connsiteY0" fmla="*/ 0 h 3530133"/>
              <a:gd name="connsiteX1" fmla="*/ 637858 w 637858"/>
              <a:gd name="connsiteY1" fmla="*/ 0 h 3530133"/>
              <a:gd name="connsiteX2" fmla="*/ 637858 w 637858"/>
              <a:gd name="connsiteY2" fmla="*/ 3530133 h 3530133"/>
              <a:gd name="connsiteX3" fmla="*/ 349032 w 637858"/>
              <a:gd name="connsiteY3" fmla="*/ 3530133 h 3530133"/>
              <a:gd name="connsiteX4" fmla="*/ 0 w 637858"/>
              <a:gd name="connsiteY4" fmla="*/ 1740217 h 3530133"/>
              <a:gd name="connsiteX5" fmla="*/ 349032 w 637858"/>
              <a:gd name="connsiteY5" fmla="*/ 0 h 3530133"/>
              <a:gd name="connsiteX0" fmla="*/ 350240 w 639066"/>
              <a:gd name="connsiteY0" fmla="*/ 0 h 3530133"/>
              <a:gd name="connsiteX1" fmla="*/ 639066 w 639066"/>
              <a:gd name="connsiteY1" fmla="*/ 0 h 3530133"/>
              <a:gd name="connsiteX2" fmla="*/ 639066 w 639066"/>
              <a:gd name="connsiteY2" fmla="*/ 3530133 h 3530133"/>
              <a:gd name="connsiteX3" fmla="*/ 350240 w 639066"/>
              <a:gd name="connsiteY3" fmla="*/ 3530133 h 3530133"/>
              <a:gd name="connsiteX4" fmla="*/ 1208 w 639066"/>
              <a:gd name="connsiteY4" fmla="*/ 1740217 h 3530133"/>
              <a:gd name="connsiteX5" fmla="*/ 350240 w 639066"/>
              <a:gd name="connsiteY5" fmla="*/ 0 h 3530133"/>
              <a:gd name="connsiteX0" fmla="*/ 360451 w 649277"/>
              <a:gd name="connsiteY0" fmla="*/ 0 h 3530133"/>
              <a:gd name="connsiteX1" fmla="*/ 649277 w 649277"/>
              <a:gd name="connsiteY1" fmla="*/ 0 h 3530133"/>
              <a:gd name="connsiteX2" fmla="*/ 649277 w 649277"/>
              <a:gd name="connsiteY2" fmla="*/ 3530133 h 3530133"/>
              <a:gd name="connsiteX3" fmla="*/ 360451 w 649277"/>
              <a:gd name="connsiteY3" fmla="*/ 3530133 h 3530133"/>
              <a:gd name="connsiteX4" fmla="*/ 11419 w 649277"/>
              <a:gd name="connsiteY4" fmla="*/ 1740217 h 3530133"/>
              <a:gd name="connsiteX5" fmla="*/ 360451 w 649277"/>
              <a:gd name="connsiteY5" fmla="*/ 0 h 3530133"/>
              <a:gd name="connsiteX0" fmla="*/ 350241 w 639067"/>
              <a:gd name="connsiteY0" fmla="*/ 0 h 3530133"/>
              <a:gd name="connsiteX1" fmla="*/ 639067 w 639067"/>
              <a:gd name="connsiteY1" fmla="*/ 0 h 3530133"/>
              <a:gd name="connsiteX2" fmla="*/ 639067 w 639067"/>
              <a:gd name="connsiteY2" fmla="*/ 3530133 h 3530133"/>
              <a:gd name="connsiteX3" fmla="*/ 350241 w 639067"/>
              <a:gd name="connsiteY3" fmla="*/ 3530133 h 3530133"/>
              <a:gd name="connsiteX4" fmla="*/ 1209 w 639067"/>
              <a:gd name="connsiteY4" fmla="*/ 1740217 h 3530133"/>
              <a:gd name="connsiteX5" fmla="*/ 350241 w 639067"/>
              <a:gd name="connsiteY5" fmla="*/ 0 h 3530133"/>
              <a:gd name="connsiteX0" fmla="*/ 350241 w 639067"/>
              <a:gd name="connsiteY0" fmla="*/ 0 h 3530133"/>
              <a:gd name="connsiteX1" fmla="*/ 639067 w 639067"/>
              <a:gd name="connsiteY1" fmla="*/ 0 h 3530133"/>
              <a:gd name="connsiteX2" fmla="*/ 639067 w 639067"/>
              <a:gd name="connsiteY2" fmla="*/ 3530133 h 3530133"/>
              <a:gd name="connsiteX3" fmla="*/ 350241 w 639067"/>
              <a:gd name="connsiteY3" fmla="*/ 3530133 h 3530133"/>
              <a:gd name="connsiteX4" fmla="*/ 1209 w 639067"/>
              <a:gd name="connsiteY4" fmla="*/ 1740217 h 3530133"/>
              <a:gd name="connsiteX5" fmla="*/ 350241 w 639067"/>
              <a:gd name="connsiteY5" fmla="*/ 0 h 3530133"/>
              <a:gd name="connsiteX0" fmla="*/ 349543 w 638369"/>
              <a:gd name="connsiteY0" fmla="*/ 0 h 3530133"/>
              <a:gd name="connsiteX1" fmla="*/ 638369 w 638369"/>
              <a:gd name="connsiteY1" fmla="*/ 0 h 3530133"/>
              <a:gd name="connsiteX2" fmla="*/ 638369 w 638369"/>
              <a:gd name="connsiteY2" fmla="*/ 3530133 h 3530133"/>
              <a:gd name="connsiteX3" fmla="*/ 349543 w 638369"/>
              <a:gd name="connsiteY3" fmla="*/ 3530133 h 3530133"/>
              <a:gd name="connsiteX4" fmla="*/ 511 w 638369"/>
              <a:gd name="connsiteY4" fmla="*/ 1740217 h 3530133"/>
              <a:gd name="connsiteX5" fmla="*/ 349543 w 638369"/>
              <a:gd name="connsiteY5" fmla="*/ 0 h 3530133"/>
              <a:gd name="connsiteX0" fmla="*/ 349543 w 638369"/>
              <a:gd name="connsiteY0" fmla="*/ 0 h 3530133"/>
              <a:gd name="connsiteX1" fmla="*/ 638369 w 638369"/>
              <a:gd name="connsiteY1" fmla="*/ 0 h 3530133"/>
              <a:gd name="connsiteX2" fmla="*/ 638369 w 638369"/>
              <a:gd name="connsiteY2" fmla="*/ 3530133 h 3530133"/>
              <a:gd name="connsiteX3" fmla="*/ 349543 w 638369"/>
              <a:gd name="connsiteY3" fmla="*/ 3530133 h 3530133"/>
              <a:gd name="connsiteX4" fmla="*/ 511 w 638369"/>
              <a:gd name="connsiteY4" fmla="*/ 1740217 h 3530133"/>
              <a:gd name="connsiteX5" fmla="*/ 349543 w 638369"/>
              <a:gd name="connsiteY5" fmla="*/ 0 h 3530133"/>
              <a:gd name="connsiteX0" fmla="*/ 349129 w 637955"/>
              <a:gd name="connsiteY0" fmla="*/ 0 h 3530133"/>
              <a:gd name="connsiteX1" fmla="*/ 637955 w 637955"/>
              <a:gd name="connsiteY1" fmla="*/ 0 h 3530133"/>
              <a:gd name="connsiteX2" fmla="*/ 637955 w 637955"/>
              <a:gd name="connsiteY2" fmla="*/ 3530133 h 3530133"/>
              <a:gd name="connsiteX3" fmla="*/ 349129 w 637955"/>
              <a:gd name="connsiteY3" fmla="*/ 3530133 h 3530133"/>
              <a:gd name="connsiteX4" fmla="*/ 97 w 637955"/>
              <a:gd name="connsiteY4" fmla="*/ 1740217 h 3530133"/>
              <a:gd name="connsiteX5" fmla="*/ 349129 w 637955"/>
              <a:gd name="connsiteY5" fmla="*/ 0 h 3530133"/>
              <a:gd name="connsiteX0" fmla="*/ 349129 w 637955"/>
              <a:gd name="connsiteY0" fmla="*/ 0 h 3530133"/>
              <a:gd name="connsiteX1" fmla="*/ 637955 w 637955"/>
              <a:gd name="connsiteY1" fmla="*/ 0 h 3530133"/>
              <a:gd name="connsiteX2" fmla="*/ 637955 w 637955"/>
              <a:gd name="connsiteY2" fmla="*/ 3530133 h 3530133"/>
              <a:gd name="connsiteX3" fmla="*/ 349129 w 637955"/>
              <a:gd name="connsiteY3" fmla="*/ 3530133 h 3530133"/>
              <a:gd name="connsiteX4" fmla="*/ 97 w 637955"/>
              <a:gd name="connsiteY4" fmla="*/ 1740217 h 3530133"/>
              <a:gd name="connsiteX5" fmla="*/ 349129 w 637955"/>
              <a:gd name="connsiteY5" fmla="*/ 0 h 3530133"/>
              <a:gd name="connsiteX0" fmla="*/ 349165 w 637991"/>
              <a:gd name="connsiteY0" fmla="*/ 0 h 3530133"/>
              <a:gd name="connsiteX1" fmla="*/ 637991 w 637991"/>
              <a:gd name="connsiteY1" fmla="*/ 0 h 3530133"/>
              <a:gd name="connsiteX2" fmla="*/ 637991 w 637991"/>
              <a:gd name="connsiteY2" fmla="*/ 3530133 h 3530133"/>
              <a:gd name="connsiteX3" fmla="*/ 349165 w 637991"/>
              <a:gd name="connsiteY3" fmla="*/ 3530133 h 3530133"/>
              <a:gd name="connsiteX4" fmla="*/ 133 w 637991"/>
              <a:gd name="connsiteY4" fmla="*/ 1740217 h 3530133"/>
              <a:gd name="connsiteX5" fmla="*/ 349165 w 637991"/>
              <a:gd name="connsiteY5" fmla="*/ 0 h 3530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7991" h="3530133">
                <a:moveTo>
                  <a:pt x="349165" y="0"/>
                </a:moveTo>
                <a:lnTo>
                  <a:pt x="637991" y="0"/>
                </a:lnTo>
                <a:lnTo>
                  <a:pt x="637991" y="3530133"/>
                </a:lnTo>
                <a:lnTo>
                  <a:pt x="349165" y="3530133"/>
                </a:lnTo>
                <a:cubicBezTo>
                  <a:pt x="179481" y="2933494"/>
                  <a:pt x="9797" y="2336856"/>
                  <a:pt x="133" y="1740217"/>
                </a:cubicBezTo>
                <a:cubicBezTo>
                  <a:pt x="-5443" y="1198245"/>
                  <a:pt x="164241" y="572452"/>
                  <a:pt x="349165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>
            <a:glow rad="139700">
              <a:srgbClr val="FFC000">
                <a:satMod val="175000"/>
                <a:alpha val="40000"/>
              </a:srgbClr>
            </a:glo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sz="1200" kern="0" dirty="0" smtClean="0">
              <a:solidFill>
                <a:prstClr val="white"/>
              </a:solidFill>
              <a:latin typeface="等线" panose="020F0502020204030204"/>
              <a:cs typeface="Calibri" panose="020F0502020204030204" pitchFamily="34" charset="0"/>
            </a:endParaRPr>
          </a:p>
        </p:txBody>
      </p:sp>
      <p:cxnSp>
        <p:nvCxnSpPr>
          <p:cNvPr id="130" name="直接连接符 129"/>
          <p:cNvCxnSpPr/>
          <p:nvPr/>
        </p:nvCxnSpPr>
        <p:spPr>
          <a:xfrm>
            <a:off x="1684904" y="5543191"/>
            <a:ext cx="3448162" cy="0"/>
          </a:xfrm>
          <a:prstGeom prst="line">
            <a:avLst/>
          </a:prstGeom>
          <a:noFill/>
          <a:ln w="28575" cap="flat" cmpd="sng" algn="ctr">
            <a:solidFill>
              <a:sysClr val="window" lastClr="FFFFFF">
                <a:lumMod val="50000"/>
              </a:sysClr>
            </a:solidFill>
            <a:prstDash val="sysDash"/>
            <a:miter lim="800000"/>
          </a:ln>
          <a:effectLst/>
        </p:spPr>
      </p:cxnSp>
      <p:cxnSp>
        <p:nvCxnSpPr>
          <p:cNvPr id="131" name="直接连接符 130"/>
          <p:cNvCxnSpPr/>
          <p:nvPr/>
        </p:nvCxnSpPr>
        <p:spPr>
          <a:xfrm>
            <a:off x="4763356" y="5249068"/>
            <a:ext cx="0" cy="621277"/>
          </a:xfrm>
          <a:prstGeom prst="line">
            <a:avLst/>
          </a:prstGeom>
          <a:noFill/>
          <a:ln w="73025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32" name="文本框 131"/>
          <p:cNvSpPr txBox="1"/>
          <p:nvPr/>
        </p:nvSpPr>
        <p:spPr>
          <a:xfrm>
            <a:off x="4387046" y="5004537"/>
            <a:ext cx="1155551" cy="261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defRPr/>
            </a:pPr>
            <a:r>
              <a:rPr lang="ko-KR" altLang="en-US" sz="1100" b="1" kern="0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감지기</a:t>
            </a:r>
            <a:endParaRPr lang="zh-CN" altLang="en-US" sz="1100" b="1" kern="0" dirty="0" smtClean="0">
              <a:latin typeface="Calibri" panose="020F0502020204030204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33" name="文本框 132"/>
          <p:cNvSpPr txBox="1"/>
          <p:nvPr/>
        </p:nvSpPr>
        <p:spPr>
          <a:xfrm>
            <a:off x="2669231" y="4709824"/>
            <a:ext cx="1432503" cy="261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defRPr/>
            </a:pPr>
            <a:r>
              <a:rPr lang="en-US" altLang="ko-KR" sz="1100" b="1" kern="0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IR </a:t>
            </a:r>
            <a:r>
              <a:rPr lang="ko-KR" altLang="en-US" sz="1100" b="1" kern="0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조명 및 가시광선</a:t>
            </a:r>
            <a:endParaRPr lang="en-US" altLang="zh-CN" sz="1100" b="1" kern="0" dirty="0" smtClean="0">
              <a:latin typeface="Calibri" panose="020F0502020204030204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137" name="组合 136"/>
          <p:cNvGrpSpPr/>
          <p:nvPr/>
        </p:nvGrpSpPr>
        <p:grpSpPr>
          <a:xfrm>
            <a:off x="1684904" y="4794879"/>
            <a:ext cx="3034540" cy="1497204"/>
            <a:chOff x="7113765" y="1741931"/>
            <a:chExt cx="2732238" cy="1517050"/>
          </a:xfrm>
        </p:grpSpPr>
        <p:grpSp>
          <p:nvGrpSpPr>
            <p:cNvPr id="150" name="组合 149"/>
            <p:cNvGrpSpPr/>
            <p:nvPr/>
          </p:nvGrpSpPr>
          <p:grpSpPr>
            <a:xfrm>
              <a:off x="7113765" y="1741931"/>
              <a:ext cx="2732238" cy="751714"/>
              <a:chOff x="7113765" y="1741931"/>
              <a:chExt cx="2732238" cy="751714"/>
            </a:xfrm>
          </p:grpSpPr>
          <p:cxnSp>
            <p:nvCxnSpPr>
              <p:cNvPr id="156" name="直接连接符 155"/>
              <p:cNvCxnSpPr/>
              <p:nvPr/>
            </p:nvCxnSpPr>
            <p:spPr>
              <a:xfrm>
                <a:off x="7113765" y="1742115"/>
                <a:ext cx="520064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57" name="直接连接符 156"/>
              <p:cNvCxnSpPr/>
              <p:nvPr/>
            </p:nvCxnSpPr>
            <p:spPr>
              <a:xfrm>
                <a:off x="7628876" y="1741931"/>
                <a:ext cx="206891" cy="37385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58" name="直接连接符 157"/>
              <p:cNvCxnSpPr/>
              <p:nvPr/>
            </p:nvCxnSpPr>
            <p:spPr>
              <a:xfrm>
                <a:off x="7833876" y="1780634"/>
                <a:ext cx="2012127" cy="699676"/>
              </a:xfrm>
              <a:prstGeom prst="line">
                <a:avLst/>
              </a:prstGeom>
              <a:noFill/>
              <a:ln w="19050" cap="flat" cmpd="sng" algn="ctr">
                <a:solidFill>
                  <a:srgbClr val="D6021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59" name="直接连接符 158"/>
              <p:cNvCxnSpPr/>
              <p:nvPr/>
            </p:nvCxnSpPr>
            <p:spPr>
              <a:xfrm>
                <a:off x="7824418" y="1785908"/>
                <a:ext cx="2014907" cy="707737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51" name="组合 150"/>
            <p:cNvGrpSpPr/>
            <p:nvPr/>
          </p:nvGrpSpPr>
          <p:grpSpPr>
            <a:xfrm flipV="1">
              <a:off x="7113765" y="2507267"/>
              <a:ext cx="2732238" cy="751714"/>
              <a:chOff x="7113765" y="1741931"/>
              <a:chExt cx="2732238" cy="751714"/>
            </a:xfrm>
          </p:grpSpPr>
          <p:cxnSp>
            <p:nvCxnSpPr>
              <p:cNvPr id="152" name="直接连接符 151"/>
              <p:cNvCxnSpPr/>
              <p:nvPr/>
            </p:nvCxnSpPr>
            <p:spPr>
              <a:xfrm>
                <a:off x="7113765" y="1742115"/>
                <a:ext cx="520064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53" name="直接连接符 152"/>
              <p:cNvCxnSpPr/>
              <p:nvPr/>
            </p:nvCxnSpPr>
            <p:spPr>
              <a:xfrm>
                <a:off x="7628876" y="1741931"/>
                <a:ext cx="206891" cy="37385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54" name="直接连接符 153"/>
              <p:cNvCxnSpPr/>
              <p:nvPr/>
            </p:nvCxnSpPr>
            <p:spPr>
              <a:xfrm>
                <a:off x="7833876" y="1780634"/>
                <a:ext cx="2012127" cy="699676"/>
              </a:xfrm>
              <a:prstGeom prst="line">
                <a:avLst/>
              </a:prstGeom>
              <a:noFill/>
              <a:ln w="19050" cap="flat" cmpd="sng" algn="ctr">
                <a:solidFill>
                  <a:srgbClr val="D6021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55" name="直接连接符 154"/>
              <p:cNvCxnSpPr/>
              <p:nvPr/>
            </p:nvCxnSpPr>
            <p:spPr>
              <a:xfrm>
                <a:off x="7824418" y="1785908"/>
                <a:ext cx="2014907" cy="707737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</p:cxnSp>
        </p:grpSp>
      </p:grpSp>
      <p:grpSp>
        <p:nvGrpSpPr>
          <p:cNvPr id="138" name="组合 137"/>
          <p:cNvGrpSpPr/>
          <p:nvPr/>
        </p:nvGrpSpPr>
        <p:grpSpPr>
          <a:xfrm>
            <a:off x="503469" y="5796348"/>
            <a:ext cx="2067674" cy="287780"/>
            <a:chOff x="792371" y="4469035"/>
            <a:chExt cx="2499727" cy="499205"/>
          </a:xfrm>
        </p:grpSpPr>
        <p:sp>
          <p:nvSpPr>
            <p:cNvPr id="148" name="圆角矩形标注 147"/>
            <p:cNvSpPr/>
            <p:nvPr/>
          </p:nvSpPr>
          <p:spPr>
            <a:xfrm>
              <a:off x="976667" y="4491004"/>
              <a:ext cx="2113226" cy="477236"/>
            </a:xfrm>
            <a:prstGeom prst="wedgeRoundRectCallout">
              <a:avLst>
                <a:gd name="adj1" fmla="val 40834"/>
                <a:gd name="adj2" fmla="val -87959"/>
                <a:gd name="adj3" fmla="val 16667"/>
              </a:avLst>
            </a:prstGeom>
            <a:gradFill>
              <a:gsLst>
                <a:gs pos="100000">
                  <a:srgbClr val="D60211"/>
                </a:gs>
                <a:gs pos="0">
                  <a:srgbClr val="FFC000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200" kern="0" dirty="0" smtClean="0">
                <a:solidFill>
                  <a:prstClr val="white"/>
                </a:solidFill>
                <a:latin typeface="等线" panose="020F0502020204030204"/>
                <a:cs typeface="Calibri" panose="020F0502020204030204" pitchFamily="34" charset="0"/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792371" y="4469035"/>
              <a:ext cx="2499727" cy="480504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defRPr/>
              </a:pPr>
              <a:r>
                <a:rPr lang="ko-KR" altLang="en-US" sz="1200" b="1" kern="0" smtClean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  <a:cs typeface="Calibri" panose="020F0502020204030204" pitchFamily="34" charset="0"/>
                </a:rPr>
                <a:t>저분산 렌즈</a:t>
              </a:r>
              <a:endParaRPr lang="zh-CN" altLang="en-US" sz="1200" b="1" kern="0" dirty="0" smtClean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144" name="文本框 143"/>
          <p:cNvSpPr txBox="1"/>
          <p:nvPr/>
        </p:nvSpPr>
        <p:spPr>
          <a:xfrm>
            <a:off x="1367454" y="6587001"/>
            <a:ext cx="4283052" cy="3077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r>
              <a:rPr lang="ko-KR" altLang="en-US" sz="1400" b="1" kern="0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렌즈의 광학 최적화 포함</a:t>
            </a:r>
            <a:endParaRPr lang="zh-CN" altLang="en-US" sz="1400" b="1" kern="0" dirty="0" smtClean="0">
              <a:latin typeface="Calibri" panose="020F0502020204030204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4274251" y="5973605"/>
            <a:ext cx="1511288" cy="276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defRPr/>
            </a:pPr>
            <a:r>
              <a:rPr lang="ko-KR" altLang="en-US" sz="1200" b="1" kern="0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집중</a:t>
            </a:r>
            <a:endParaRPr lang="zh-CN" altLang="en-US" sz="1200" b="1" kern="0" dirty="0" smtClean="0">
              <a:latin typeface="Calibri" panose="020F0502020204030204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92" name="矩形 191"/>
          <p:cNvSpPr/>
          <p:nvPr/>
        </p:nvSpPr>
        <p:spPr>
          <a:xfrm>
            <a:off x="7568068" y="1725382"/>
            <a:ext cx="2640787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2000" b="1" i="1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  <a:sym typeface="Arial" panose="020B0604020202020204" pitchFamily="34" charset="0"/>
              </a:rPr>
              <a:t>하이라이트</a:t>
            </a:r>
            <a:endParaRPr lang="en-US" altLang="zh-CN" sz="2000" b="1" i="1" dirty="0">
              <a:latin typeface="Calibri" panose="020F0502020204030204"/>
              <a:ea typeface="等线" panose="02010600030101010101" pitchFamily="2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193" name="圆角矩形 192"/>
          <p:cNvSpPr/>
          <p:nvPr/>
        </p:nvSpPr>
        <p:spPr>
          <a:xfrm>
            <a:off x="7548389" y="2476001"/>
            <a:ext cx="1165890" cy="924574"/>
          </a:xfrm>
          <a:prstGeom prst="roundRect">
            <a:avLst>
              <a:gd name="adj" fmla="val 6608"/>
            </a:avLst>
          </a:prstGeom>
          <a:solidFill>
            <a:srgbClr val="FCBF54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>
            <a:glow rad="127000">
              <a:sysClr val="window" lastClr="FFFFFF">
                <a:lumMod val="95000"/>
                <a:alpha val="57000"/>
              </a:sysClr>
            </a:glow>
          </a:effectLst>
        </p:spPr>
        <p:txBody>
          <a:bodyPr rtlCol="0" anchor="ctr"/>
          <a:lstStyle/>
          <a:p>
            <a:pPr marL="0" marR="0" lvl="0" indent="0" algn="ctr" defTabSz="9632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96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94" name="圆角矩形 193"/>
          <p:cNvSpPr/>
          <p:nvPr/>
        </p:nvSpPr>
        <p:spPr>
          <a:xfrm>
            <a:off x="9862864" y="2434695"/>
            <a:ext cx="1205526" cy="971960"/>
          </a:xfrm>
          <a:prstGeom prst="roundRect">
            <a:avLst>
              <a:gd name="adj" fmla="val 6608"/>
            </a:avLst>
          </a:prstGeom>
          <a:solidFill>
            <a:srgbClr val="4E3B3B">
              <a:alpha val="60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>
            <a:glow rad="127000">
              <a:sysClr val="window" lastClr="FFFFFF">
                <a:lumMod val="95000"/>
                <a:alpha val="57000"/>
              </a:sysClr>
            </a:glow>
          </a:effectLst>
        </p:spPr>
        <p:txBody>
          <a:bodyPr rtlCol="0" anchor="ctr"/>
          <a:lstStyle/>
          <a:p>
            <a:pPr marL="0" marR="0" lvl="0" indent="0" algn="ctr" defTabSz="9632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96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95" name="圆角矩形 194"/>
          <p:cNvSpPr/>
          <p:nvPr/>
        </p:nvSpPr>
        <p:spPr>
          <a:xfrm>
            <a:off x="11116356" y="2442187"/>
            <a:ext cx="1005213" cy="956975"/>
          </a:xfrm>
          <a:prstGeom prst="roundRect">
            <a:avLst>
              <a:gd name="adj" fmla="val 6608"/>
            </a:avLst>
          </a:prstGeom>
          <a:solidFill>
            <a:srgbClr val="FCBF54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>
            <a:glow rad="127000">
              <a:sysClr val="window" lastClr="FFFFFF">
                <a:lumMod val="95000"/>
                <a:alpha val="57000"/>
              </a:sysClr>
            </a:glow>
          </a:effectLst>
        </p:spPr>
        <p:txBody>
          <a:bodyPr rtlCol="0" anchor="ctr"/>
          <a:lstStyle/>
          <a:p>
            <a:pPr marL="0" marR="0" lvl="0" indent="0" algn="ctr" defTabSz="9632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96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456772" y="3096469"/>
            <a:ext cx="1262412" cy="379591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 defTabSz="963229"/>
            <a:r>
              <a:rPr lang="ko-KR" altLang="en-US" sz="1400" baseline="30000" smtClean="0">
                <a:solidFill>
                  <a:srgbClr val="FF0000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유연한 하이브리드 조명 조명 </a:t>
            </a:r>
            <a:endParaRPr lang="en-US" altLang="zh-CN" sz="1400" baseline="30000" dirty="0">
              <a:solidFill>
                <a:srgbClr val="FF0000"/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197" name="图片 196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449" y="2521955"/>
            <a:ext cx="886540" cy="462847"/>
          </a:xfrm>
          <a:prstGeom prst="rect">
            <a:avLst/>
          </a:prstGeom>
        </p:spPr>
      </p:pic>
      <p:sp>
        <p:nvSpPr>
          <p:cNvPr id="198" name="矩形 197"/>
          <p:cNvSpPr/>
          <p:nvPr/>
        </p:nvSpPr>
        <p:spPr>
          <a:xfrm>
            <a:off x="9595077" y="2969271"/>
            <a:ext cx="1684092" cy="59503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 defTabSz="963229"/>
            <a:r>
              <a:rPr lang="ko-KR" altLang="en-US" sz="1400" baseline="30000" dirty="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사람과 차량</a:t>
            </a:r>
            <a:endParaRPr lang="en-US" altLang="zh-CN" sz="1400" baseline="30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ctr" defTabSz="963229"/>
            <a:r>
              <a:rPr lang="ko-KR" altLang="en-US" sz="1400" baseline="30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컬러 이미지로 </a:t>
            </a:r>
            <a:endParaRPr lang="en-US" altLang="ko-KR" sz="1400" baseline="30000" dirty="0" smtClean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ctr" defTabSz="963229"/>
            <a:r>
              <a:rPr lang="ko-KR" altLang="en-US" sz="1400" baseline="30000" dirty="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타겟 </a:t>
            </a:r>
            <a:r>
              <a:rPr lang="ko-KR" altLang="en-US" sz="1400" baseline="30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보기</a:t>
            </a:r>
            <a:r>
              <a:rPr lang="ko-KR" altLang="en-US" sz="1200" dirty="0">
                <a:solidFill>
                  <a:srgbClr val="000000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</a:t>
            </a:r>
            <a:endParaRPr lang="en-US" altLang="zh-CN" sz="1200" dirty="0">
              <a:solidFill>
                <a:srgbClr val="000000"/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ctr" defTabSz="963229"/>
            <a:endParaRPr lang="en-US" altLang="zh-CN" sz="1400" baseline="30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99" name="文本框 198"/>
          <p:cNvSpPr txBox="1"/>
          <p:nvPr/>
        </p:nvSpPr>
        <p:spPr>
          <a:xfrm>
            <a:off x="7386146" y="3532786"/>
            <a:ext cx="1407560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85750" indent="-285750" defTabSz="963229">
              <a:buFont typeface="Wingdings" panose="05000000000000000000" pitchFamily="2" charset="2"/>
              <a:buChar char="ü"/>
            </a:pPr>
            <a:r>
              <a:rPr lang="en-US" altLang="zh-CN" sz="100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IR </a:t>
            </a:r>
            <a:r>
              <a:rPr lang="ko-KR" altLang="en-US" sz="100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모드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285750" indent="-285750" defTabSz="963229">
              <a:buFont typeface="Wingdings" panose="05000000000000000000" pitchFamily="2" charset="2"/>
              <a:buChar char="ü"/>
            </a:pPr>
            <a:r>
              <a:rPr lang="ko-KR" altLang="en-US" sz="100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백색광 모드</a:t>
            </a:r>
            <a:r>
              <a:rPr lang="en-US" altLang="ko-KR" sz="100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(</a:t>
            </a:r>
            <a:r>
              <a:rPr lang="ko-KR" altLang="en-US" sz="100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기본값</a:t>
            </a:r>
            <a:r>
              <a:rPr lang="en-US" altLang="ko-KR" sz="100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)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285750" indent="-285750" defTabSz="963229">
              <a:buFont typeface="Wingdings" panose="05000000000000000000" pitchFamily="2" charset="2"/>
              <a:buChar char="ü"/>
            </a:pPr>
            <a:r>
              <a:rPr lang="ko-KR" altLang="en-US" sz="100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스마트 모드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00" name="文本框 199"/>
          <p:cNvSpPr txBox="1"/>
          <p:nvPr/>
        </p:nvSpPr>
        <p:spPr>
          <a:xfrm>
            <a:off x="10987416" y="3848133"/>
            <a:ext cx="1281789" cy="2769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ü"/>
              <a:defRPr sz="12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963229"/>
            <a:r>
              <a:rPr lang="en-US" altLang="zh-CN" dirty="0" err="1" smtClean="0">
                <a:solidFill>
                  <a:schemeClr val="tx1"/>
                </a:solidFill>
                <a:ea typeface="等线" panose="02010600030101010101" pitchFamily="2" charset="-122"/>
              </a:rPr>
              <a:t>Hik</a:t>
            </a:r>
            <a:r>
              <a:rPr lang="en-US" altLang="zh-CN" dirty="0" smtClean="0">
                <a:solidFill>
                  <a:schemeClr val="tx1"/>
                </a:solidFill>
                <a:ea typeface="等线" panose="02010600030101010101" pitchFamily="2" charset="-122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ea typeface="等线" panose="02010600030101010101" pitchFamily="2" charset="-122"/>
              </a:rPr>
              <a:t>커넥트</a:t>
            </a:r>
            <a:endParaRPr lang="en-US" altLang="zh-CN" dirty="0">
              <a:solidFill>
                <a:schemeClr val="tx1"/>
              </a:solidFill>
              <a:ea typeface="等线" panose="02010600030101010101" pitchFamily="2" charset="-122"/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10978436" y="3060446"/>
            <a:ext cx="1391364" cy="379591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 defTabSz="963229"/>
            <a:r>
              <a:rPr lang="ko-KR" altLang="en-US" sz="1400" baseline="3000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앱</a:t>
            </a:r>
            <a:endParaRPr lang="en-US" altLang="zh-CN" sz="1400" baseline="30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ctr" defTabSz="963229"/>
            <a:r>
              <a:rPr lang="ko-KR" altLang="en-US" sz="1400" baseline="3000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모바일 원격 제어</a:t>
            </a:r>
            <a:endParaRPr lang="en-US" altLang="zh-CN" sz="1400" baseline="30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202" name="图片 20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9411" y="2564408"/>
            <a:ext cx="471406" cy="472328"/>
          </a:xfrm>
          <a:prstGeom prst="rect">
            <a:avLst/>
          </a:prstGeom>
        </p:spPr>
      </p:pic>
      <p:pic>
        <p:nvPicPr>
          <p:cNvPr id="203" name="图片 202"/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753" y="2577687"/>
            <a:ext cx="951569" cy="485319"/>
          </a:xfrm>
          <a:prstGeom prst="rect">
            <a:avLst/>
          </a:prstGeom>
        </p:spPr>
      </p:pic>
      <p:sp>
        <p:nvSpPr>
          <p:cNvPr id="204" name="矩形 203"/>
          <p:cNvSpPr/>
          <p:nvPr/>
        </p:nvSpPr>
        <p:spPr>
          <a:xfrm>
            <a:off x="7586829" y="2651823"/>
            <a:ext cx="115988" cy="408808"/>
          </a:xfrm>
          <a:prstGeom prst="rect">
            <a:avLst/>
          </a:prstGeom>
          <a:solidFill>
            <a:srgbClr val="FCBF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632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96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5" name="矩形 204"/>
          <p:cNvSpPr/>
          <p:nvPr/>
        </p:nvSpPr>
        <p:spPr>
          <a:xfrm>
            <a:off x="8537344" y="2515267"/>
            <a:ext cx="176935" cy="550737"/>
          </a:xfrm>
          <a:prstGeom prst="rect">
            <a:avLst/>
          </a:prstGeom>
          <a:solidFill>
            <a:srgbClr val="FCBF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632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96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7794433" y="2959343"/>
            <a:ext cx="703005" cy="126308"/>
          </a:xfrm>
          <a:prstGeom prst="rect">
            <a:avLst/>
          </a:prstGeom>
          <a:solidFill>
            <a:srgbClr val="FCBF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632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96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7" name="文本框 206"/>
          <p:cNvSpPr txBox="1"/>
          <p:nvPr/>
        </p:nvSpPr>
        <p:spPr>
          <a:xfrm>
            <a:off x="7440423" y="4239318"/>
            <a:ext cx="3142256" cy="41549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171450" indent="-171450" defTabSz="963229">
              <a:buFont typeface="Arial" panose="020B0604020202020204" pitchFamily="34" charset="0"/>
              <a:buChar char="•"/>
            </a:pPr>
            <a:r>
              <a:rPr lang="en-US" altLang="ko-KR" sz="1050" i="1" dirty="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OFF </a:t>
            </a:r>
            <a:r>
              <a:rPr lang="ko-KR" altLang="en-US" sz="1050" i="1" dirty="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모드</a:t>
            </a:r>
            <a:r>
              <a:rPr lang="en-US" altLang="ko-KR" sz="1050" i="1" dirty="0" smtClean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: </a:t>
            </a:r>
            <a:r>
              <a:rPr lang="ko-KR" altLang="en-US" sz="1050" i="1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전체 보조등은</a:t>
            </a:r>
            <a:endParaRPr lang="en-US" altLang="zh-CN" sz="1050" i="1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171450" indent="-171450" defTabSz="963229">
              <a:buFont typeface="Arial" panose="020B0604020202020204" pitchFamily="34" charset="0"/>
              <a:buChar char="•"/>
            </a:pPr>
            <a:r>
              <a:rPr lang="en-US" altLang="ko-KR" sz="1050" i="1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Off</a:t>
            </a:r>
            <a:r>
              <a:rPr lang="ko-KR" altLang="en-US" sz="1050" i="1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될 수  있음</a:t>
            </a:r>
            <a:endParaRPr lang="zh-CN" altLang="en-US" sz="1050" i="1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08" name="文本框 207"/>
          <p:cNvSpPr txBox="1"/>
          <p:nvPr/>
        </p:nvSpPr>
        <p:spPr>
          <a:xfrm>
            <a:off x="9990449" y="3722676"/>
            <a:ext cx="1818128" cy="41549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ü"/>
              <a:defRPr sz="12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963229"/>
            <a:r>
              <a:rPr lang="ko-KR" altLang="en-US" sz="1000" dirty="0" smtClean="0">
                <a:solidFill>
                  <a:schemeClr val="tx1"/>
                </a:solidFill>
                <a:ea typeface="等线" panose="02010600030101010101" pitchFamily="2" charset="-122"/>
              </a:rPr>
              <a:t>움직임 감지 </a:t>
            </a:r>
            <a:r>
              <a:rPr lang="en-US" altLang="ko-KR" sz="1000" dirty="0" smtClean="0">
                <a:solidFill>
                  <a:schemeClr val="tx1"/>
                </a:solidFill>
                <a:ea typeface="等线" panose="02010600030101010101" pitchFamily="2" charset="-122"/>
              </a:rPr>
              <a:t>2.0</a:t>
            </a:r>
            <a:endParaRPr lang="en-US" altLang="zh-CN" sz="1000" dirty="0">
              <a:solidFill>
                <a:schemeClr val="tx1"/>
              </a:solidFill>
              <a:ea typeface="等线" panose="02010600030101010101" pitchFamily="2" charset="-122"/>
            </a:endParaRPr>
          </a:p>
          <a:p>
            <a:pPr defTabSz="963229"/>
            <a:r>
              <a:rPr lang="ko-KR" altLang="en-US" sz="1000" dirty="0" smtClean="0">
                <a:solidFill>
                  <a:schemeClr val="tx1"/>
                </a:solidFill>
                <a:ea typeface="等线" panose="02010600030101010101" pitchFamily="2" charset="-122"/>
              </a:rPr>
              <a:t>아큐센스</a:t>
            </a:r>
            <a:endParaRPr lang="en-US" altLang="zh-CN" sz="1000" dirty="0">
              <a:solidFill>
                <a:schemeClr val="tx1"/>
              </a:solidFill>
              <a:ea typeface="等线" panose="02010600030101010101" pitchFamily="2" charset="-122"/>
            </a:endParaRPr>
          </a:p>
        </p:txBody>
      </p:sp>
      <p:sp>
        <p:nvSpPr>
          <p:cNvPr id="209" name="圆角矩形 208"/>
          <p:cNvSpPr/>
          <p:nvPr/>
        </p:nvSpPr>
        <p:spPr>
          <a:xfrm>
            <a:off x="8754564" y="2454629"/>
            <a:ext cx="1065039" cy="938801"/>
          </a:xfrm>
          <a:prstGeom prst="roundRect">
            <a:avLst>
              <a:gd name="adj" fmla="val 6608"/>
            </a:avLst>
          </a:prstGeom>
          <a:solidFill>
            <a:srgbClr val="FCBF54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>
            <a:glow rad="127000">
              <a:sysClr val="window" lastClr="FFFFFF">
                <a:lumMod val="95000"/>
                <a:alpha val="57000"/>
              </a:sysClr>
            </a:glow>
          </a:effectLst>
        </p:spPr>
        <p:txBody>
          <a:bodyPr rtlCol="0" anchor="ctr"/>
          <a:lstStyle/>
          <a:p>
            <a:pPr marL="0" marR="0" lvl="0" indent="0" algn="ctr" defTabSz="9632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96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10" name="文本框 209"/>
          <p:cNvSpPr txBox="1"/>
          <p:nvPr/>
        </p:nvSpPr>
        <p:spPr>
          <a:xfrm>
            <a:off x="8669071" y="3638126"/>
            <a:ext cx="2045994" cy="55399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ü"/>
              <a:defRPr sz="12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963229"/>
            <a:r>
              <a:rPr lang="en-US" altLang="zh-CN" sz="1000" smtClean="0">
                <a:solidFill>
                  <a:schemeClr val="tx1"/>
                </a:solidFill>
                <a:ea typeface="等线" panose="02010600030101010101" pitchFamily="2" charset="-122"/>
              </a:rPr>
              <a:t>F1.0 </a:t>
            </a:r>
            <a:r>
              <a:rPr lang="ko-KR" altLang="en-US" sz="1000" smtClean="0">
                <a:solidFill>
                  <a:schemeClr val="tx1"/>
                </a:solidFill>
                <a:ea typeface="等线" panose="02010600030101010101" pitchFamily="2" charset="-122"/>
              </a:rPr>
              <a:t>대형 조리개</a:t>
            </a:r>
            <a:endParaRPr lang="en-US" altLang="zh-CN" sz="1000" dirty="0" smtClean="0">
              <a:solidFill>
                <a:schemeClr val="tx1"/>
              </a:solidFill>
              <a:ea typeface="等线" panose="02010600030101010101" pitchFamily="2" charset="-122"/>
            </a:endParaRPr>
          </a:p>
          <a:p>
            <a:pPr defTabSz="963229"/>
            <a:r>
              <a:rPr lang="ko-KR" altLang="en-US" sz="1000" smtClean="0">
                <a:solidFill>
                  <a:schemeClr val="tx1"/>
                </a:solidFill>
                <a:ea typeface="等线" panose="02010600030101010101" pitchFamily="2" charset="-122"/>
              </a:rPr>
              <a:t>고급 센서</a:t>
            </a:r>
            <a:endParaRPr lang="en-US" altLang="zh-CN" sz="1000" dirty="0" smtClean="0">
              <a:solidFill>
                <a:schemeClr val="tx1"/>
              </a:solidFill>
              <a:ea typeface="等线" panose="02010600030101010101" pitchFamily="2" charset="-122"/>
            </a:endParaRPr>
          </a:p>
          <a:p>
            <a:pPr defTabSz="963229"/>
            <a:r>
              <a:rPr lang="ko-KR" altLang="en-US" sz="1000" smtClean="0">
                <a:solidFill>
                  <a:schemeClr val="tx1"/>
                </a:solidFill>
                <a:ea typeface="等线" panose="02010600030101010101" pitchFamily="2" charset="-122"/>
              </a:rPr>
              <a:t>뛰어난 나이트 컬러</a:t>
            </a:r>
            <a:endParaRPr lang="en-US" altLang="zh-CN" sz="1000" dirty="0">
              <a:solidFill>
                <a:schemeClr val="tx1"/>
              </a:solidFill>
              <a:ea typeface="等线" panose="02010600030101010101" pitchFamily="2" charset="-122"/>
            </a:endParaRPr>
          </a:p>
        </p:txBody>
      </p:sp>
      <p:pic>
        <p:nvPicPr>
          <p:cNvPr id="211" name="图片 2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442" y="2707323"/>
            <a:ext cx="693749" cy="294630"/>
          </a:xfrm>
          <a:prstGeom prst="rect">
            <a:avLst/>
          </a:prstGeom>
        </p:spPr>
      </p:pic>
      <p:sp>
        <p:nvSpPr>
          <p:cNvPr id="212" name="矩形 211"/>
          <p:cNvSpPr/>
          <p:nvPr/>
        </p:nvSpPr>
        <p:spPr>
          <a:xfrm>
            <a:off x="8714273" y="3170693"/>
            <a:ext cx="1144583" cy="235962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 defTabSz="963229"/>
            <a:r>
              <a:rPr lang="en-US" altLang="zh-CN" sz="1400" baseline="30000" smtClean="0">
                <a:solidFill>
                  <a:srgbClr val="FF0000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ColorVu </a:t>
            </a:r>
            <a:r>
              <a:rPr lang="ko-KR" altLang="en-US" sz="1400" baseline="30000" smtClean="0">
                <a:solidFill>
                  <a:srgbClr val="FF0000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기술</a:t>
            </a:r>
            <a:endParaRPr lang="en-US" altLang="zh-CN" sz="1400" baseline="30000" dirty="0" smtClean="0">
              <a:solidFill>
                <a:srgbClr val="FF0000"/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213" name="表格 2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351791"/>
              </p:ext>
            </p:extLst>
          </p:nvPr>
        </p:nvGraphicFramePr>
        <p:xfrm>
          <a:off x="6764030" y="5042673"/>
          <a:ext cx="5023022" cy="167308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74239">
                  <a:extLst>
                    <a:ext uri="{9D8B030D-6E8A-4147-A177-3AD203B41FA5}">
                      <a16:colId xmlns:a16="http://schemas.microsoft.com/office/drawing/2014/main" val="3801840485"/>
                    </a:ext>
                  </a:extLst>
                </a:gridCol>
                <a:gridCol w="2214179">
                  <a:extLst>
                    <a:ext uri="{9D8B030D-6E8A-4147-A177-3AD203B41FA5}">
                      <a16:colId xmlns:a16="http://schemas.microsoft.com/office/drawing/2014/main" val="2204217230"/>
                    </a:ext>
                  </a:extLst>
                </a:gridCol>
                <a:gridCol w="1834604">
                  <a:extLst>
                    <a:ext uri="{9D8B030D-6E8A-4147-A177-3AD203B41FA5}">
                      <a16:colId xmlns:a16="http://schemas.microsoft.com/office/drawing/2014/main" val="491423176"/>
                    </a:ext>
                  </a:extLst>
                </a:gridCol>
              </a:tblGrid>
              <a:tr h="2249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900" u="none" strike="noStrike" dirty="0">
                          <a:effectLst/>
                        </a:rPr>
                        <a:t>　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446" marR="4446" marT="444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400" u="none" strike="noStrike" baseline="0" smtClean="0">
                          <a:effectLst/>
                        </a:rPr>
                        <a:t>제품 시리즈</a:t>
                      </a:r>
                      <a:endParaRPr lang="en-US" sz="1400" b="1" i="0" u="none" strike="noStrike" baseline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4446" marR="4446" marT="444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400" u="none" strike="noStrike" baseline="0" dirty="0" smtClean="0">
                          <a:effectLst/>
                        </a:rPr>
                        <a:t>해상도</a:t>
                      </a:r>
                      <a:endParaRPr lang="en-US" sz="1400" b="1" i="0" u="none" strike="noStrike" baseline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4446" marR="4446" marT="4446" marB="0" anchor="ctr"/>
                </a:tc>
                <a:extLst>
                  <a:ext uri="{0D108BD9-81ED-4DB2-BD59-A6C34878D82A}">
                    <a16:rowId xmlns:a16="http://schemas.microsoft.com/office/drawing/2014/main" val="2535718505"/>
                  </a:ext>
                </a:extLst>
              </a:tr>
              <a:tr h="4337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200" u="none" strike="noStrike" baseline="0" dirty="0" smtClean="0">
                          <a:effectLst/>
                        </a:rPr>
                        <a:t>IPC</a:t>
                      </a:r>
                      <a:endParaRPr lang="en-US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4446" marR="4446" marT="444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zh-CN" sz="1200" u="none" strike="noStrike" kern="1200" dirty="0" smtClean="0">
                          <a:effectLst/>
                        </a:rPr>
                        <a:t>1xx7G2H-LI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446" marR="4446" marT="444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200" u="none" strike="noStrike" baseline="0" dirty="0" smtClean="0">
                          <a:effectLst/>
                        </a:rPr>
                        <a:t>2/4/6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MP</a:t>
                      </a:r>
                      <a:endParaRPr lang="en-US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4446" marR="4446" marT="4446" marB="0" anchor="ctr"/>
                </a:tc>
                <a:extLst>
                  <a:ext uri="{0D108BD9-81ED-4DB2-BD59-A6C34878D82A}">
                    <a16:rowId xmlns:a16="http://schemas.microsoft.com/office/drawing/2014/main" val="3596322418"/>
                  </a:ext>
                </a:extLst>
              </a:tr>
              <a:tr h="4337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zh-CN" sz="1200" u="none" strike="noStrike" baseline="0" dirty="0" smtClean="0">
                          <a:effectLst/>
                        </a:rPr>
                        <a:t>IPC</a:t>
                      </a:r>
                      <a:endParaRPr lang="en-US" altLang="zh-CN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4446" marR="4446" marT="444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200" u="none" strike="noStrike" kern="1200" dirty="0" smtClean="0">
                          <a:effectLst/>
                        </a:rPr>
                        <a:t>2xx7G2</a:t>
                      </a:r>
                      <a:r>
                        <a:rPr lang="en-US" altLang="zh-CN" sz="1200" u="none" strike="noStrike" kern="1200" dirty="0" smtClean="0">
                          <a:effectLst/>
                        </a:rPr>
                        <a:t>H</a:t>
                      </a:r>
                      <a:r>
                        <a:rPr lang="en-US" sz="1200" u="none" strike="noStrike" kern="1200" dirty="0" smtClean="0">
                          <a:effectLst/>
                        </a:rPr>
                        <a:t>-L</a:t>
                      </a:r>
                      <a:r>
                        <a:rPr lang="en-US" altLang="zh-CN" sz="1200" u="none" strike="noStrike" kern="1200" dirty="0" smtClean="0">
                          <a:effectLst/>
                        </a:rPr>
                        <a:t>I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446" marR="4446" marT="444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200" u="none" strike="noStrike" baseline="0" dirty="0" smtClean="0">
                          <a:effectLst/>
                        </a:rPr>
                        <a:t>4/6/8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MP</a:t>
                      </a:r>
                      <a:endParaRPr lang="en-US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4446" marR="4446" marT="4446" marB="0" anchor="ctr"/>
                </a:tc>
                <a:extLst>
                  <a:ext uri="{0D108BD9-81ED-4DB2-BD59-A6C34878D82A}">
                    <a16:rowId xmlns:a16="http://schemas.microsoft.com/office/drawing/2014/main" val="1476773601"/>
                  </a:ext>
                </a:extLst>
              </a:tr>
              <a:tr h="2902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200" u="none" strike="noStrike" baseline="0" dirty="0" smtClean="0">
                          <a:effectLst/>
                        </a:rPr>
                        <a:t>아날로그</a:t>
                      </a:r>
                      <a:endParaRPr lang="en-US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4446" marR="4446" marT="444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200" u="none" strike="noStrike" kern="1200" baseline="0" smtClean="0">
                          <a:effectLst/>
                        </a:rPr>
                        <a:t>DF0T-L/DF3T-</a:t>
                      </a:r>
                      <a:r>
                        <a:rPr lang="ko-KR" altLang="en-US" sz="1200" u="none" strike="noStrike" kern="1200" baseline="0" smtClean="0">
                          <a:effectLst/>
                        </a:rPr>
                        <a:t>엘</a:t>
                      </a:r>
                      <a:endParaRPr lang="en-US" sz="12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446" marR="4446" marT="444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200" u="none" strike="noStrike">
                          <a:effectLst/>
                        </a:rPr>
                        <a:t>2MP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4446" marR="4446" marT="4446" marB="0" anchor="ctr"/>
                </a:tc>
                <a:extLst>
                  <a:ext uri="{0D108BD9-81ED-4DB2-BD59-A6C34878D82A}">
                    <a16:rowId xmlns:a16="http://schemas.microsoft.com/office/drawing/2014/main" val="1444566742"/>
                  </a:ext>
                </a:extLst>
              </a:tr>
              <a:tr h="2902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200" u="none" strike="noStrike" baseline="0" dirty="0" smtClean="0">
                          <a:effectLst/>
                        </a:rPr>
                        <a:t>아날로그</a:t>
                      </a:r>
                      <a:endParaRPr lang="en-US" altLang="zh-CN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4446" marR="4446" marT="444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zh-CN" sz="1200" u="none" strike="noStrike" kern="1200" dirty="0" smtClean="0">
                          <a:effectLst/>
                        </a:rPr>
                        <a:t>KF0T-L/KF3T-L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446" marR="4446" marT="444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200" u="none" strike="noStrike" baseline="0" dirty="0" smtClean="0">
                          <a:effectLst/>
                        </a:rPr>
                        <a:t>5MP/3K</a:t>
                      </a:r>
                      <a:endParaRPr lang="en-US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4446" marR="4446" marT="4446" marB="0" anchor="ctr"/>
                </a:tc>
                <a:extLst>
                  <a:ext uri="{0D108BD9-81ED-4DB2-BD59-A6C34878D82A}">
                    <a16:rowId xmlns:a16="http://schemas.microsoft.com/office/drawing/2014/main" val="1772435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939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73255" y="-227548"/>
            <a:ext cx="10858500" cy="900112"/>
          </a:xfrm>
        </p:spPr>
        <p:txBody>
          <a:bodyPr>
            <a:noAutofit/>
          </a:bodyPr>
          <a:lstStyle/>
          <a:p>
            <a:r>
              <a:rPr lang="en-US" altLang="ko-KR" dirty="0" err="1" smtClean="0"/>
              <a:t>ColorVu</a:t>
            </a:r>
            <a:r>
              <a:rPr lang="en-US" altLang="ko-KR" dirty="0" smtClean="0"/>
              <a:t> </a:t>
            </a:r>
            <a:r>
              <a:rPr lang="ko-KR" altLang="en-US" dirty="0" smtClean="0"/>
              <a:t>기술이 적용된 스마트 하이브리드 라이트</a:t>
            </a:r>
            <a:endParaRPr lang="zh-CN" altLang="en-US" dirty="0"/>
          </a:p>
        </p:txBody>
      </p:sp>
      <p:grpSp>
        <p:nvGrpSpPr>
          <p:cNvPr id="31" name="组合 30"/>
          <p:cNvGrpSpPr/>
          <p:nvPr/>
        </p:nvGrpSpPr>
        <p:grpSpPr>
          <a:xfrm>
            <a:off x="10386913" y="526300"/>
            <a:ext cx="1751643" cy="1873762"/>
            <a:chOff x="5859826" y="420089"/>
            <a:chExt cx="4748107" cy="480923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17" r="27131" b="8422"/>
            <a:stretch/>
          </p:blipFill>
          <p:spPr>
            <a:xfrm rot="359873">
              <a:off x="8307828" y="420089"/>
              <a:ext cx="2300105" cy="2501556"/>
            </a:xfrm>
            <a:prstGeom prst="rect">
              <a:avLst/>
            </a:prstGeom>
          </p:spPr>
        </p:pic>
        <p:sp>
          <p:nvSpPr>
            <p:cNvPr id="33" name="流程图: 手动输入 47"/>
            <p:cNvSpPr/>
            <p:nvPr/>
          </p:nvSpPr>
          <p:spPr>
            <a:xfrm rot="359873">
              <a:off x="5859826" y="2005397"/>
              <a:ext cx="2882351" cy="3080429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111"/>
                <a:gd name="connsiteY0" fmla="*/ 6227 h 10000"/>
                <a:gd name="connsiteX1" fmla="*/ 10111 w 10111"/>
                <a:gd name="connsiteY1" fmla="*/ 0 h 10000"/>
                <a:gd name="connsiteX2" fmla="*/ 10111 w 10111"/>
                <a:gd name="connsiteY2" fmla="*/ 10000 h 10000"/>
                <a:gd name="connsiteX3" fmla="*/ 111 w 10111"/>
                <a:gd name="connsiteY3" fmla="*/ 10000 h 10000"/>
                <a:gd name="connsiteX4" fmla="*/ 0 w 10111"/>
                <a:gd name="connsiteY4" fmla="*/ 6227 h 10000"/>
                <a:gd name="connsiteX0" fmla="*/ 591 w 10000"/>
                <a:gd name="connsiteY0" fmla="*/ 0 h 10589"/>
                <a:gd name="connsiteX1" fmla="*/ 10000 w 10000"/>
                <a:gd name="connsiteY1" fmla="*/ 589 h 10589"/>
                <a:gd name="connsiteX2" fmla="*/ 10000 w 10000"/>
                <a:gd name="connsiteY2" fmla="*/ 10589 h 10589"/>
                <a:gd name="connsiteX3" fmla="*/ 0 w 10000"/>
                <a:gd name="connsiteY3" fmla="*/ 10589 h 10589"/>
                <a:gd name="connsiteX4" fmla="*/ 591 w 10000"/>
                <a:gd name="connsiteY4" fmla="*/ 0 h 10589"/>
                <a:gd name="connsiteX0" fmla="*/ 591 w 10000"/>
                <a:gd name="connsiteY0" fmla="*/ 0 h 10589"/>
                <a:gd name="connsiteX1" fmla="*/ 9899 w 10000"/>
                <a:gd name="connsiteY1" fmla="*/ 7184 h 10589"/>
                <a:gd name="connsiteX2" fmla="*/ 10000 w 10000"/>
                <a:gd name="connsiteY2" fmla="*/ 10589 h 10589"/>
                <a:gd name="connsiteX3" fmla="*/ 0 w 10000"/>
                <a:gd name="connsiteY3" fmla="*/ 10589 h 10589"/>
                <a:gd name="connsiteX4" fmla="*/ 591 w 10000"/>
                <a:gd name="connsiteY4" fmla="*/ 0 h 10589"/>
                <a:gd name="connsiteX0" fmla="*/ 591 w 9906"/>
                <a:gd name="connsiteY0" fmla="*/ 0 h 10589"/>
                <a:gd name="connsiteX1" fmla="*/ 9899 w 9906"/>
                <a:gd name="connsiteY1" fmla="*/ 7184 h 10589"/>
                <a:gd name="connsiteX2" fmla="*/ 9876 w 9906"/>
                <a:gd name="connsiteY2" fmla="*/ 8468 h 10589"/>
                <a:gd name="connsiteX3" fmla="*/ 0 w 9906"/>
                <a:gd name="connsiteY3" fmla="*/ 10589 h 10589"/>
                <a:gd name="connsiteX4" fmla="*/ 591 w 9906"/>
                <a:gd name="connsiteY4" fmla="*/ 0 h 10589"/>
                <a:gd name="connsiteX0" fmla="*/ 597 w 9970"/>
                <a:gd name="connsiteY0" fmla="*/ 0 h 10000"/>
                <a:gd name="connsiteX1" fmla="*/ 9326 w 9970"/>
                <a:gd name="connsiteY1" fmla="*/ 2381 h 10000"/>
                <a:gd name="connsiteX2" fmla="*/ 9970 w 9970"/>
                <a:gd name="connsiteY2" fmla="*/ 7997 h 10000"/>
                <a:gd name="connsiteX3" fmla="*/ 0 w 9970"/>
                <a:gd name="connsiteY3" fmla="*/ 10000 h 10000"/>
                <a:gd name="connsiteX4" fmla="*/ 597 w 9970"/>
                <a:gd name="connsiteY4" fmla="*/ 0 h 10000"/>
                <a:gd name="connsiteX0" fmla="*/ 599 w 10334"/>
                <a:gd name="connsiteY0" fmla="*/ 0 h 10000"/>
                <a:gd name="connsiteX1" fmla="*/ 9354 w 10334"/>
                <a:gd name="connsiteY1" fmla="*/ 2381 h 10000"/>
                <a:gd name="connsiteX2" fmla="*/ 10334 w 10334"/>
                <a:gd name="connsiteY2" fmla="*/ 2597 h 10000"/>
                <a:gd name="connsiteX3" fmla="*/ 0 w 10334"/>
                <a:gd name="connsiteY3" fmla="*/ 10000 h 10000"/>
                <a:gd name="connsiteX4" fmla="*/ 599 w 10334"/>
                <a:gd name="connsiteY4" fmla="*/ 0 h 10000"/>
                <a:gd name="connsiteX0" fmla="*/ 4 w 9739"/>
                <a:gd name="connsiteY0" fmla="*/ 0 h 23541"/>
                <a:gd name="connsiteX1" fmla="*/ 8759 w 9739"/>
                <a:gd name="connsiteY1" fmla="*/ 2381 h 23541"/>
                <a:gd name="connsiteX2" fmla="*/ 9739 w 9739"/>
                <a:gd name="connsiteY2" fmla="*/ 2597 h 23541"/>
                <a:gd name="connsiteX3" fmla="*/ 7014 w 9739"/>
                <a:gd name="connsiteY3" fmla="*/ 23541 h 23541"/>
                <a:gd name="connsiteX4" fmla="*/ 4 w 9739"/>
                <a:gd name="connsiteY4" fmla="*/ 0 h 23541"/>
                <a:gd name="connsiteX0" fmla="*/ 6 w 8242"/>
                <a:gd name="connsiteY0" fmla="*/ 5290 h 9079"/>
                <a:gd name="connsiteX1" fmla="*/ 7236 w 8242"/>
                <a:gd name="connsiteY1" fmla="*/ 90 h 9079"/>
                <a:gd name="connsiteX2" fmla="*/ 8242 w 8242"/>
                <a:gd name="connsiteY2" fmla="*/ 182 h 9079"/>
                <a:gd name="connsiteX3" fmla="*/ 5444 w 8242"/>
                <a:gd name="connsiteY3" fmla="*/ 9079 h 9079"/>
                <a:gd name="connsiteX4" fmla="*/ 6 w 8242"/>
                <a:gd name="connsiteY4" fmla="*/ 5290 h 9079"/>
                <a:gd name="connsiteX0" fmla="*/ 7 w 10000"/>
                <a:gd name="connsiteY0" fmla="*/ 5893 h 10066"/>
                <a:gd name="connsiteX1" fmla="*/ 8779 w 10000"/>
                <a:gd name="connsiteY1" fmla="*/ 165 h 10066"/>
                <a:gd name="connsiteX2" fmla="*/ 10000 w 10000"/>
                <a:gd name="connsiteY2" fmla="*/ 266 h 10066"/>
                <a:gd name="connsiteX3" fmla="*/ 6605 w 10000"/>
                <a:gd name="connsiteY3" fmla="*/ 10066 h 10066"/>
                <a:gd name="connsiteX4" fmla="*/ 7 w 10000"/>
                <a:gd name="connsiteY4" fmla="*/ 5893 h 10066"/>
                <a:gd name="connsiteX0" fmla="*/ 5 w 11352"/>
                <a:gd name="connsiteY0" fmla="*/ 7754 h 10022"/>
                <a:gd name="connsiteX1" fmla="*/ 10131 w 11352"/>
                <a:gd name="connsiteY1" fmla="*/ 121 h 10022"/>
                <a:gd name="connsiteX2" fmla="*/ 11352 w 11352"/>
                <a:gd name="connsiteY2" fmla="*/ 222 h 10022"/>
                <a:gd name="connsiteX3" fmla="*/ 7957 w 11352"/>
                <a:gd name="connsiteY3" fmla="*/ 10022 h 10022"/>
                <a:gd name="connsiteX4" fmla="*/ 5 w 11352"/>
                <a:gd name="connsiteY4" fmla="*/ 7754 h 10022"/>
                <a:gd name="connsiteX0" fmla="*/ 0 w 11347"/>
                <a:gd name="connsiteY0" fmla="*/ 7754 h 10022"/>
                <a:gd name="connsiteX1" fmla="*/ 10126 w 11347"/>
                <a:gd name="connsiteY1" fmla="*/ 121 h 10022"/>
                <a:gd name="connsiteX2" fmla="*/ 11347 w 11347"/>
                <a:gd name="connsiteY2" fmla="*/ 222 h 10022"/>
                <a:gd name="connsiteX3" fmla="*/ 7952 w 11347"/>
                <a:gd name="connsiteY3" fmla="*/ 10022 h 10022"/>
                <a:gd name="connsiteX4" fmla="*/ 0 w 11347"/>
                <a:gd name="connsiteY4" fmla="*/ 7754 h 10022"/>
                <a:gd name="connsiteX0" fmla="*/ 0 w 11347"/>
                <a:gd name="connsiteY0" fmla="*/ 7754 h 10022"/>
                <a:gd name="connsiteX1" fmla="*/ 10126 w 11347"/>
                <a:gd name="connsiteY1" fmla="*/ 121 h 10022"/>
                <a:gd name="connsiteX2" fmla="*/ 11347 w 11347"/>
                <a:gd name="connsiteY2" fmla="*/ 222 h 10022"/>
                <a:gd name="connsiteX3" fmla="*/ 7952 w 11347"/>
                <a:gd name="connsiteY3" fmla="*/ 10022 h 10022"/>
                <a:gd name="connsiteX4" fmla="*/ 0 w 11347"/>
                <a:gd name="connsiteY4" fmla="*/ 7754 h 10022"/>
                <a:gd name="connsiteX0" fmla="*/ 0 w 11347"/>
                <a:gd name="connsiteY0" fmla="*/ 7690 h 9958"/>
                <a:gd name="connsiteX1" fmla="*/ 10126 w 11347"/>
                <a:gd name="connsiteY1" fmla="*/ 57 h 9958"/>
                <a:gd name="connsiteX2" fmla="*/ 11347 w 11347"/>
                <a:gd name="connsiteY2" fmla="*/ 158 h 9958"/>
                <a:gd name="connsiteX3" fmla="*/ 7952 w 11347"/>
                <a:gd name="connsiteY3" fmla="*/ 9958 h 9958"/>
                <a:gd name="connsiteX4" fmla="*/ 0 w 11347"/>
                <a:gd name="connsiteY4" fmla="*/ 7690 h 9958"/>
                <a:gd name="connsiteX0" fmla="*/ 0 w 10000"/>
                <a:gd name="connsiteY0" fmla="*/ 7787 h 10065"/>
                <a:gd name="connsiteX1" fmla="*/ 8924 w 10000"/>
                <a:gd name="connsiteY1" fmla="*/ 122 h 10065"/>
                <a:gd name="connsiteX2" fmla="*/ 10000 w 10000"/>
                <a:gd name="connsiteY2" fmla="*/ 224 h 10065"/>
                <a:gd name="connsiteX3" fmla="*/ 7008 w 10000"/>
                <a:gd name="connsiteY3" fmla="*/ 10065 h 10065"/>
                <a:gd name="connsiteX4" fmla="*/ 0 w 10000"/>
                <a:gd name="connsiteY4" fmla="*/ 7787 h 10065"/>
                <a:gd name="connsiteX0" fmla="*/ 0 w 10000"/>
                <a:gd name="connsiteY0" fmla="*/ 7666 h 9944"/>
                <a:gd name="connsiteX1" fmla="*/ 8924 w 10000"/>
                <a:gd name="connsiteY1" fmla="*/ 1 h 9944"/>
                <a:gd name="connsiteX2" fmla="*/ 10000 w 10000"/>
                <a:gd name="connsiteY2" fmla="*/ 103 h 9944"/>
                <a:gd name="connsiteX3" fmla="*/ 7008 w 10000"/>
                <a:gd name="connsiteY3" fmla="*/ 9944 h 9944"/>
                <a:gd name="connsiteX4" fmla="*/ 0 w 10000"/>
                <a:gd name="connsiteY4" fmla="*/ 7666 h 9944"/>
                <a:gd name="connsiteX0" fmla="*/ 0 w 10000"/>
                <a:gd name="connsiteY0" fmla="*/ 7709 h 10000"/>
                <a:gd name="connsiteX1" fmla="*/ 8924 w 10000"/>
                <a:gd name="connsiteY1" fmla="*/ 1 h 10000"/>
                <a:gd name="connsiteX2" fmla="*/ 10000 w 10000"/>
                <a:gd name="connsiteY2" fmla="*/ 104 h 10000"/>
                <a:gd name="connsiteX3" fmla="*/ 7008 w 10000"/>
                <a:gd name="connsiteY3" fmla="*/ 10000 h 10000"/>
                <a:gd name="connsiteX4" fmla="*/ 0 w 10000"/>
                <a:gd name="connsiteY4" fmla="*/ 7709 h 10000"/>
                <a:gd name="connsiteX0" fmla="*/ 0 w 9977"/>
                <a:gd name="connsiteY0" fmla="*/ 7817 h 10108"/>
                <a:gd name="connsiteX1" fmla="*/ 8924 w 9977"/>
                <a:gd name="connsiteY1" fmla="*/ 109 h 10108"/>
                <a:gd name="connsiteX2" fmla="*/ 9977 w 9977"/>
                <a:gd name="connsiteY2" fmla="*/ 16 h 10108"/>
                <a:gd name="connsiteX3" fmla="*/ 7008 w 9977"/>
                <a:gd name="connsiteY3" fmla="*/ 10108 h 10108"/>
                <a:gd name="connsiteX4" fmla="*/ 0 w 9977"/>
                <a:gd name="connsiteY4" fmla="*/ 7817 h 10108"/>
                <a:gd name="connsiteX0" fmla="*/ 0 w 10012"/>
                <a:gd name="connsiteY0" fmla="*/ 7626 h 9893"/>
                <a:gd name="connsiteX1" fmla="*/ 8945 w 10012"/>
                <a:gd name="connsiteY1" fmla="*/ 1 h 9893"/>
                <a:gd name="connsiteX2" fmla="*/ 10012 w 10012"/>
                <a:gd name="connsiteY2" fmla="*/ 55 h 9893"/>
                <a:gd name="connsiteX3" fmla="*/ 7024 w 10012"/>
                <a:gd name="connsiteY3" fmla="*/ 9893 h 9893"/>
                <a:gd name="connsiteX4" fmla="*/ 0 w 10012"/>
                <a:gd name="connsiteY4" fmla="*/ 7626 h 9893"/>
                <a:gd name="connsiteX0" fmla="*/ 0 w 10000"/>
                <a:gd name="connsiteY0" fmla="*/ 7667 h 9959"/>
                <a:gd name="connsiteX1" fmla="*/ 8911 w 10000"/>
                <a:gd name="connsiteY1" fmla="*/ 146 h 9959"/>
                <a:gd name="connsiteX2" fmla="*/ 10000 w 10000"/>
                <a:gd name="connsiteY2" fmla="*/ 15 h 9959"/>
                <a:gd name="connsiteX3" fmla="*/ 7016 w 10000"/>
                <a:gd name="connsiteY3" fmla="*/ 9959 h 9959"/>
                <a:gd name="connsiteX4" fmla="*/ 0 w 10000"/>
                <a:gd name="connsiteY4" fmla="*/ 7667 h 9959"/>
                <a:gd name="connsiteX0" fmla="*/ 0 w 10000"/>
                <a:gd name="connsiteY0" fmla="*/ 7707 h 10008"/>
                <a:gd name="connsiteX1" fmla="*/ 8911 w 10000"/>
                <a:gd name="connsiteY1" fmla="*/ 155 h 10008"/>
                <a:gd name="connsiteX2" fmla="*/ 10000 w 10000"/>
                <a:gd name="connsiteY2" fmla="*/ 23 h 10008"/>
                <a:gd name="connsiteX3" fmla="*/ 7016 w 10000"/>
                <a:gd name="connsiteY3" fmla="*/ 10008 h 10008"/>
                <a:gd name="connsiteX4" fmla="*/ 0 w 10000"/>
                <a:gd name="connsiteY4" fmla="*/ 7707 h 10008"/>
                <a:gd name="connsiteX0" fmla="*/ 0 w 10000"/>
                <a:gd name="connsiteY0" fmla="*/ 7684 h 9985"/>
                <a:gd name="connsiteX1" fmla="*/ 8911 w 10000"/>
                <a:gd name="connsiteY1" fmla="*/ 132 h 9985"/>
                <a:gd name="connsiteX2" fmla="*/ 10000 w 10000"/>
                <a:gd name="connsiteY2" fmla="*/ 0 h 9985"/>
                <a:gd name="connsiteX3" fmla="*/ 7016 w 10000"/>
                <a:gd name="connsiteY3" fmla="*/ 9985 h 9985"/>
                <a:gd name="connsiteX4" fmla="*/ 0 w 10000"/>
                <a:gd name="connsiteY4" fmla="*/ 7684 h 9985"/>
                <a:gd name="connsiteX0" fmla="*/ 0 w 10000"/>
                <a:gd name="connsiteY0" fmla="*/ 7686 h 9990"/>
                <a:gd name="connsiteX1" fmla="*/ 8911 w 10000"/>
                <a:gd name="connsiteY1" fmla="*/ 122 h 9990"/>
                <a:gd name="connsiteX2" fmla="*/ 10000 w 10000"/>
                <a:gd name="connsiteY2" fmla="*/ 0 h 9990"/>
                <a:gd name="connsiteX3" fmla="*/ 7016 w 10000"/>
                <a:gd name="connsiteY3" fmla="*/ 9990 h 9990"/>
                <a:gd name="connsiteX4" fmla="*/ 0 w 10000"/>
                <a:gd name="connsiteY4" fmla="*/ 7686 h 9990"/>
                <a:gd name="connsiteX0" fmla="*/ 0 w 10000"/>
                <a:gd name="connsiteY0" fmla="*/ 7694 h 10000"/>
                <a:gd name="connsiteX1" fmla="*/ 8911 w 10000"/>
                <a:gd name="connsiteY1" fmla="*/ 122 h 10000"/>
                <a:gd name="connsiteX2" fmla="*/ 10000 w 10000"/>
                <a:gd name="connsiteY2" fmla="*/ 0 h 10000"/>
                <a:gd name="connsiteX3" fmla="*/ 7016 w 10000"/>
                <a:gd name="connsiteY3" fmla="*/ 10000 h 10000"/>
                <a:gd name="connsiteX4" fmla="*/ 0 w 10000"/>
                <a:gd name="connsiteY4" fmla="*/ 7694 h 10000"/>
                <a:gd name="connsiteX0" fmla="*/ 0 w 10000"/>
                <a:gd name="connsiteY0" fmla="*/ 7694 h 10000"/>
                <a:gd name="connsiteX1" fmla="*/ 8911 w 10000"/>
                <a:gd name="connsiteY1" fmla="*/ 122 h 10000"/>
                <a:gd name="connsiteX2" fmla="*/ 10000 w 10000"/>
                <a:gd name="connsiteY2" fmla="*/ 0 h 10000"/>
                <a:gd name="connsiteX3" fmla="*/ 7016 w 10000"/>
                <a:gd name="connsiteY3" fmla="*/ 10000 h 10000"/>
                <a:gd name="connsiteX4" fmla="*/ 0 w 10000"/>
                <a:gd name="connsiteY4" fmla="*/ 7694 h 10000"/>
                <a:gd name="connsiteX0" fmla="*/ 0 w 11654"/>
                <a:gd name="connsiteY0" fmla="*/ 5306 h 10000"/>
                <a:gd name="connsiteX1" fmla="*/ 10565 w 11654"/>
                <a:gd name="connsiteY1" fmla="*/ 122 h 10000"/>
                <a:gd name="connsiteX2" fmla="*/ 11654 w 11654"/>
                <a:gd name="connsiteY2" fmla="*/ 0 h 10000"/>
                <a:gd name="connsiteX3" fmla="*/ 8670 w 11654"/>
                <a:gd name="connsiteY3" fmla="*/ 10000 h 10000"/>
                <a:gd name="connsiteX4" fmla="*/ 0 w 11654"/>
                <a:gd name="connsiteY4" fmla="*/ 5306 h 10000"/>
                <a:gd name="connsiteX0" fmla="*/ 0 w 11654"/>
                <a:gd name="connsiteY0" fmla="*/ 5306 h 10356"/>
                <a:gd name="connsiteX1" fmla="*/ 10565 w 11654"/>
                <a:gd name="connsiteY1" fmla="*/ 12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565 w 11654"/>
                <a:gd name="connsiteY1" fmla="*/ 12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266 w 11654"/>
                <a:gd name="connsiteY1" fmla="*/ 458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11 w 11654"/>
                <a:gd name="connsiteY1" fmla="*/ 14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415"/>
                <a:gd name="connsiteX1" fmla="*/ 10634 w 11654"/>
                <a:gd name="connsiteY1" fmla="*/ 63 h 10415"/>
                <a:gd name="connsiteX2" fmla="*/ 11654 w 11654"/>
                <a:gd name="connsiteY2" fmla="*/ 0 h 10415"/>
                <a:gd name="connsiteX3" fmla="*/ 10636 w 11654"/>
                <a:gd name="connsiteY3" fmla="*/ 10415 h 10415"/>
                <a:gd name="connsiteX4" fmla="*/ 0 w 11654"/>
                <a:gd name="connsiteY4" fmla="*/ 5306 h 10415"/>
                <a:gd name="connsiteX0" fmla="*/ 0 w 11654"/>
                <a:gd name="connsiteY0" fmla="*/ 5306 h 9486"/>
                <a:gd name="connsiteX1" fmla="*/ 10634 w 11654"/>
                <a:gd name="connsiteY1" fmla="*/ 63 h 9486"/>
                <a:gd name="connsiteX2" fmla="*/ 11654 w 11654"/>
                <a:gd name="connsiteY2" fmla="*/ 0 h 9486"/>
                <a:gd name="connsiteX3" fmla="*/ 10889 w 11654"/>
                <a:gd name="connsiteY3" fmla="*/ 9486 h 9486"/>
                <a:gd name="connsiteX4" fmla="*/ 0 w 11654"/>
                <a:gd name="connsiteY4" fmla="*/ 5306 h 9486"/>
                <a:gd name="connsiteX0" fmla="*/ 0 w 9369"/>
                <a:gd name="connsiteY0" fmla="*/ 4948 h 10000"/>
                <a:gd name="connsiteX1" fmla="*/ 8494 w 9369"/>
                <a:gd name="connsiteY1" fmla="*/ 66 h 10000"/>
                <a:gd name="connsiteX2" fmla="*/ 9369 w 9369"/>
                <a:gd name="connsiteY2" fmla="*/ 0 h 10000"/>
                <a:gd name="connsiteX3" fmla="*/ 8713 w 9369"/>
                <a:gd name="connsiteY3" fmla="*/ 10000 h 10000"/>
                <a:gd name="connsiteX4" fmla="*/ 0 w 9369"/>
                <a:gd name="connsiteY4" fmla="*/ 4948 h 10000"/>
                <a:gd name="connsiteX0" fmla="*/ 0 w 10000"/>
                <a:gd name="connsiteY0" fmla="*/ 4948 h 10000"/>
                <a:gd name="connsiteX1" fmla="*/ 9066 w 10000"/>
                <a:gd name="connsiteY1" fmla="*/ 66 h 10000"/>
                <a:gd name="connsiteX2" fmla="*/ 10000 w 10000"/>
                <a:gd name="connsiteY2" fmla="*/ 0 h 10000"/>
                <a:gd name="connsiteX3" fmla="*/ 9300 w 10000"/>
                <a:gd name="connsiteY3" fmla="*/ 10000 h 10000"/>
                <a:gd name="connsiteX4" fmla="*/ 0 w 10000"/>
                <a:gd name="connsiteY4" fmla="*/ 4948 h 10000"/>
                <a:gd name="connsiteX0" fmla="*/ 0 w 9453"/>
                <a:gd name="connsiteY0" fmla="*/ 4511 h 10000"/>
                <a:gd name="connsiteX1" fmla="*/ 8519 w 9453"/>
                <a:gd name="connsiteY1" fmla="*/ 66 h 10000"/>
                <a:gd name="connsiteX2" fmla="*/ 9453 w 9453"/>
                <a:gd name="connsiteY2" fmla="*/ 0 h 10000"/>
                <a:gd name="connsiteX3" fmla="*/ 8753 w 9453"/>
                <a:gd name="connsiteY3" fmla="*/ 10000 h 10000"/>
                <a:gd name="connsiteX4" fmla="*/ 0 w 9453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4511"/>
                  </a:moveTo>
                  <a:cubicBezTo>
                    <a:pt x="3026" y="2987"/>
                    <a:pt x="6008" y="1548"/>
                    <a:pt x="9012" y="66"/>
                  </a:cubicBezTo>
                  <a:cubicBezTo>
                    <a:pt x="9561" y="21"/>
                    <a:pt x="9540" y="35"/>
                    <a:pt x="10000" y="0"/>
                  </a:cubicBezTo>
                  <a:cubicBezTo>
                    <a:pt x="9723" y="3639"/>
                    <a:pt x="9536" y="6361"/>
                    <a:pt x="9259" y="10000"/>
                  </a:cubicBezTo>
                  <a:cubicBezTo>
                    <a:pt x="8136" y="9348"/>
                    <a:pt x="1391" y="5348"/>
                    <a:pt x="0" y="4511"/>
                  </a:cubicBezTo>
                  <a:close/>
                </a:path>
              </a:pathLst>
            </a:custGeom>
            <a:gradFill>
              <a:gsLst>
                <a:gs pos="44000">
                  <a:srgbClr val="D6000F">
                    <a:alpha val="0"/>
                  </a:srgbClr>
                </a:gs>
                <a:gs pos="100000">
                  <a:srgbClr val="D6000F">
                    <a:alpha val="84000"/>
                  </a:srgbClr>
                </a:gs>
              </a:gsLst>
              <a:lin ang="180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96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34" name="流程图: 手动输入 47"/>
            <p:cNvSpPr/>
            <p:nvPr/>
          </p:nvSpPr>
          <p:spPr>
            <a:xfrm rot="358410">
              <a:off x="6157362" y="2148176"/>
              <a:ext cx="2906039" cy="3081143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111"/>
                <a:gd name="connsiteY0" fmla="*/ 6227 h 10000"/>
                <a:gd name="connsiteX1" fmla="*/ 10111 w 10111"/>
                <a:gd name="connsiteY1" fmla="*/ 0 h 10000"/>
                <a:gd name="connsiteX2" fmla="*/ 10111 w 10111"/>
                <a:gd name="connsiteY2" fmla="*/ 10000 h 10000"/>
                <a:gd name="connsiteX3" fmla="*/ 111 w 10111"/>
                <a:gd name="connsiteY3" fmla="*/ 10000 h 10000"/>
                <a:gd name="connsiteX4" fmla="*/ 0 w 10111"/>
                <a:gd name="connsiteY4" fmla="*/ 6227 h 10000"/>
                <a:gd name="connsiteX0" fmla="*/ 591 w 10000"/>
                <a:gd name="connsiteY0" fmla="*/ 0 h 10589"/>
                <a:gd name="connsiteX1" fmla="*/ 10000 w 10000"/>
                <a:gd name="connsiteY1" fmla="*/ 589 h 10589"/>
                <a:gd name="connsiteX2" fmla="*/ 10000 w 10000"/>
                <a:gd name="connsiteY2" fmla="*/ 10589 h 10589"/>
                <a:gd name="connsiteX3" fmla="*/ 0 w 10000"/>
                <a:gd name="connsiteY3" fmla="*/ 10589 h 10589"/>
                <a:gd name="connsiteX4" fmla="*/ 591 w 10000"/>
                <a:gd name="connsiteY4" fmla="*/ 0 h 10589"/>
                <a:gd name="connsiteX0" fmla="*/ 591 w 10000"/>
                <a:gd name="connsiteY0" fmla="*/ 0 h 10589"/>
                <a:gd name="connsiteX1" fmla="*/ 9899 w 10000"/>
                <a:gd name="connsiteY1" fmla="*/ 7184 h 10589"/>
                <a:gd name="connsiteX2" fmla="*/ 10000 w 10000"/>
                <a:gd name="connsiteY2" fmla="*/ 10589 h 10589"/>
                <a:gd name="connsiteX3" fmla="*/ 0 w 10000"/>
                <a:gd name="connsiteY3" fmla="*/ 10589 h 10589"/>
                <a:gd name="connsiteX4" fmla="*/ 591 w 10000"/>
                <a:gd name="connsiteY4" fmla="*/ 0 h 10589"/>
                <a:gd name="connsiteX0" fmla="*/ 591 w 9906"/>
                <a:gd name="connsiteY0" fmla="*/ 0 h 10589"/>
                <a:gd name="connsiteX1" fmla="*/ 9899 w 9906"/>
                <a:gd name="connsiteY1" fmla="*/ 7184 h 10589"/>
                <a:gd name="connsiteX2" fmla="*/ 9876 w 9906"/>
                <a:gd name="connsiteY2" fmla="*/ 8468 h 10589"/>
                <a:gd name="connsiteX3" fmla="*/ 0 w 9906"/>
                <a:gd name="connsiteY3" fmla="*/ 10589 h 10589"/>
                <a:gd name="connsiteX4" fmla="*/ 591 w 9906"/>
                <a:gd name="connsiteY4" fmla="*/ 0 h 10589"/>
                <a:gd name="connsiteX0" fmla="*/ 597 w 9970"/>
                <a:gd name="connsiteY0" fmla="*/ 0 h 10000"/>
                <a:gd name="connsiteX1" fmla="*/ 9326 w 9970"/>
                <a:gd name="connsiteY1" fmla="*/ 2381 h 10000"/>
                <a:gd name="connsiteX2" fmla="*/ 9970 w 9970"/>
                <a:gd name="connsiteY2" fmla="*/ 7997 h 10000"/>
                <a:gd name="connsiteX3" fmla="*/ 0 w 9970"/>
                <a:gd name="connsiteY3" fmla="*/ 10000 h 10000"/>
                <a:gd name="connsiteX4" fmla="*/ 597 w 9970"/>
                <a:gd name="connsiteY4" fmla="*/ 0 h 10000"/>
                <a:gd name="connsiteX0" fmla="*/ 599 w 10334"/>
                <a:gd name="connsiteY0" fmla="*/ 0 h 10000"/>
                <a:gd name="connsiteX1" fmla="*/ 9354 w 10334"/>
                <a:gd name="connsiteY1" fmla="*/ 2381 h 10000"/>
                <a:gd name="connsiteX2" fmla="*/ 10334 w 10334"/>
                <a:gd name="connsiteY2" fmla="*/ 2597 h 10000"/>
                <a:gd name="connsiteX3" fmla="*/ 0 w 10334"/>
                <a:gd name="connsiteY3" fmla="*/ 10000 h 10000"/>
                <a:gd name="connsiteX4" fmla="*/ 599 w 10334"/>
                <a:gd name="connsiteY4" fmla="*/ 0 h 10000"/>
                <a:gd name="connsiteX0" fmla="*/ 4 w 9739"/>
                <a:gd name="connsiteY0" fmla="*/ 0 h 23541"/>
                <a:gd name="connsiteX1" fmla="*/ 8759 w 9739"/>
                <a:gd name="connsiteY1" fmla="*/ 2381 h 23541"/>
                <a:gd name="connsiteX2" fmla="*/ 9739 w 9739"/>
                <a:gd name="connsiteY2" fmla="*/ 2597 h 23541"/>
                <a:gd name="connsiteX3" fmla="*/ 7014 w 9739"/>
                <a:gd name="connsiteY3" fmla="*/ 23541 h 23541"/>
                <a:gd name="connsiteX4" fmla="*/ 4 w 9739"/>
                <a:gd name="connsiteY4" fmla="*/ 0 h 23541"/>
                <a:gd name="connsiteX0" fmla="*/ 6 w 8242"/>
                <a:gd name="connsiteY0" fmla="*/ 5290 h 9079"/>
                <a:gd name="connsiteX1" fmla="*/ 7236 w 8242"/>
                <a:gd name="connsiteY1" fmla="*/ 90 h 9079"/>
                <a:gd name="connsiteX2" fmla="*/ 8242 w 8242"/>
                <a:gd name="connsiteY2" fmla="*/ 182 h 9079"/>
                <a:gd name="connsiteX3" fmla="*/ 5444 w 8242"/>
                <a:gd name="connsiteY3" fmla="*/ 9079 h 9079"/>
                <a:gd name="connsiteX4" fmla="*/ 6 w 8242"/>
                <a:gd name="connsiteY4" fmla="*/ 5290 h 9079"/>
                <a:gd name="connsiteX0" fmla="*/ 7 w 10000"/>
                <a:gd name="connsiteY0" fmla="*/ 5893 h 10066"/>
                <a:gd name="connsiteX1" fmla="*/ 8779 w 10000"/>
                <a:gd name="connsiteY1" fmla="*/ 165 h 10066"/>
                <a:gd name="connsiteX2" fmla="*/ 10000 w 10000"/>
                <a:gd name="connsiteY2" fmla="*/ 266 h 10066"/>
                <a:gd name="connsiteX3" fmla="*/ 6605 w 10000"/>
                <a:gd name="connsiteY3" fmla="*/ 10066 h 10066"/>
                <a:gd name="connsiteX4" fmla="*/ 7 w 10000"/>
                <a:gd name="connsiteY4" fmla="*/ 5893 h 10066"/>
                <a:gd name="connsiteX0" fmla="*/ 5 w 11352"/>
                <a:gd name="connsiteY0" fmla="*/ 7754 h 10022"/>
                <a:gd name="connsiteX1" fmla="*/ 10131 w 11352"/>
                <a:gd name="connsiteY1" fmla="*/ 121 h 10022"/>
                <a:gd name="connsiteX2" fmla="*/ 11352 w 11352"/>
                <a:gd name="connsiteY2" fmla="*/ 222 h 10022"/>
                <a:gd name="connsiteX3" fmla="*/ 7957 w 11352"/>
                <a:gd name="connsiteY3" fmla="*/ 10022 h 10022"/>
                <a:gd name="connsiteX4" fmla="*/ 5 w 11352"/>
                <a:gd name="connsiteY4" fmla="*/ 7754 h 10022"/>
                <a:gd name="connsiteX0" fmla="*/ 0 w 11347"/>
                <a:gd name="connsiteY0" fmla="*/ 7754 h 10022"/>
                <a:gd name="connsiteX1" fmla="*/ 10126 w 11347"/>
                <a:gd name="connsiteY1" fmla="*/ 121 h 10022"/>
                <a:gd name="connsiteX2" fmla="*/ 11347 w 11347"/>
                <a:gd name="connsiteY2" fmla="*/ 222 h 10022"/>
                <a:gd name="connsiteX3" fmla="*/ 7952 w 11347"/>
                <a:gd name="connsiteY3" fmla="*/ 10022 h 10022"/>
                <a:gd name="connsiteX4" fmla="*/ 0 w 11347"/>
                <a:gd name="connsiteY4" fmla="*/ 7754 h 10022"/>
                <a:gd name="connsiteX0" fmla="*/ 0 w 11347"/>
                <a:gd name="connsiteY0" fmla="*/ 7754 h 10022"/>
                <a:gd name="connsiteX1" fmla="*/ 10126 w 11347"/>
                <a:gd name="connsiteY1" fmla="*/ 121 h 10022"/>
                <a:gd name="connsiteX2" fmla="*/ 11347 w 11347"/>
                <a:gd name="connsiteY2" fmla="*/ 222 h 10022"/>
                <a:gd name="connsiteX3" fmla="*/ 7952 w 11347"/>
                <a:gd name="connsiteY3" fmla="*/ 10022 h 10022"/>
                <a:gd name="connsiteX4" fmla="*/ 0 w 11347"/>
                <a:gd name="connsiteY4" fmla="*/ 7754 h 10022"/>
                <a:gd name="connsiteX0" fmla="*/ 0 w 11347"/>
                <a:gd name="connsiteY0" fmla="*/ 7690 h 9958"/>
                <a:gd name="connsiteX1" fmla="*/ 10126 w 11347"/>
                <a:gd name="connsiteY1" fmla="*/ 57 h 9958"/>
                <a:gd name="connsiteX2" fmla="*/ 11347 w 11347"/>
                <a:gd name="connsiteY2" fmla="*/ 158 h 9958"/>
                <a:gd name="connsiteX3" fmla="*/ 7952 w 11347"/>
                <a:gd name="connsiteY3" fmla="*/ 9958 h 9958"/>
                <a:gd name="connsiteX4" fmla="*/ 0 w 11347"/>
                <a:gd name="connsiteY4" fmla="*/ 7690 h 9958"/>
                <a:gd name="connsiteX0" fmla="*/ 0 w 10000"/>
                <a:gd name="connsiteY0" fmla="*/ 7787 h 10065"/>
                <a:gd name="connsiteX1" fmla="*/ 8924 w 10000"/>
                <a:gd name="connsiteY1" fmla="*/ 122 h 10065"/>
                <a:gd name="connsiteX2" fmla="*/ 10000 w 10000"/>
                <a:gd name="connsiteY2" fmla="*/ 224 h 10065"/>
                <a:gd name="connsiteX3" fmla="*/ 7008 w 10000"/>
                <a:gd name="connsiteY3" fmla="*/ 10065 h 10065"/>
                <a:gd name="connsiteX4" fmla="*/ 0 w 10000"/>
                <a:gd name="connsiteY4" fmla="*/ 7787 h 10065"/>
                <a:gd name="connsiteX0" fmla="*/ 0 w 10000"/>
                <a:gd name="connsiteY0" fmla="*/ 7666 h 9944"/>
                <a:gd name="connsiteX1" fmla="*/ 8924 w 10000"/>
                <a:gd name="connsiteY1" fmla="*/ 1 h 9944"/>
                <a:gd name="connsiteX2" fmla="*/ 10000 w 10000"/>
                <a:gd name="connsiteY2" fmla="*/ 103 h 9944"/>
                <a:gd name="connsiteX3" fmla="*/ 7008 w 10000"/>
                <a:gd name="connsiteY3" fmla="*/ 9944 h 9944"/>
                <a:gd name="connsiteX4" fmla="*/ 0 w 10000"/>
                <a:gd name="connsiteY4" fmla="*/ 7666 h 9944"/>
                <a:gd name="connsiteX0" fmla="*/ 0 w 10000"/>
                <a:gd name="connsiteY0" fmla="*/ 7709 h 10000"/>
                <a:gd name="connsiteX1" fmla="*/ 8924 w 10000"/>
                <a:gd name="connsiteY1" fmla="*/ 1 h 10000"/>
                <a:gd name="connsiteX2" fmla="*/ 10000 w 10000"/>
                <a:gd name="connsiteY2" fmla="*/ 104 h 10000"/>
                <a:gd name="connsiteX3" fmla="*/ 7008 w 10000"/>
                <a:gd name="connsiteY3" fmla="*/ 10000 h 10000"/>
                <a:gd name="connsiteX4" fmla="*/ 0 w 10000"/>
                <a:gd name="connsiteY4" fmla="*/ 7709 h 10000"/>
                <a:gd name="connsiteX0" fmla="*/ 0 w 9977"/>
                <a:gd name="connsiteY0" fmla="*/ 7817 h 10108"/>
                <a:gd name="connsiteX1" fmla="*/ 8924 w 9977"/>
                <a:gd name="connsiteY1" fmla="*/ 109 h 10108"/>
                <a:gd name="connsiteX2" fmla="*/ 9977 w 9977"/>
                <a:gd name="connsiteY2" fmla="*/ 16 h 10108"/>
                <a:gd name="connsiteX3" fmla="*/ 7008 w 9977"/>
                <a:gd name="connsiteY3" fmla="*/ 10108 h 10108"/>
                <a:gd name="connsiteX4" fmla="*/ 0 w 9977"/>
                <a:gd name="connsiteY4" fmla="*/ 7817 h 10108"/>
                <a:gd name="connsiteX0" fmla="*/ 0 w 10012"/>
                <a:gd name="connsiteY0" fmla="*/ 7626 h 9893"/>
                <a:gd name="connsiteX1" fmla="*/ 8945 w 10012"/>
                <a:gd name="connsiteY1" fmla="*/ 1 h 9893"/>
                <a:gd name="connsiteX2" fmla="*/ 10012 w 10012"/>
                <a:gd name="connsiteY2" fmla="*/ 55 h 9893"/>
                <a:gd name="connsiteX3" fmla="*/ 7024 w 10012"/>
                <a:gd name="connsiteY3" fmla="*/ 9893 h 9893"/>
                <a:gd name="connsiteX4" fmla="*/ 0 w 10012"/>
                <a:gd name="connsiteY4" fmla="*/ 7626 h 9893"/>
                <a:gd name="connsiteX0" fmla="*/ 0 w 10000"/>
                <a:gd name="connsiteY0" fmla="*/ 7667 h 9959"/>
                <a:gd name="connsiteX1" fmla="*/ 8911 w 10000"/>
                <a:gd name="connsiteY1" fmla="*/ 146 h 9959"/>
                <a:gd name="connsiteX2" fmla="*/ 10000 w 10000"/>
                <a:gd name="connsiteY2" fmla="*/ 15 h 9959"/>
                <a:gd name="connsiteX3" fmla="*/ 7016 w 10000"/>
                <a:gd name="connsiteY3" fmla="*/ 9959 h 9959"/>
                <a:gd name="connsiteX4" fmla="*/ 0 w 10000"/>
                <a:gd name="connsiteY4" fmla="*/ 7667 h 9959"/>
                <a:gd name="connsiteX0" fmla="*/ 0 w 10000"/>
                <a:gd name="connsiteY0" fmla="*/ 7707 h 10008"/>
                <a:gd name="connsiteX1" fmla="*/ 8911 w 10000"/>
                <a:gd name="connsiteY1" fmla="*/ 155 h 10008"/>
                <a:gd name="connsiteX2" fmla="*/ 10000 w 10000"/>
                <a:gd name="connsiteY2" fmla="*/ 23 h 10008"/>
                <a:gd name="connsiteX3" fmla="*/ 7016 w 10000"/>
                <a:gd name="connsiteY3" fmla="*/ 10008 h 10008"/>
                <a:gd name="connsiteX4" fmla="*/ 0 w 10000"/>
                <a:gd name="connsiteY4" fmla="*/ 7707 h 10008"/>
                <a:gd name="connsiteX0" fmla="*/ 0 w 10000"/>
                <a:gd name="connsiteY0" fmla="*/ 7684 h 9985"/>
                <a:gd name="connsiteX1" fmla="*/ 8911 w 10000"/>
                <a:gd name="connsiteY1" fmla="*/ 132 h 9985"/>
                <a:gd name="connsiteX2" fmla="*/ 10000 w 10000"/>
                <a:gd name="connsiteY2" fmla="*/ 0 h 9985"/>
                <a:gd name="connsiteX3" fmla="*/ 7016 w 10000"/>
                <a:gd name="connsiteY3" fmla="*/ 9985 h 9985"/>
                <a:gd name="connsiteX4" fmla="*/ 0 w 10000"/>
                <a:gd name="connsiteY4" fmla="*/ 7684 h 9985"/>
                <a:gd name="connsiteX0" fmla="*/ 0 w 10000"/>
                <a:gd name="connsiteY0" fmla="*/ 7686 h 9990"/>
                <a:gd name="connsiteX1" fmla="*/ 8911 w 10000"/>
                <a:gd name="connsiteY1" fmla="*/ 122 h 9990"/>
                <a:gd name="connsiteX2" fmla="*/ 10000 w 10000"/>
                <a:gd name="connsiteY2" fmla="*/ 0 h 9990"/>
                <a:gd name="connsiteX3" fmla="*/ 7016 w 10000"/>
                <a:gd name="connsiteY3" fmla="*/ 9990 h 9990"/>
                <a:gd name="connsiteX4" fmla="*/ 0 w 10000"/>
                <a:gd name="connsiteY4" fmla="*/ 7686 h 9990"/>
                <a:gd name="connsiteX0" fmla="*/ 0 w 10000"/>
                <a:gd name="connsiteY0" fmla="*/ 7694 h 10000"/>
                <a:gd name="connsiteX1" fmla="*/ 8911 w 10000"/>
                <a:gd name="connsiteY1" fmla="*/ 122 h 10000"/>
                <a:gd name="connsiteX2" fmla="*/ 10000 w 10000"/>
                <a:gd name="connsiteY2" fmla="*/ 0 h 10000"/>
                <a:gd name="connsiteX3" fmla="*/ 7016 w 10000"/>
                <a:gd name="connsiteY3" fmla="*/ 10000 h 10000"/>
                <a:gd name="connsiteX4" fmla="*/ 0 w 10000"/>
                <a:gd name="connsiteY4" fmla="*/ 7694 h 10000"/>
                <a:gd name="connsiteX0" fmla="*/ 0 w 10000"/>
                <a:gd name="connsiteY0" fmla="*/ 7694 h 10000"/>
                <a:gd name="connsiteX1" fmla="*/ 8911 w 10000"/>
                <a:gd name="connsiteY1" fmla="*/ 122 h 10000"/>
                <a:gd name="connsiteX2" fmla="*/ 10000 w 10000"/>
                <a:gd name="connsiteY2" fmla="*/ 0 h 10000"/>
                <a:gd name="connsiteX3" fmla="*/ 7016 w 10000"/>
                <a:gd name="connsiteY3" fmla="*/ 10000 h 10000"/>
                <a:gd name="connsiteX4" fmla="*/ 0 w 10000"/>
                <a:gd name="connsiteY4" fmla="*/ 7694 h 10000"/>
                <a:gd name="connsiteX0" fmla="*/ 0 w 11654"/>
                <a:gd name="connsiteY0" fmla="*/ 5306 h 10000"/>
                <a:gd name="connsiteX1" fmla="*/ 10565 w 11654"/>
                <a:gd name="connsiteY1" fmla="*/ 122 h 10000"/>
                <a:gd name="connsiteX2" fmla="*/ 11654 w 11654"/>
                <a:gd name="connsiteY2" fmla="*/ 0 h 10000"/>
                <a:gd name="connsiteX3" fmla="*/ 8670 w 11654"/>
                <a:gd name="connsiteY3" fmla="*/ 10000 h 10000"/>
                <a:gd name="connsiteX4" fmla="*/ 0 w 11654"/>
                <a:gd name="connsiteY4" fmla="*/ 5306 h 10000"/>
                <a:gd name="connsiteX0" fmla="*/ 0 w 11654"/>
                <a:gd name="connsiteY0" fmla="*/ 5306 h 10356"/>
                <a:gd name="connsiteX1" fmla="*/ 10565 w 11654"/>
                <a:gd name="connsiteY1" fmla="*/ 12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565 w 11654"/>
                <a:gd name="connsiteY1" fmla="*/ 12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266 w 11654"/>
                <a:gd name="connsiteY1" fmla="*/ 458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11 w 11654"/>
                <a:gd name="connsiteY1" fmla="*/ 14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415"/>
                <a:gd name="connsiteX1" fmla="*/ 10634 w 11654"/>
                <a:gd name="connsiteY1" fmla="*/ 63 h 10415"/>
                <a:gd name="connsiteX2" fmla="*/ 11654 w 11654"/>
                <a:gd name="connsiteY2" fmla="*/ 0 h 10415"/>
                <a:gd name="connsiteX3" fmla="*/ 10636 w 11654"/>
                <a:gd name="connsiteY3" fmla="*/ 10415 h 10415"/>
                <a:gd name="connsiteX4" fmla="*/ 0 w 11654"/>
                <a:gd name="connsiteY4" fmla="*/ 5306 h 10415"/>
                <a:gd name="connsiteX0" fmla="*/ 0 w 11654"/>
                <a:gd name="connsiteY0" fmla="*/ 5306 h 9486"/>
                <a:gd name="connsiteX1" fmla="*/ 10634 w 11654"/>
                <a:gd name="connsiteY1" fmla="*/ 63 h 9486"/>
                <a:gd name="connsiteX2" fmla="*/ 11654 w 11654"/>
                <a:gd name="connsiteY2" fmla="*/ 0 h 9486"/>
                <a:gd name="connsiteX3" fmla="*/ 10889 w 11654"/>
                <a:gd name="connsiteY3" fmla="*/ 9486 h 9486"/>
                <a:gd name="connsiteX4" fmla="*/ 0 w 11654"/>
                <a:gd name="connsiteY4" fmla="*/ 5306 h 9486"/>
                <a:gd name="connsiteX0" fmla="*/ 0 w 9369"/>
                <a:gd name="connsiteY0" fmla="*/ 4948 h 10000"/>
                <a:gd name="connsiteX1" fmla="*/ 8494 w 9369"/>
                <a:gd name="connsiteY1" fmla="*/ 66 h 10000"/>
                <a:gd name="connsiteX2" fmla="*/ 9369 w 9369"/>
                <a:gd name="connsiteY2" fmla="*/ 0 h 10000"/>
                <a:gd name="connsiteX3" fmla="*/ 8713 w 9369"/>
                <a:gd name="connsiteY3" fmla="*/ 10000 h 10000"/>
                <a:gd name="connsiteX4" fmla="*/ 0 w 9369"/>
                <a:gd name="connsiteY4" fmla="*/ 4948 h 10000"/>
                <a:gd name="connsiteX0" fmla="*/ 0 w 10000"/>
                <a:gd name="connsiteY0" fmla="*/ 4948 h 10000"/>
                <a:gd name="connsiteX1" fmla="*/ 9066 w 10000"/>
                <a:gd name="connsiteY1" fmla="*/ 66 h 10000"/>
                <a:gd name="connsiteX2" fmla="*/ 10000 w 10000"/>
                <a:gd name="connsiteY2" fmla="*/ 0 h 10000"/>
                <a:gd name="connsiteX3" fmla="*/ 9300 w 10000"/>
                <a:gd name="connsiteY3" fmla="*/ 10000 h 10000"/>
                <a:gd name="connsiteX4" fmla="*/ 0 w 10000"/>
                <a:gd name="connsiteY4" fmla="*/ 4948 h 10000"/>
                <a:gd name="connsiteX0" fmla="*/ 0 w 9453"/>
                <a:gd name="connsiteY0" fmla="*/ 4511 h 10000"/>
                <a:gd name="connsiteX1" fmla="*/ 8519 w 9453"/>
                <a:gd name="connsiteY1" fmla="*/ 66 h 10000"/>
                <a:gd name="connsiteX2" fmla="*/ 9453 w 9453"/>
                <a:gd name="connsiteY2" fmla="*/ 0 h 10000"/>
                <a:gd name="connsiteX3" fmla="*/ 8753 w 9453"/>
                <a:gd name="connsiteY3" fmla="*/ 10000 h 10000"/>
                <a:gd name="connsiteX4" fmla="*/ 0 w 9453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4511"/>
                  </a:moveTo>
                  <a:cubicBezTo>
                    <a:pt x="3026" y="2987"/>
                    <a:pt x="6008" y="1548"/>
                    <a:pt x="9012" y="66"/>
                  </a:cubicBezTo>
                  <a:cubicBezTo>
                    <a:pt x="9561" y="21"/>
                    <a:pt x="9540" y="35"/>
                    <a:pt x="10000" y="0"/>
                  </a:cubicBezTo>
                  <a:cubicBezTo>
                    <a:pt x="9723" y="3639"/>
                    <a:pt x="9536" y="6361"/>
                    <a:pt x="9259" y="10000"/>
                  </a:cubicBezTo>
                  <a:cubicBezTo>
                    <a:pt x="8136" y="9348"/>
                    <a:pt x="1391" y="5348"/>
                    <a:pt x="0" y="4511"/>
                  </a:cubicBezTo>
                  <a:close/>
                </a:path>
              </a:pathLst>
            </a:custGeom>
            <a:gradFill>
              <a:gsLst>
                <a:gs pos="44000">
                  <a:sysClr val="window" lastClr="FFFFFF">
                    <a:alpha val="0"/>
                  </a:sysClr>
                </a:gs>
                <a:gs pos="100000">
                  <a:sysClr val="window" lastClr="FFFFFF"/>
                </a:gs>
              </a:gsLst>
              <a:lin ang="180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96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</p:grpSp>
      <p:pic>
        <p:nvPicPr>
          <p:cNvPr id="85" name="图片 8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337" y="-244055"/>
            <a:ext cx="1997398" cy="144713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23797" y="1811904"/>
            <a:ext cx="10542952" cy="3680892"/>
            <a:chOff x="1039052" y="2160425"/>
            <a:chExt cx="7039687" cy="2390448"/>
          </a:xfrm>
        </p:grpSpPr>
        <p:sp>
          <p:nvSpPr>
            <p:cNvPr id="86" name="圆角矩形 85"/>
            <p:cNvSpPr/>
            <p:nvPr/>
          </p:nvSpPr>
          <p:spPr>
            <a:xfrm>
              <a:off x="2549562" y="4020208"/>
              <a:ext cx="1145784" cy="263578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81463">
                <a:defRPr/>
              </a:pPr>
              <a:endParaRPr lang="zh-CN" altLang="en-US" sz="1100" b="1" kern="0">
                <a:solidFill>
                  <a:srgbClr val="FF0000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58" t="5323" r="14089"/>
            <a:stretch>
              <a:fillRect/>
            </a:stretch>
          </p:blipFill>
          <p:spPr>
            <a:xfrm>
              <a:off x="4045542" y="3536659"/>
              <a:ext cx="853909" cy="853909"/>
            </a:xfrm>
            <a:custGeom>
              <a:avLst/>
              <a:gdLst>
                <a:gd name="connsiteX0" fmla="*/ 7942256 w 15884510"/>
                <a:gd name="connsiteY0" fmla="*/ 0 h 15884510"/>
                <a:gd name="connsiteX1" fmla="*/ 15884510 w 15884510"/>
                <a:gd name="connsiteY1" fmla="*/ 7942255 h 15884510"/>
                <a:gd name="connsiteX2" fmla="*/ 7942256 w 15884510"/>
                <a:gd name="connsiteY2" fmla="*/ 15884510 h 15884510"/>
                <a:gd name="connsiteX3" fmla="*/ 0 w 15884510"/>
                <a:gd name="connsiteY3" fmla="*/ 7942255 h 15884510"/>
                <a:gd name="connsiteX4" fmla="*/ 7942256 w 15884510"/>
                <a:gd name="connsiteY4" fmla="*/ 0 h 15884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84510" h="15884510">
                  <a:moveTo>
                    <a:pt x="7942256" y="0"/>
                  </a:moveTo>
                  <a:cubicBezTo>
                    <a:pt x="12328640" y="0"/>
                    <a:pt x="15884510" y="3555869"/>
                    <a:pt x="15884510" y="7942255"/>
                  </a:cubicBezTo>
                  <a:cubicBezTo>
                    <a:pt x="15884510" y="12328641"/>
                    <a:pt x="12328640" y="15884510"/>
                    <a:pt x="7942256" y="15884510"/>
                  </a:cubicBezTo>
                  <a:cubicBezTo>
                    <a:pt x="3555869" y="15884510"/>
                    <a:pt x="0" y="12328641"/>
                    <a:pt x="0" y="7942255"/>
                  </a:cubicBezTo>
                  <a:cubicBezTo>
                    <a:pt x="0" y="3555869"/>
                    <a:pt x="3555869" y="0"/>
                    <a:pt x="7942256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38100">
              <a:noFill/>
            </a:ln>
            <a:effectLst/>
          </p:spPr>
        </p:pic>
        <p:grpSp>
          <p:nvGrpSpPr>
            <p:cNvPr id="88" name="组合 87"/>
            <p:cNvGrpSpPr/>
            <p:nvPr/>
          </p:nvGrpSpPr>
          <p:grpSpPr>
            <a:xfrm>
              <a:off x="4001814" y="2411627"/>
              <a:ext cx="897636" cy="914488"/>
              <a:chOff x="8682637" y="10991320"/>
              <a:chExt cx="2285483" cy="2285483"/>
            </a:xfrm>
          </p:grpSpPr>
          <p:pic>
            <p:nvPicPr>
              <p:cNvPr id="117" name="图片 11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158" t="5323" r="14089"/>
              <a:stretch>
                <a:fillRect/>
              </a:stretch>
            </p:blipFill>
            <p:spPr>
              <a:xfrm>
                <a:off x="8682637" y="10991320"/>
                <a:ext cx="2285483" cy="2285483"/>
              </a:xfrm>
              <a:custGeom>
                <a:avLst/>
                <a:gdLst>
                  <a:gd name="connsiteX0" fmla="*/ 7942256 w 15884510"/>
                  <a:gd name="connsiteY0" fmla="*/ 0 h 15884510"/>
                  <a:gd name="connsiteX1" fmla="*/ 15884510 w 15884510"/>
                  <a:gd name="connsiteY1" fmla="*/ 7942255 h 15884510"/>
                  <a:gd name="connsiteX2" fmla="*/ 7942256 w 15884510"/>
                  <a:gd name="connsiteY2" fmla="*/ 15884510 h 15884510"/>
                  <a:gd name="connsiteX3" fmla="*/ 0 w 15884510"/>
                  <a:gd name="connsiteY3" fmla="*/ 7942255 h 15884510"/>
                  <a:gd name="connsiteX4" fmla="*/ 7942256 w 15884510"/>
                  <a:gd name="connsiteY4" fmla="*/ 0 h 158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84510" h="15884510">
                    <a:moveTo>
                      <a:pt x="7942256" y="0"/>
                    </a:moveTo>
                    <a:cubicBezTo>
                      <a:pt x="12328640" y="0"/>
                      <a:pt x="15884510" y="3555869"/>
                      <a:pt x="15884510" y="7942255"/>
                    </a:cubicBezTo>
                    <a:cubicBezTo>
                      <a:pt x="15884510" y="12328641"/>
                      <a:pt x="12328640" y="15884510"/>
                      <a:pt x="7942256" y="15884510"/>
                    </a:cubicBezTo>
                    <a:cubicBezTo>
                      <a:pt x="3555869" y="15884510"/>
                      <a:pt x="0" y="12328641"/>
                      <a:pt x="0" y="7942255"/>
                    </a:cubicBezTo>
                    <a:cubicBezTo>
                      <a:pt x="0" y="3555869"/>
                      <a:pt x="3555869" y="0"/>
                      <a:pt x="7942256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38100">
                <a:noFill/>
              </a:ln>
              <a:effectLst/>
            </p:spPr>
          </p:pic>
          <p:pic>
            <p:nvPicPr>
              <p:cNvPr id="119" name="图片 118"/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158" t="5323" r="27152" b="10778"/>
              <a:stretch>
                <a:fillRect/>
              </a:stretch>
            </p:blipFill>
            <p:spPr>
              <a:xfrm>
                <a:off x="8682638" y="10991320"/>
                <a:ext cx="1831449" cy="2025298"/>
              </a:xfrm>
              <a:custGeom>
                <a:avLst/>
                <a:gdLst>
                  <a:gd name="connsiteX0" fmla="*/ 1142742 w 1831449"/>
                  <a:gd name="connsiteY0" fmla="*/ 0 h 2025298"/>
                  <a:gd name="connsiteX1" fmla="*/ 1781660 w 1831449"/>
                  <a:gd name="connsiteY1" fmla="*/ 195162 h 2025298"/>
                  <a:gd name="connsiteX2" fmla="*/ 1831449 w 1831449"/>
                  <a:gd name="connsiteY2" fmla="*/ 236242 h 2025298"/>
                  <a:gd name="connsiteX3" fmla="*/ 421030 w 1831449"/>
                  <a:gd name="connsiteY3" fmla="*/ 2025298 h 2025298"/>
                  <a:gd name="connsiteX4" fmla="*/ 296864 w 1831449"/>
                  <a:gd name="connsiteY4" fmla="*/ 1911096 h 2025298"/>
                  <a:gd name="connsiteX5" fmla="*/ 0 w 1831449"/>
                  <a:gd name="connsiteY5" fmla="*/ 1142742 h 2025298"/>
                  <a:gd name="connsiteX6" fmla="*/ 1142742 w 1831449"/>
                  <a:gd name="connsiteY6" fmla="*/ 0 h 2025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31449" h="2025298">
                    <a:moveTo>
                      <a:pt x="1142742" y="0"/>
                    </a:moveTo>
                    <a:cubicBezTo>
                      <a:pt x="1379412" y="0"/>
                      <a:pt x="1599277" y="71947"/>
                      <a:pt x="1781660" y="195162"/>
                    </a:cubicBezTo>
                    <a:lnTo>
                      <a:pt x="1831449" y="236242"/>
                    </a:lnTo>
                    <a:lnTo>
                      <a:pt x="421030" y="2025298"/>
                    </a:lnTo>
                    <a:lnTo>
                      <a:pt x="296864" y="1911096"/>
                    </a:lnTo>
                    <a:cubicBezTo>
                      <a:pt x="112417" y="1708159"/>
                      <a:pt x="0" y="1438579"/>
                      <a:pt x="0" y="1142742"/>
                    </a:cubicBezTo>
                    <a:cubicBezTo>
                      <a:pt x="0" y="511623"/>
                      <a:pt x="511623" y="0"/>
                      <a:pt x="1142742" y="0"/>
                    </a:cubicBezTo>
                    <a:close/>
                  </a:path>
                </a:pathLst>
              </a:custGeom>
            </p:spPr>
          </p:pic>
        </p:grpSp>
        <p:pic>
          <p:nvPicPr>
            <p:cNvPr id="122" name="图片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705" y="3313538"/>
              <a:ext cx="1482280" cy="1073924"/>
            </a:xfrm>
            <a:prstGeom prst="rect">
              <a:avLst/>
            </a:prstGeom>
          </p:spPr>
        </p:pic>
        <p:grpSp>
          <p:nvGrpSpPr>
            <p:cNvPr id="123" name="组合 122"/>
            <p:cNvGrpSpPr/>
            <p:nvPr/>
          </p:nvGrpSpPr>
          <p:grpSpPr>
            <a:xfrm>
              <a:off x="2711044" y="2918506"/>
              <a:ext cx="889769" cy="201448"/>
              <a:chOff x="6318900" y="4415027"/>
              <a:chExt cx="1303444" cy="272178"/>
            </a:xfrm>
          </p:grpSpPr>
          <p:grpSp>
            <p:nvGrpSpPr>
              <p:cNvPr id="124" name="组合 123"/>
              <p:cNvGrpSpPr/>
              <p:nvPr/>
            </p:nvGrpSpPr>
            <p:grpSpPr>
              <a:xfrm>
                <a:off x="6318900" y="4439009"/>
                <a:ext cx="1161371" cy="248196"/>
                <a:chOff x="-399742" y="1221582"/>
                <a:chExt cx="1609283" cy="509792"/>
              </a:xfrm>
            </p:grpSpPr>
            <p:sp>
              <p:nvSpPr>
                <p:cNvPr id="126" name="圆角矩形 125"/>
                <p:cNvSpPr/>
                <p:nvPr userDrawn="1"/>
              </p:nvSpPr>
              <p:spPr>
                <a:xfrm>
                  <a:off x="-399739" y="1221582"/>
                  <a:ext cx="1609280" cy="509792"/>
                </a:xfrm>
                <a:prstGeom prst="roundRect">
                  <a:avLst>
                    <a:gd name="adj" fmla="val 50000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D60211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257175">
                    <a:defRPr/>
                  </a:pPr>
                  <a:endParaRPr lang="zh-CN" altLang="en-US" b="1" kern="0">
                    <a:latin typeface="Gilroy" panose="00000500000000000000" pitchFamily="50" charset="0"/>
                    <a:ea typeface="等线" panose="02010600030101010101" pitchFamily="2" charset="-122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7" name="圆角矩形 126"/>
                <p:cNvSpPr/>
                <p:nvPr userDrawn="1"/>
              </p:nvSpPr>
              <p:spPr>
                <a:xfrm>
                  <a:off x="-399742" y="1221582"/>
                  <a:ext cx="887022" cy="50979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6021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257175">
                    <a:defRPr/>
                  </a:pPr>
                  <a:endParaRPr lang="zh-CN" altLang="en-US" b="1" kern="0">
                    <a:latin typeface="Gilroy" panose="00000500000000000000" pitchFamily="50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25" name="矩形 124"/>
              <p:cNvSpPr/>
              <p:nvPr/>
            </p:nvSpPr>
            <p:spPr>
              <a:xfrm>
                <a:off x="6339714" y="4415027"/>
                <a:ext cx="1282630" cy="270056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defTabSz="514350"/>
                <a:r>
                  <a:rPr lang="ko-KR" altLang="en-US" sz="1400" b="1" dirty="0" smtClean="0">
                    <a:latin typeface="Calibri" panose="020F0502020204030204"/>
                    <a:ea typeface="等线" panose="02010600030101010101" pitchFamily="2" charset="-122"/>
                    <a:cs typeface="Calibri" panose="020F0502020204030204" pitchFamily="34" charset="0"/>
                  </a:rPr>
                  <a:t>스마트 </a:t>
                </a:r>
                <a:r>
                  <a:rPr lang="ko-KR" altLang="en-US" sz="1400" b="1" dirty="0" smtClean="0">
                    <a:solidFill>
                      <a:srgbClr val="FF0000"/>
                    </a:solidFill>
                    <a:latin typeface="Calibri" panose="020F0502020204030204"/>
                    <a:ea typeface="等线" panose="02010600030101010101" pitchFamily="2" charset="-122"/>
                    <a:cs typeface="Calibri" panose="020F0502020204030204" pitchFamily="34" charset="0"/>
                  </a:rPr>
                  <a:t>모드</a:t>
                </a:r>
                <a:endParaRPr lang="en-US" altLang="zh-CN" sz="1400" b="1" dirty="0">
                  <a:solidFill>
                    <a:srgbClr val="FF0000"/>
                  </a:solidFill>
                  <a:latin typeface="Calibri" panose="020F0502020204030204"/>
                  <a:ea typeface="等线" panose="02010600030101010101" pitchFamily="2" charset="-122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34" name="圆角矩形 133"/>
            <p:cNvSpPr/>
            <p:nvPr/>
          </p:nvSpPr>
          <p:spPr>
            <a:xfrm>
              <a:off x="2560896" y="3970948"/>
              <a:ext cx="1150617" cy="281064"/>
            </a:xfrm>
            <a:prstGeom prst="roundRect">
              <a:avLst>
                <a:gd name="adj" fmla="val 50000"/>
              </a:avLst>
            </a:prstGeom>
          </p:spPr>
          <p:txBody>
            <a:bodyPr wrap="square">
              <a:normAutofit/>
            </a:bodyPr>
            <a:lstStyle/>
            <a:p>
              <a:pPr defTabSz="514350"/>
              <a:r>
                <a:rPr lang="ko-KR" altLang="en-US" sz="1400" b="1" smtClean="0">
                  <a:solidFill>
                    <a:srgbClr val="FF0000"/>
                  </a:solidFill>
                  <a:latin typeface="Calibri" panose="020F0502020204030204"/>
                  <a:ea typeface="等线" panose="02010600030101010101" pitchFamily="2" charset="-122"/>
                  <a:cs typeface="Calibri" panose="020F0502020204030204" pitchFamily="34" charset="0"/>
                </a:rPr>
                <a:t>백색광 모드</a:t>
              </a:r>
              <a:endParaRPr lang="en-US" altLang="zh-CN" sz="1400" b="1" dirty="0">
                <a:solidFill>
                  <a:srgbClr val="FF0000"/>
                </a:solidFill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5301381" y="2429813"/>
              <a:ext cx="1249872" cy="219864"/>
            </a:xfrm>
            <a:prstGeom prst="rect">
              <a:avLst/>
            </a:prstGeom>
          </p:spPr>
          <p:txBody>
            <a:bodyPr wrap="square">
              <a:normAutofit/>
            </a:bodyPr>
            <a:lstStyle>
              <a:defPPr>
                <a:defRPr lang="zh-CN"/>
              </a:defPPr>
              <a:lvl1pPr defTabSz="514350">
                <a:defRPr sz="1013" b="1">
                  <a:solidFill>
                    <a:prstClr val="black"/>
                  </a:solidFill>
                  <a:cs typeface="Calibri" panose="020F0502020204030204" pitchFamily="34" charset="0"/>
                </a:defRPr>
              </a:lvl1pPr>
            </a:lstStyle>
            <a:p>
              <a:r>
                <a:rPr lang="en-US" altLang="ko-KR" sz="1600" smtClean="0">
                  <a:solidFill>
                    <a:schemeClr val="tx1"/>
                  </a:solidFill>
                  <a:latin typeface="Calibri" panose="020F0502020204030204"/>
                  <a:ea typeface="等线" panose="02010600030101010101" pitchFamily="2" charset="-122"/>
                </a:rPr>
                <a:t>2.</a:t>
              </a:r>
              <a:r>
                <a:rPr lang="ko-KR" altLang="en-US" sz="1600" smtClean="0">
                  <a:solidFill>
                    <a:schemeClr val="tx1"/>
                  </a:solidFill>
                  <a:latin typeface="Calibri" panose="020F0502020204030204"/>
                  <a:ea typeface="等线" panose="02010600030101010101" pitchFamily="2" charset="-122"/>
                </a:rPr>
                <a:t>야간</a:t>
              </a:r>
              <a:endParaRPr lang="zh-CN" altLang="en-US" sz="1600" dirty="0">
                <a:solidFill>
                  <a:schemeClr val="tx1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5742978" y="2984073"/>
              <a:ext cx="822195" cy="219864"/>
            </a:xfrm>
            <a:prstGeom prst="rect">
              <a:avLst/>
            </a:prstGeom>
          </p:spPr>
          <p:txBody>
            <a:bodyPr wrap="square">
              <a:normAutofit/>
            </a:bodyPr>
            <a:lstStyle>
              <a:defPPr>
                <a:defRPr lang="zh-CN"/>
              </a:defPPr>
              <a:lvl1pPr defTabSz="514350">
                <a:defRPr sz="1013" b="1">
                  <a:solidFill>
                    <a:prstClr val="black"/>
                  </a:solidFill>
                  <a:cs typeface="Calibri" panose="020F0502020204030204" pitchFamily="34" charset="0"/>
                </a:defRPr>
              </a:lvl1pPr>
            </a:lstStyle>
            <a:p>
              <a:r>
                <a:rPr lang="ko-KR" altLang="en-US" sz="1600" dirty="0" smtClean="0">
                  <a:solidFill>
                    <a:schemeClr val="tx1"/>
                  </a:solidFill>
                  <a:latin typeface="Calibri" panose="020F0502020204030204"/>
                  <a:ea typeface="等线" panose="02010600030101010101" pitchFamily="2" charset="-122"/>
                </a:rPr>
                <a:t>조명 켜짐</a:t>
              </a:r>
              <a:endParaRPr lang="zh-CN" altLang="en-US" sz="1600" dirty="0">
                <a:solidFill>
                  <a:schemeClr val="tx1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5787476" y="4081193"/>
              <a:ext cx="762013" cy="219864"/>
            </a:xfrm>
            <a:prstGeom prst="rect">
              <a:avLst/>
            </a:prstGeom>
          </p:spPr>
          <p:txBody>
            <a:bodyPr wrap="square">
              <a:normAutofit/>
            </a:bodyPr>
            <a:lstStyle>
              <a:defPPr>
                <a:defRPr lang="zh-CN"/>
              </a:defPPr>
              <a:lvl1pPr defTabSz="514350">
                <a:defRPr sz="1013" b="1">
                  <a:solidFill>
                    <a:prstClr val="black"/>
                  </a:solidFill>
                  <a:cs typeface="Calibri" panose="020F0502020204030204" pitchFamily="34" charset="0"/>
                </a:defRPr>
              </a:lvl1pPr>
            </a:lstStyle>
            <a:p>
              <a:r>
                <a:rPr lang="ko-KR" altLang="en-US" sz="1600" dirty="0" smtClean="0">
                  <a:solidFill>
                    <a:schemeClr val="tx1"/>
                  </a:solidFill>
                  <a:latin typeface="Calibri" panose="020F0502020204030204"/>
                  <a:ea typeface="等线" panose="02010600030101010101" pitchFamily="2" charset="-122"/>
                </a:rPr>
                <a:t>조명 켜짐</a:t>
              </a:r>
              <a:endParaRPr lang="zh-CN" altLang="en-US" sz="1600" dirty="0">
                <a:solidFill>
                  <a:schemeClr val="tx1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cxnSp>
          <p:nvCxnSpPr>
            <p:cNvPr id="140" name="直接连接符 139"/>
            <p:cNvCxnSpPr/>
            <p:nvPr/>
          </p:nvCxnSpPr>
          <p:spPr>
            <a:xfrm>
              <a:off x="1039052" y="3434600"/>
              <a:ext cx="68528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  <a:miter lim="800000"/>
            </a:ln>
            <a:effectLst/>
          </p:spPr>
        </p:cxnSp>
        <p:grpSp>
          <p:nvGrpSpPr>
            <p:cNvPr id="141" name="组合 140"/>
            <p:cNvGrpSpPr/>
            <p:nvPr/>
          </p:nvGrpSpPr>
          <p:grpSpPr>
            <a:xfrm>
              <a:off x="2516808" y="2160425"/>
              <a:ext cx="2624073" cy="2390448"/>
              <a:chOff x="5566449" y="3157058"/>
              <a:chExt cx="4955927" cy="3766508"/>
            </a:xfrm>
          </p:grpSpPr>
          <p:cxnSp>
            <p:nvCxnSpPr>
              <p:cNvPr id="142" name="直接连接符 141"/>
              <p:cNvCxnSpPr/>
              <p:nvPr/>
            </p:nvCxnSpPr>
            <p:spPr>
              <a:xfrm flipH="1">
                <a:off x="5566449" y="3157058"/>
                <a:ext cx="0" cy="3649706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143" name="直接连接符 142"/>
              <p:cNvCxnSpPr/>
              <p:nvPr/>
            </p:nvCxnSpPr>
            <p:spPr>
              <a:xfrm flipH="1">
                <a:off x="7924078" y="3273860"/>
                <a:ext cx="0" cy="3649706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145" name="直接连接符 144"/>
              <p:cNvCxnSpPr/>
              <p:nvPr/>
            </p:nvCxnSpPr>
            <p:spPr>
              <a:xfrm flipH="1">
                <a:off x="10522376" y="3252328"/>
                <a:ext cx="0" cy="3649706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dash"/>
                <a:miter lim="800000"/>
              </a:ln>
              <a:effectLst/>
            </p:spPr>
          </p:cxnSp>
        </p:grpSp>
        <p:sp>
          <p:nvSpPr>
            <p:cNvPr id="146" name="矩形 145"/>
            <p:cNvSpPr/>
            <p:nvPr/>
          </p:nvSpPr>
          <p:spPr>
            <a:xfrm>
              <a:off x="5243372" y="2865754"/>
              <a:ext cx="828173" cy="79821"/>
            </a:xfrm>
            <a:prstGeom prst="rect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7175">
                <a:defRPr/>
              </a:pPr>
              <a:endParaRPr lang="zh-CN" altLang="en-US" sz="1400" b="1" kern="0"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5870216" y="2865754"/>
              <a:ext cx="532079" cy="798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7175">
                <a:defRPr/>
              </a:pPr>
              <a:endParaRPr lang="zh-CN" altLang="en-US" sz="1400" b="1" kern="0"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5248452" y="3906909"/>
              <a:ext cx="828173" cy="79821"/>
            </a:xfrm>
            <a:prstGeom prst="rect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7175">
                <a:defRPr/>
              </a:pPr>
              <a:endParaRPr lang="zh-CN" altLang="en-US" sz="1400" b="1" kern="0"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6074670" y="3906909"/>
              <a:ext cx="229448" cy="798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7175">
                <a:defRPr/>
              </a:pPr>
              <a:endParaRPr lang="zh-CN" altLang="en-US" sz="1400" b="1" kern="0"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5346458" y="3564234"/>
              <a:ext cx="1223792" cy="219864"/>
            </a:xfrm>
            <a:prstGeom prst="rect">
              <a:avLst/>
            </a:prstGeom>
          </p:spPr>
          <p:txBody>
            <a:bodyPr wrap="square">
              <a:normAutofit/>
            </a:bodyPr>
            <a:lstStyle>
              <a:defPPr>
                <a:defRPr lang="zh-CN"/>
              </a:defPPr>
              <a:lvl1pPr defTabSz="514350">
                <a:defRPr sz="1013" b="1">
                  <a:solidFill>
                    <a:prstClr val="black"/>
                  </a:solidFill>
                  <a:cs typeface="Calibri" panose="020F0502020204030204" pitchFamily="34" charset="0"/>
                </a:defRPr>
              </a:lvl1pPr>
            </a:lstStyle>
            <a:p>
              <a:r>
                <a:rPr lang="en-US" altLang="ko-KR" sz="1600" smtClean="0">
                  <a:solidFill>
                    <a:schemeClr val="tx1"/>
                  </a:solidFill>
                  <a:latin typeface="Calibri" panose="020F0502020204030204"/>
                  <a:ea typeface="等线" panose="02010600030101010101" pitchFamily="2" charset="-122"/>
                </a:rPr>
                <a:t>2.</a:t>
              </a:r>
              <a:r>
                <a:rPr lang="ko-KR" altLang="en-US" sz="1600" smtClean="0">
                  <a:solidFill>
                    <a:schemeClr val="tx1"/>
                  </a:solidFill>
                  <a:latin typeface="Calibri" panose="020F0502020204030204"/>
                  <a:ea typeface="等线" panose="02010600030101010101" pitchFamily="2" charset="-122"/>
                </a:rPr>
                <a:t>야간</a:t>
              </a:r>
              <a:endParaRPr lang="zh-CN" altLang="en-US" sz="1600" dirty="0">
                <a:solidFill>
                  <a:schemeClr val="tx1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63" name="图片 16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1139" y="2613827"/>
              <a:ext cx="1293580" cy="517869"/>
            </a:xfrm>
            <a:prstGeom prst="rect">
              <a:avLst/>
            </a:prstGeom>
          </p:spPr>
        </p:pic>
        <p:sp>
          <p:nvSpPr>
            <p:cNvPr id="164" name="矩形 163"/>
            <p:cNvSpPr/>
            <p:nvPr/>
          </p:nvSpPr>
          <p:spPr>
            <a:xfrm>
              <a:off x="2509630" y="2513297"/>
              <a:ext cx="1321229" cy="219864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defTabSz="514350">
                <a:defRPr/>
              </a:pPr>
              <a:r>
                <a:rPr lang="en-US" altLang="ko-KR" sz="1600" b="1" smtClean="0">
                  <a:latin typeface="Calibri" panose="020F0502020204030204"/>
                  <a:ea typeface="等线" panose="02010600030101010101" pitchFamily="2" charset="-122"/>
                  <a:cs typeface="Calibri" panose="020F0502020204030204" pitchFamily="34" charset="0"/>
                </a:rPr>
                <a:t>1. </a:t>
              </a:r>
              <a:r>
                <a:rPr lang="ko-KR" altLang="en-US" sz="1600" b="1" smtClean="0">
                  <a:latin typeface="Calibri" panose="020F0502020204030204"/>
                  <a:ea typeface="等线" panose="02010600030101010101" pitchFamily="2" charset="-122"/>
                  <a:cs typeface="Calibri" panose="020F0502020204030204" pitchFamily="34" charset="0"/>
                </a:rPr>
                <a:t>기본 모드</a:t>
              </a:r>
              <a:endParaRPr lang="zh-CN" altLang="en-US" sz="1600" b="1" dirty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2523595" y="3564234"/>
              <a:ext cx="1392129" cy="219864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defTabSz="514350"/>
              <a:r>
                <a:rPr lang="en-US" altLang="ko-KR" sz="1600" b="1" smtClean="0">
                  <a:latin typeface="Calibri" panose="020F0502020204030204"/>
                  <a:ea typeface="等线" panose="02010600030101010101" pitchFamily="2" charset="-122"/>
                  <a:cs typeface="Calibri" panose="020F0502020204030204" pitchFamily="34" charset="0"/>
                </a:rPr>
                <a:t>1. </a:t>
              </a:r>
              <a:r>
                <a:rPr lang="ko-KR" altLang="en-US" sz="1600" b="1" smtClean="0">
                  <a:latin typeface="Calibri" panose="020F0502020204030204"/>
                  <a:ea typeface="等线" panose="02010600030101010101" pitchFamily="2" charset="-122"/>
                  <a:cs typeface="Calibri" panose="020F0502020204030204" pitchFamily="34" charset="0"/>
                </a:rPr>
                <a:t>기본 모드</a:t>
              </a:r>
              <a:endParaRPr lang="zh-CN" altLang="en-US" sz="1600" b="1" dirty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cxnSp>
          <p:nvCxnSpPr>
            <p:cNvPr id="166" name="直接连接符 165"/>
            <p:cNvCxnSpPr/>
            <p:nvPr/>
          </p:nvCxnSpPr>
          <p:spPr>
            <a:xfrm flipH="1">
              <a:off x="6586417" y="2190466"/>
              <a:ext cx="0" cy="2316318"/>
            </a:xfrm>
            <a:prstGeom prst="line">
              <a:avLst/>
            </a:prstGeom>
            <a:noFill/>
            <a:ln w="3175" cap="flat" cmpd="sng" algn="ctr">
              <a:solidFill>
                <a:schemeClr val="tx1"/>
              </a:solidFill>
              <a:prstDash val="dash"/>
              <a:miter lim="800000"/>
            </a:ln>
            <a:effectLst/>
          </p:spPr>
        </p:cxnSp>
        <p:sp>
          <p:nvSpPr>
            <p:cNvPr id="167" name="文本框 166"/>
            <p:cNvSpPr txBox="1"/>
            <p:nvPr/>
          </p:nvSpPr>
          <p:spPr>
            <a:xfrm>
              <a:off x="6635067" y="2353354"/>
              <a:ext cx="1311143" cy="219864"/>
            </a:xfrm>
            <a:prstGeom prst="rect">
              <a:avLst/>
            </a:prstGeom>
          </p:spPr>
          <p:txBody>
            <a:bodyPr wrap="square">
              <a:normAutofit/>
            </a:bodyPr>
            <a:lstStyle>
              <a:defPPr>
                <a:defRPr lang="zh-CN"/>
              </a:defPPr>
              <a:lvl1pPr defTabSz="514350">
                <a:defRPr sz="1013" b="1">
                  <a:solidFill>
                    <a:prstClr val="black"/>
                  </a:solidFill>
                  <a:cs typeface="Calibri" panose="020F0502020204030204" pitchFamily="34" charset="0"/>
                </a:defRPr>
              </a:lvl1pPr>
            </a:lstStyle>
            <a:p>
              <a:r>
                <a:rPr lang="en-US" altLang="ko-KR" sz="1600" smtClean="0">
                  <a:solidFill>
                    <a:schemeClr val="tx1"/>
                  </a:solidFill>
                  <a:latin typeface="Calibri" panose="020F0502020204030204"/>
                  <a:ea typeface="等线" panose="02010600030101010101" pitchFamily="2" charset="-122"/>
                </a:rPr>
                <a:t>3. </a:t>
              </a:r>
              <a:r>
                <a:rPr lang="ko-KR" altLang="en-US" sz="1600" smtClean="0">
                  <a:solidFill>
                    <a:schemeClr val="tx1"/>
                  </a:solidFill>
                  <a:latin typeface="Calibri" panose="020F0502020204030204"/>
                  <a:ea typeface="等线" panose="02010600030101010101" pitchFamily="2" charset="-122"/>
                </a:rPr>
                <a:t>이미지 효과</a:t>
              </a:r>
              <a:endParaRPr lang="zh-CN" altLang="en-US" sz="1600" dirty="0">
                <a:solidFill>
                  <a:schemeClr val="tx1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68" name="图片 16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5067" y="2611404"/>
              <a:ext cx="1308744" cy="736169"/>
            </a:xfrm>
            <a:prstGeom prst="rect">
              <a:avLst/>
            </a:prstGeom>
          </p:spPr>
        </p:pic>
        <p:pic>
          <p:nvPicPr>
            <p:cNvPr id="169" name="图片 16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5545" y="3620665"/>
              <a:ext cx="1363194" cy="766797"/>
            </a:xfrm>
            <a:prstGeom prst="rect">
              <a:avLst/>
            </a:prstGeom>
          </p:spPr>
        </p:pic>
        <p:sp>
          <p:nvSpPr>
            <p:cNvPr id="171" name="文本框 170"/>
            <p:cNvSpPr txBox="1"/>
            <p:nvPr/>
          </p:nvSpPr>
          <p:spPr>
            <a:xfrm>
              <a:off x="6691738" y="3418988"/>
              <a:ext cx="1318463" cy="219864"/>
            </a:xfrm>
            <a:prstGeom prst="rect">
              <a:avLst/>
            </a:prstGeom>
          </p:spPr>
          <p:txBody>
            <a:bodyPr wrap="square">
              <a:normAutofit/>
            </a:bodyPr>
            <a:lstStyle>
              <a:defPPr>
                <a:defRPr lang="zh-CN"/>
              </a:defPPr>
              <a:lvl1pPr defTabSz="514350">
                <a:defRPr sz="1013" b="1">
                  <a:solidFill>
                    <a:prstClr val="black"/>
                  </a:solidFill>
                  <a:cs typeface="Calibri" panose="020F0502020204030204" pitchFamily="34" charset="0"/>
                </a:defRPr>
              </a:lvl1pPr>
            </a:lstStyle>
            <a:p>
              <a:r>
                <a:rPr lang="en-US" altLang="ko-KR" sz="1600" smtClean="0">
                  <a:solidFill>
                    <a:schemeClr val="tx1"/>
                  </a:solidFill>
                  <a:latin typeface="Calibri" panose="020F0502020204030204"/>
                  <a:ea typeface="等线" panose="02010600030101010101" pitchFamily="2" charset="-122"/>
                </a:rPr>
                <a:t>3. </a:t>
              </a:r>
              <a:r>
                <a:rPr lang="ko-KR" altLang="en-US" sz="1600" smtClean="0">
                  <a:solidFill>
                    <a:schemeClr val="tx1"/>
                  </a:solidFill>
                  <a:latin typeface="Calibri" panose="020F0502020204030204"/>
                  <a:ea typeface="等线" panose="02010600030101010101" pitchFamily="2" charset="-122"/>
                </a:rPr>
                <a:t>이미지 효과</a:t>
              </a:r>
              <a:endParaRPr lang="zh-CN" altLang="en-US" sz="1600" dirty="0">
                <a:solidFill>
                  <a:schemeClr val="tx1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</p:grpSp>
      <p:sp>
        <p:nvSpPr>
          <p:cNvPr id="172" name="矩形 171"/>
          <p:cNvSpPr/>
          <p:nvPr/>
        </p:nvSpPr>
        <p:spPr>
          <a:xfrm>
            <a:off x="1362987" y="1333091"/>
            <a:ext cx="4025628" cy="338554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normAutofit/>
          </a:bodyPr>
          <a:lstStyle/>
          <a:p>
            <a:pPr defTabSz="963229"/>
            <a:r>
              <a:rPr lang="ko-KR" altLang="en-US" sz="1600" b="1" smtClean="0">
                <a:latin typeface="Helvetica Now Text" panose="020B050403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기본 모드 및 조명 켜짐 시간</a:t>
            </a:r>
            <a:endParaRPr lang="en-US" altLang="zh-CN" sz="1600" b="1" dirty="0">
              <a:latin typeface="Helvetica Now Text" panose="020B0504030202020204" pitchFamily="34" charset="0"/>
              <a:ea typeface="等线" panose="02010600030101010101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49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73255" y="-227548"/>
            <a:ext cx="10858500" cy="900112"/>
          </a:xfrm>
        </p:spPr>
        <p:txBody>
          <a:bodyPr>
            <a:noAutofit/>
          </a:bodyPr>
          <a:lstStyle/>
          <a:p>
            <a:r>
              <a:rPr lang="ko-KR" altLang="en-US" smtClean="0"/>
              <a:t>슈퍼 공초점 기술</a:t>
            </a:r>
            <a:endParaRPr lang="zh-CN" altLang="en-US" dirty="0"/>
          </a:p>
        </p:txBody>
      </p:sp>
      <p:sp>
        <p:nvSpPr>
          <p:cNvPr id="190" name="文本框 189"/>
          <p:cNvSpPr txBox="1"/>
          <p:nvPr/>
        </p:nvSpPr>
        <p:spPr>
          <a:xfrm>
            <a:off x="702766" y="3932239"/>
            <a:ext cx="4647516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2000" b="1" dirty="0" smtClean="0">
                <a:solidFill>
                  <a:srgbClr val="D6000F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야간에는 초점이 맞지 않음</a:t>
            </a:r>
            <a:endParaRPr lang="en-US" altLang="zh-CN" sz="2000" b="1" dirty="0" smtClean="0">
              <a:solidFill>
                <a:srgbClr val="D6000F"/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ctr"/>
            <a:r>
              <a:rPr lang="en-US" altLang="ko-KR" sz="1600" b="1" dirty="0" smtClean="0">
                <a:solidFill>
                  <a:schemeClr val="bg1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IR </a:t>
            </a:r>
            <a:r>
              <a:rPr lang="ko-KR" altLang="en-US" sz="1600" b="1" dirty="0" smtClean="0">
                <a:solidFill>
                  <a:schemeClr val="bg1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광 초점면의 오프셋으로 인해 발생</a:t>
            </a:r>
            <a:endParaRPr lang="zh-CN" altLang="en-US" sz="1600" b="1" dirty="0" smtClean="0">
              <a:solidFill>
                <a:schemeClr val="bg1">
                  <a:lumMod val="10000"/>
                  <a:lumOff val="90000"/>
                </a:schemeClr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91" name="文本框 190"/>
          <p:cNvSpPr txBox="1"/>
          <p:nvPr/>
        </p:nvSpPr>
        <p:spPr>
          <a:xfrm>
            <a:off x="5636963" y="3948736"/>
            <a:ext cx="5796589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ko-KR" sz="2000" b="1" dirty="0" smtClean="0">
                <a:solidFill>
                  <a:srgbClr val="D6000F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24</a:t>
            </a:r>
            <a:r>
              <a:rPr lang="ko-KR" altLang="en-US" sz="2000" b="1" dirty="0" smtClean="0">
                <a:solidFill>
                  <a:srgbClr val="D6000F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시간 내내 선명한 이미징</a:t>
            </a:r>
            <a:endParaRPr lang="en-US" altLang="zh-CN" sz="2000" b="1" dirty="0" smtClean="0">
              <a:solidFill>
                <a:srgbClr val="D6000F"/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ctr"/>
            <a:r>
              <a:rPr lang="en-US" altLang="ko-KR" sz="1600" b="1" dirty="0" smtClean="0">
                <a:solidFill>
                  <a:schemeClr val="bg1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IR</a:t>
            </a:r>
            <a:r>
              <a:rPr lang="ko-KR" altLang="en-US" sz="1600" b="1" dirty="0" smtClean="0">
                <a:solidFill>
                  <a:schemeClr val="bg1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과 가시광선이 모두 동일한 초점면에 도달</a:t>
            </a:r>
            <a:endParaRPr lang="zh-CN" altLang="en-US" sz="1600" b="1" dirty="0">
              <a:solidFill>
                <a:schemeClr val="bg1">
                  <a:lumMod val="10000"/>
                  <a:lumOff val="90000"/>
                </a:schemeClr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66421" y="695165"/>
            <a:ext cx="10418322" cy="3291938"/>
            <a:chOff x="78433" y="1086727"/>
            <a:chExt cx="12214107" cy="4102166"/>
          </a:xfrm>
        </p:grpSpPr>
        <p:sp>
          <p:nvSpPr>
            <p:cNvPr id="83" name="矩形 82"/>
            <p:cNvSpPr/>
            <p:nvPr/>
          </p:nvSpPr>
          <p:spPr>
            <a:xfrm>
              <a:off x="6211300" y="1300461"/>
              <a:ext cx="6081240" cy="3888432"/>
            </a:xfrm>
            <a:prstGeom prst="rect">
              <a:avLst/>
            </a:prstGeom>
            <a:gradFill>
              <a:gsLst>
                <a:gs pos="84000">
                  <a:srgbClr val="00B0F0">
                    <a:alpha val="20000"/>
                  </a:srgbClr>
                </a:gs>
                <a:gs pos="61000">
                  <a:srgbClr val="00B050">
                    <a:alpha val="20000"/>
                  </a:srgbClr>
                </a:gs>
                <a:gs pos="19000">
                  <a:srgbClr val="D60211">
                    <a:alpha val="20000"/>
                  </a:srgbClr>
                </a:gs>
                <a:gs pos="41000">
                  <a:srgbClr val="FFC000">
                    <a:alpha val="20000"/>
                  </a:srgbClr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78433" y="1300461"/>
              <a:ext cx="6096000" cy="3888432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7261424" y="1724511"/>
              <a:ext cx="4075573" cy="3181468"/>
              <a:chOff x="7558588" y="1980842"/>
              <a:chExt cx="4075573" cy="3181468"/>
            </a:xfrm>
          </p:grpSpPr>
          <p:grpSp>
            <p:nvGrpSpPr>
              <p:cNvPr id="87" name="组合 86"/>
              <p:cNvGrpSpPr/>
              <p:nvPr/>
            </p:nvGrpSpPr>
            <p:grpSpPr>
              <a:xfrm>
                <a:off x="7558588" y="2081332"/>
                <a:ext cx="3952504" cy="3080978"/>
                <a:chOff x="2468880" y="1484784"/>
                <a:chExt cx="4528712" cy="3530133"/>
              </a:xfrm>
            </p:grpSpPr>
            <p:sp>
              <p:nvSpPr>
                <p:cNvPr id="122" name="矩形 3"/>
                <p:cNvSpPr/>
                <p:nvPr/>
              </p:nvSpPr>
              <p:spPr>
                <a:xfrm>
                  <a:off x="2938934" y="1484784"/>
                  <a:ext cx="637991" cy="3530133"/>
                </a:xfrm>
                <a:custGeom>
                  <a:avLst/>
                  <a:gdLst>
                    <a:gd name="connsiteX0" fmla="*/ 0 w 288826"/>
                    <a:gd name="connsiteY0" fmla="*/ 0 h 3530133"/>
                    <a:gd name="connsiteX1" fmla="*/ 288826 w 288826"/>
                    <a:gd name="connsiteY1" fmla="*/ 0 h 3530133"/>
                    <a:gd name="connsiteX2" fmla="*/ 288826 w 288826"/>
                    <a:gd name="connsiteY2" fmla="*/ 3530133 h 3530133"/>
                    <a:gd name="connsiteX3" fmla="*/ 0 w 288826"/>
                    <a:gd name="connsiteY3" fmla="*/ 3530133 h 3530133"/>
                    <a:gd name="connsiteX4" fmla="*/ 0 w 288826"/>
                    <a:gd name="connsiteY4" fmla="*/ 0 h 3530133"/>
                    <a:gd name="connsiteX0" fmla="*/ 6132 w 294958"/>
                    <a:gd name="connsiteY0" fmla="*/ 0 h 3530133"/>
                    <a:gd name="connsiteX1" fmla="*/ 294958 w 294958"/>
                    <a:gd name="connsiteY1" fmla="*/ 0 h 3530133"/>
                    <a:gd name="connsiteX2" fmla="*/ 294958 w 294958"/>
                    <a:gd name="connsiteY2" fmla="*/ 3530133 h 3530133"/>
                    <a:gd name="connsiteX3" fmla="*/ 6132 w 294958"/>
                    <a:gd name="connsiteY3" fmla="*/ 3530133 h 3530133"/>
                    <a:gd name="connsiteX4" fmla="*/ 0 w 294958"/>
                    <a:gd name="connsiteY4" fmla="*/ 1747837 h 3530133"/>
                    <a:gd name="connsiteX5" fmla="*/ 6132 w 294958"/>
                    <a:gd name="connsiteY5" fmla="*/ 0 h 3530133"/>
                    <a:gd name="connsiteX0" fmla="*/ 349032 w 637858"/>
                    <a:gd name="connsiteY0" fmla="*/ 0 h 3530133"/>
                    <a:gd name="connsiteX1" fmla="*/ 637858 w 637858"/>
                    <a:gd name="connsiteY1" fmla="*/ 0 h 3530133"/>
                    <a:gd name="connsiteX2" fmla="*/ 637858 w 637858"/>
                    <a:gd name="connsiteY2" fmla="*/ 3530133 h 3530133"/>
                    <a:gd name="connsiteX3" fmla="*/ 349032 w 637858"/>
                    <a:gd name="connsiteY3" fmla="*/ 3530133 h 3530133"/>
                    <a:gd name="connsiteX4" fmla="*/ 0 w 637858"/>
                    <a:gd name="connsiteY4" fmla="*/ 1740217 h 3530133"/>
                    <a:gd name="connsiteX5" fmla="*/ 349032 w 637858"/>
                    <a:gd name="connsiteY5" fmla="*/ 0 h 3530133"/>
                    <a:gd name="connsiteX0" fmla="*/ 350240 w 639066"/>
                    <a:gd name="connsiteY0" fmla="*/ 0 h 3530133"/>
                    <a:gd name="connsiteX1" fmla="*/ 639066 w 639066"/>
                    <a:gd name="connsiteY1" fmla="*/ 0 h 3530133"/>
                    <a:gd name="connsiteX2" fmla="*/ 639066 w 639066"/>
                    <a:gd name="connsiteY2" fmla="*/ 3530133 h 3530133"/>
                    <a:gd name="connsiteX3" fmla="*/ 350240 w 639066"/>
                    <a:gd name="connsiteY3" fmla="*/ 3530133 h 3530133"/>
                    <a:gd name="connsiteX4" fmla="*/ 1208 w 639066"/>
                    <a:gd name="connsiteY4" fmla="*/ 1740217 h 3530133"/>
                    <a:gd name="connsiteX5" fmla="*/ 350240 w 639066"/>
                    <a:gd name="connsiteY5" fmla="*/ 0 h 3530133"/>
                    <a:gd name="connsiteX0" fmla="*/ 360451 w 649277"/>
                    <a:gd name="connsiteY0" fmla="*/ 0 h 3530133"/>
                    <a:gd name="connsiteX1" fmla="*/ 649277 w 649277"/>
                    <a:gd name="connsiteY1" fmla="*/ 0 h 3530133"/>
                    <a:gd name="connsiteX2" fmla="*/ 649277 w 649277"/>
                    <a:gd name="connsiteY2" fmla="*/ 3530133 h 3530133"/>
                    <a:gd name="connsiteX3" fmla="*/ 360451 w 649277"/>
                    <a:gd name="connsiteY3" fmla="*/ 3530133 h 3530133"/>
                    <a:gd name="connsiteX4" fmla="*/ 11419 w 649277"/>
                    <a:gd name="connsiteY4" fmla="*/ 1740217 h 3530133"/>
                    <a:gd name="connsiteX5" fmla="*/ 360451 w 649277"/>
                    <a:gd name="connsiteY5" fmla="*/ 0 h 3530133"/>
                    <a:gd name="connsiteX0" fmla="*/ 350241 w 639067"/>
                    <a:gd name="connsiteY0" fmla="*/ 0 h 3530133"/>
                    <a:gd name="connsiteX1" fmla="*/ 639067 w 639067"/>
                    <a:gd name="connsiteY1" fmla="*/ 0 h 3530133"/>
                    <a:gd name="connsiteX2" fmla="*/ 639067 w 639067"/>
                    <a:gd name="connsiteY2" fmla="*/ 3530133 h 3530133"/>
                    <a:gd name="connsiteX3" fmla="*/ 350241 w 639067"/>
                    <a:gd name="connsiteY3" fmla="*/ 3530133 h 3530133"/>
                    <a:gd name="connsiteX4" fmla="*/ 1209 w 639067"/>
                    <a:gd name="connsiteY4" fmla="*/ 1740217 h 3530133"/>
                    <a:gd name="connsiteX5" fmla="*/ 350241 w 639067"/>
                    <a:gd name="connsiteY5" fmla="*/ 0 h 3530133"/>
                    <a:gd name="connsiteX0" fmla="*/ 350241 w 639067"/>
                    <a:gd name="connsiteY0" fmla="*/ 0 h 3530133"/>
                    <a:gd name="connsiteX1" fmla="*/ 639067 w 639067"/>
                    <a:gd name="connsiteY1" fmla="*/ 0 h 3530133"/>
                    <a:gd name="connsiteX2" fmla="*/ 639067 w 639067"/>
                    <a:gd name="connsiteY2" fmla="*/ 3530133 h 3530133"/>
                    <a:gd name="connsiteX3" fmla="*/ 350241 w 639067"/>
                    <a:gd name="connsiteY3" fmla="*/ 3530133 h 3530133"/>
                    <a:gd name="connsiteX4" fmla="*/ 1209 w 639067"/>
                    <a:gd name="connsiteY4" fmla="*/ 1740217 h 3530133"/>
                    <a:gd name="connsiteX5" fmla="*/ 350241 w 639067"/>
                    <a:gd name="connsiteY5" fmla="*/ 0 h 3530133"/>
                    <a:gd name="connsiteX0" fmla="*/ 349543 w 638369"/>
                    <a:gd name="connsiteY0" fmla="*/ 0 h 3530133"/>
                    <a:gd name="connsiteX1" fmla="*/ 638369 w 638369"/>
                    <a:gd name="connsiteY1" fmla="*/ 0 h 3530133"/>
                    <a:gd name="connsiteX2" fmla="*/ 638369 w 638369"/>
                    <a:gd name="connsiteY2" fmla="*/ 3530133 h 3530133"/>
                    <a:gd name="connsiteX3" fmla="*/ 349543 w 638369"/>
                    <a:gd name="connsiteY3" fmla="*/ 3530133 h 3530133"/>
                    <a:gd name="connsiteX4" fmla="*/ 511 w 638369"/>
                    <a:gd name="connsiteY4" fmla="*/ 1740217 h 3530133"/>
                    <a:gd name="connsiteX5" fmla="*/ 349543 w 638369"/>
                    <a:gd name="connsiteY5" fmla="*/ 0 h 3530133"/>
                    <a:gd name="connsiteX0" fmla="*/ 349543 w 638369"/>
                    <a:gd name="connsiteY0" fmla="*/ 0 h 3530133"/>
                    <a:gd name="connsiteX1" fmla="*/ 638369 w 638369"/>
                    <a:gd name="connsiteY1" fmla="*/ 0 h 3530133"/>
                    <a:gd name="connsiteX2" fmla="*/ 638369 w 638369"/>
                    <a:gd name="connsiteY2" fmla="*/ 3530133 h 3530133"/>
                    <a:gd name="connsiteX3" fmla="*/ 349543 w 638369"/>
                    <a:gd name="connsiteY3" fmla="*/ 3530133 h 3530133"/>
                    <a:gd name="connsiteX4" fmla="*/ 511 w 638369"/>
                    <a:gd name="connsiteY4" fmla="*/ 1740217 h 3530133"/>
                    <a:gd name="connsiteX5" fmla="*/ 349543 w 638369"/>
                    <a:gd name="connsiteY5" fmla="*/ 0 h 3530133"/>
                    <a:gd name="connsiteX0" fmla="*/ 349129 w 637955"/>
                    <a:gd name="connsiteY0" fmla="*/ 0 h 3530133"/>
                    <a:gd name="connsiteX1" fmla="*/ 637955 w 637955"/>
                    <a:gd name="connsiteY1" fmla="*/ 0 h 3530133"/>
                    <a:gd name="connsiteX2" fmla="*/ 637955 w 637955"/>
                    <a:gd name="connsiteY2" fmla="*/ 3530133 h 3530133"/>
                    <a:gd name="connsiteX3" fmla="*/ 349129 w 637955"/>
                    <a:gd name="connsiteY3" fmla="*/ 3530133 h 3530133"/>
                    <a:gd name="connsiteX4" fmla="*/ 97 w 637955"/>
                    <a:gd name="connsiteY4" fmla="*/ 1740217 h 3530133"/>
                    <a:gd name="connsiteX5" fmla="*/ 349129 w 637955"/>
                    <a:gd name="connsiteY5" fmla="*/ 0 h 3530133"/>
                    <a:gd name="connsiteX0" fmla="*/ 349129 w 637955"/>
                    <a:gd name="connsiteY0" fmla="*/ 0 h 3530133"/>
                    <a:gd name="connsiteX1" fmla="*/ 637955 w 637955"/>
                    <a:gd name="connsiteY1" fmla="*/ 0 h 3530133"/>
                    <a:gd name="connsiteX2" fmla="*/ 637955 w 637955"/>
                    <a:gd name="connsiteY2" fmla="*/ 3530133 h 3530133"/>
                    <a:gd name="connsiteX3" fmla="*/ 349129 w 637955"/>
                    <a:gd name="connsiteY3" fmla="*/ 3530133 h 3530133"/>
                    <a:gd name="connsiteX4" fmla="*/ 97 w 637955"/>
                    <a:gd name="connsiteY4" fmla="*/ 1740217 h 3530133"/>
                    <a:gd name="connsiteX5" fmla="*/ 349129 w 637955"/>
                    <a:gd name="connsiteY5" fmla="*/ 0 h 3530133"/>
                    <a:gd name="connsiteX0" fmla="*/ 349165 w 637991"/>
                    <a:gd name="connsiteY0" fmla="*/ 0 h 3530133"/>
                    <a:gd name="connsiteX1" fmla="*/ 637991 w 637991"/>
                    <a:gd name="connsiteY1" fmla="*/ 0 h 3530133"/>
                    <a:gd name="connsiteX2" fmla="*/ 637991 w 637991"/>
                    <a:gd name="connsiteY2" fmla="*/ 3530133 h 3530133"/>
                    <a:gd name="connsiteX3" fmla="*/ 349165 w 637991"/>
                    <a:gd name="connsiteY3" fmla="*/ 3530133 h 3530133"/>
                    <a:gd name="connsiteX4" fmla="*/ 133 w 637991"/>
                    <a:gd name="connsiteY4" fmla="*/ 1740217 h 3530133"/>
                    <a:gd name="connsiteX5" fmla="*/ 349165 w 637991"/>
                    <a:gd name="connsiteY5" fmla="*/ 0 h 3530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7991" h="3530133">
                      <a:moveTo>
                        <a:pt x="349165" y="0"/>
                      </a:moveTo>
                      <a:lnTo>
                        <a:pt x="637991" y="0"/>
                      </a:lnTo>
                      <a:lnTo>
                        <a:pt x="637991" y="3530133"/>
                      </a:lnTo>
                      <a:lnTo>
                        <a:pt x="349165" y="3530133"/>
                      </a:lnTo>
                      <a:cubicBezTo>
                        <a:pt x="179481" y="2933494"/>
                        <a:pt x="9797" y="2336856"/>
                        <a:pt x="133" y="1740217"/>
                      </a:cubicBezTo>
                      <a:cubicBezTo>
                        <a:pt x="-5443" y="1198245"/>
                        <a:pt x="164241" y="572452"/>
                        <a:pt x="349165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127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23" name="直接连接符 122"/>
                <p:cNvCxnSpPr/>
                <p:nvPr/>
              </p:nvCxnSpPr>
              <p:spPr>
                <a:xfrm>
                  <a:off x="2468880" y="3249850"/>
                  <a:ext cx="4528712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" lastClr="FFFFFF">
                      <a:lumMod val="50000"/>
                    </a:sysClr>
                  </a:solidFill>
                  <a:prstDash val="sysDash"/>
                  <a:miter lim="800000"/>
                </a:ln>
                <a:effectLst/>
              </p:spPr>
            </p:cxnSp>
            <p:sp>
              <p:nvSpPr>
                <p:cNvPr id="124" name="梯形 123"/>
                <p:cNvSpPr/>
                <p:nvPr/>
              </p:nvSpPr>
              <p:spPr>
                <a:xfrm rot="16200000">
                  <a:off x="4992158" y="2821897"/>
                  <a:ext cx="2503904" cy="855908"/>
                </a:xfrm>
                <a:prstGeom prst="trapezoid">
                  <a:avLst>
                    <a:gd name="adj" fmla="val 78556"/>
                  </a:avLst>
                </a:prstGeom>
                <a:solidFill>
                  <a:srgbClr val="FFC000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25" name="直接连接符 124"/>
                <p:cNvCxnSpPr/>
                <p:nvPr/>
              </p:nvCxnSpPr>
              <p:spPr>
                <a:xfrm>
                  <a:off x="2468880" y="2809632"/>
                  <a:ext cx="512064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26" name="直接连接符 125"/>
                <p:cNvCxnSpPr/>
                <p:nvPr/>
              </p:nvCxnSpPr>
              <p:spPr>
                <a:xfrm>
                  <a:off x="2468880" y="2416022"/>
                  <a:ext cx="57912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27" name="直接连接符 126"/>
                <p:cNvCxnSpPr/>
                <p:nvPr/>
              </p:nvCxnSpPr>
              <p:spPr>
                <a:xfrm>
                  <a:off x="2468880" y="2022411"/>
                  <a:ext cx="664464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34" name="直接连接符 133"/>
                <p:cNvCxnSpPr/>
                <p:nvPr/>
              </p:nvCxnSpPr>
              <p:spPr>
                <a:xfrm>
                  <a:off x="2468880" y="1628800"/>
                  <a:ext cx="7810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35" name="直接连接符 134"/>
                <p:cNvCxnSpPr/>
                <p:nvPr/>
              </p:nvCxnSpPr>
              <p:spPr>
                <a:xfrm>
                  <a:off x="2980944" y="2809632"/>
                  <a:ext cx="603504" cy="1281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36" name="直接连接符 135"/>
                <p:cNvCxnSpPr/>
                <p:nvPr/>
              </p:nvCxnSpPr>
              <p:spPr>
                <a:xfrm>
                  <a:off x="3574159" y="2822967"/>
                  <a:ext cx="2643761" cy="407913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39" name="直接连接符 138"/>
                <p:cNvCxnSpPr/>
                <p:nvPr/>
              </p:nvCxnSpPr>
              <p:spPr>
                <a:xfrm>
                  <a:off x="3048056" y="2416022"/>
                  <a:ext cx="530804" cy="3507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40" name="直接连接符 139"/>
                <p:cNvCxnSpPr/>
                <p:nvPr/>
              </p:nvCxnSpPr>
              <p:spPr>
                <a:xfrm>
                  <a:off x="3575585" y="2449042"/>
                  <a:ext cx="2642335" cy="78183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41" name="直接连接符 140"/>
                <p:cNvCxnSpPr/>
                <p:nvPr/>
              </p:nvCxnSpPr>
              <p:spPr>
                <a:xfrm>
                  <a:off x="3133344" y="2023472"/>
                  <a:ext cx="440413" cy="75801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42" name="直接连接符 141"/>
                <p:cNvCxnSpPr/>
                <p:nvPr/>
              </p:nvCxnSpPr>
              <p:spPr>
                <a:xfrm>
                  <a:off x="3574923" y="2099644"/>
                  <a:ext cx="2642997" cy="113123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43" name="直接连接符 142"/>
                <p:cNvCxnSpPr/>
                <p:nvPr/>
              </p:nvCxnSpPr>
              <p:spPr>
                <a:xfrm>
                  <a:off x="3248783" y="1628944"/>
                  <a:ext cx="328807" cy="79841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45" name="直接连接符 144"/>
                <p:cNvCxnSpPr/>
                <p:nvPr/>
              </p:nvCxnSpPr>
              <p:spPr>
                <a:xfrm>
                  <a:off x="3568014" y="1707648"/>
                  <a:ext cx="2649906" cy="1523232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46" name="直接连接符 145"/>
                <p:cNvCxnSpPr/>
                <p:nvPr/>
              </p:nvCxnSpPr>
              <p:spPr>
                <a:xfrm>
                  <a:off x="2468880" y="1564412"/>
                  <a:ext cx="80010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D6021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47" name="直接连接符 146"/>
                <p:cNvCxnSpPr/>
                <p:nvPr/>
              </p:nvCxnSpPr>
              <p:spPr>
                <a:xfrm>
                  <a:off x="3261360" y="1564005"/>
                  <a:ext cx="318295" cy="82527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D6021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60" name="直接连接符 159"/>
                <p:cNvCxnSpPr/>
                <p:nvPr/>
              </p:nvCxnSpPr>
              <p:spPr>
                <a:xfrm>
                  <a:off x="3576744" y="1649442"/>
                  <a:ext cx="2709479" cy="157155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D60211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88" name="文本框 87"/>
              <p:cNvSpPr txBox="1"/>
              <p:nvPr/>
            </p:nvSpPr>
            <p:spPr>
              <a:xfrm>
                <a:off x="10237150" y="1980842"/>
                <a:ext cx="1397011" cy="33855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0" cap="none" spc="0" normalizeH="0" noProof="0" smtClean="0">
                    <a:ln>
                      <a:noFill/>
                    </a:ln>
                    <a:solidFill>
                      <a:srgbClr val="D6000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rPr>
                  <a:t>초점면</a:t>
                </a:r>
                <a:endParaRPr kumimoji="0" lang="zh-CN" altLang="en-US" sz="1600" b="0" i="0" u="none" strike="noStrike" kern="0" cap="none" spc="0" normalizeH="0" noProof="0" dirty="0" smtClean="0">
                  <a:ln>
                    <a:noFill/>
                  </a:ln>
                  <a:solidFill>
                    <a:srgbClr val="D6000F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endParaRPr>
              </a:p>
            </p:txBody>
          </p:sp>
          <p:sp>
            <p:nvSpPr>
              <p:cNvPr id="117" name="文本框 116"/>
              <p:cNvSpPr txBox="1"/>
              <p:nvPr/>
            </p:nvSpPr>
            <p:spPr>
              <a:xfrm>
                <a:off x="8550580" y="3647969"/>
                <a:ext cx="2016224" cy="33855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>
                  <a:defRPr sz="1600">
                    <a:solidFill>
                      <a:srgbClr val="02297F"/>
                    </a:solidFill>
                    <a:cs typeface="Arial" panose="020B0604020202020204" pitchFamily="34" charset="0"/>
                  </a:defRPr>
                </a:lvl1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0" cap="none" spc="0" normalizeH="0" noProof="0" smtClean="0">
                    <a:ln>
                      <a:noFill/>
                    </a:ln>
                    <a:solidFill>
                      <a:srgbClr val="02297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rPr>
                  <a:t>가시 광선</a:t>
                </a:r>
                <a:endParaRPr kumimoji="0" lang="zh-CN" altLang="en-US" sz="1600" b="0" i="0" u="none" strike="noStrike" kern="0" cap="none" spc="0" normalizeH="0" noProof="0" dirty="0">
                  <a:ln>
                    <a:noFill/>
                  </a:ln>
                  <a:solidFill>
                    <a:srgbClr val="02297F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endParaRPr>
              </a:p>
            </p:txBody>
          </p:sp>
          <p:sp>
            <p:nvSpPr>
              <p:cNvPr id="119" name="文本框 118"/>
              <p:cNvSpPr txBox="1"/>
              <p:nvPr/>
            </p:nvSpPr>
            <p:spPr>
              <a:xfrm>
                <a:off x="8550580" y="1980842"/>
                <a:ext cx="984725" cy="33855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0" i="0" u="none" strike="noStrike" kern="0" cap="none" spc="0" normalizeH="0" noProof="0" smtClean="0">
                    <a:ln>
                      <a:noFill/>
                    </a:ln>
                    <a:solidFill>
                      <a:srgbClr val="D6000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rPr>
                  <a:t>IR </a:t>
                </a:r>
                <a:r>
                  <a:rPr kumimoji="0" lang="ko-KR" altLang="en-US" sz="1600" b="0" i="0" u="none" strike="noStrike" kern="0" cap="none" spc="0" normalizeH="0" noProof="0" smtClean="0">
                    <a:ln>
                      <a:noFill/>
                    </a:ln>
                    <a:solidFill>
                      <a:srgbClr val="D6000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rPr>
                  <a:t>조명</a:t>
                </a:r>
                <a:endParaRPr kumimoji="0" lang="zh-CN" altLang="en-US" sz="1600" b="0" i="0" u="none" strike="noStrike" kern="0" cap="none" spc="0" normalizeH="0" noProof="0" dirty="0" smtClean="0">
                  <a:ln>
                    <a:noFill/>
                  </a:ln>
                  <a:solidFill>
                    <a:srgbClr val="D6000F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1" name="矩形 3"/>
            <p:cNvSpPr/>
            <p:nvPr/>
          </p:nvSpPr>
          <p:spPr>
            <a:xfrm>
              <a:off x="990637" y="1825001"/>
              <a:ext cx="556816" cy="3080978"/>
            </a:xfrm>
            <a:custGeom>
              <a:avLst/>
              <a:gdLst>
                <a:gd name="connsiteX0" fmla="*/ 0 w 288826"/>
                <a:gd name="connsiteY0" fmla="*/ 0 h 3530133"/>
                <a:gd name="connsiteX1" fmla="*/ 288826 w 288826"/>
                <a:gd name="connsiteY1" fmla="*/ 0 h 3530133"/>
                <a:gd name="connsiteX2" fmla="*/ 288826 w 288826"/>
                <a:gd name="connsiteY2" fmla="*/ 3530133 h 3530133"/>
                <a:gd name="connsiteX3" fmla="*/ 0 w 288826"/>
                <a:gd name="connsiteY3" fmla="*/ 3530133 h 3530133"/>
                <a:gd name="connsiteX4" fmla="*/ 0 w 288826"/>
                <a:gd name="connsiteY4" fmla="*/ 0 h 3530133"/>
                <a:gd name="connsiteX0" fmla="*/ 6132 w 294958"/>
                <a:gd name="connsiteY0" fmla="*/ 0 h 3530133"/>
                <a:gd name="connsiteX1" fmla="*/ 294958 w 294958"/>
                <a:gd name="connsiteY1" fmla="*/ 0 h 3530133"/>
                <a:gd name="connsiteX2" fmla="*/ 294958 w 294958"/>
                <a:gd name="connsiteY2" fmla="*/ 3530133 h 3530133"/>
                <a:gd name="connsiteX3" fmla="*/ 6132 w 294958"/>
                <a:gd name="connsiteY3" fmla="*/ 3530133 h 3530133"/>
                <a:gd name="connsiteX4" fmla="*/ 0 w 294958"/>
                <a:gd name="connsiteY4" fmla="*/ 1747837 h 3530133"/>
                <a:gd name="connsiteX5" fmla="*/ 6132 w 294958"/>
                <a:gd name="connsiteY5" fmla="*/ 0 h 3530133"/>
                <a:gd name="connsiteX0" fmla="*/ 349032 w 637858"/>
                <a:gd name="connsiteY0" fmla="*/ 0 h 3530133"/>
                <a:gd name="connsiteX1" fmla="*/ 637858 w 637858"/>
                <a:gd name="connsiteY1" fmla="*/ 0 h 3530133"/>
                <a:gd name="connsiteX2" fmla="*/ 637858 w 637858"/>
                <a:gd name="connsiteY2" fmla="*/ 3530133 h 3530133"/>
                <a:gd name="connsiteX3" fmla="*/ 349032 w 637858"/>
                <a:gd name="connsiteY3" fmla="*/ 3530133 h 3530133"/>
                <a:gd name="connsiteX4" fmla="*/ 0 w 637858"/>
                <a:gd name="connsiteY4" fmla="*/ 1740217 h 3530133"/>
                <a:gd name="connsiteX5" fmla="*/ 349032 w 637858"/>
                <a:gd name="connsiteY5" fmla="*/ 0 h 3530133"/>
                <a:gd name="connsiteX0" fmla="*/ 350240 w 639066"/>
                <a:gd name="connsiteY0" fmla="*/ 0 h 3530133"/>
                <a:gd name="connsiteX1" fmla="*/ 639066 w 639066"/>
                <a:gd name="connsiteY1" fmla="*/ 0 h 3530133"/>
                <a:gd name="connsiteX2" fmla="*/ 639066 w 639066"/>
                <a:gd name="connsiteY2" fmla="*/ 3530133 h 3530133"/>
                <a:gd name="connsiteX3" fmla="*/ 350240 w 639066"/>
                <a:gd name="connsiteY3" fmla="*/ 3530133 h 3530133"/>
                <a:gd name="connsiteX4" fmla="*/ 1208 w 639066"/>
                <a:gd name="connsiteY4" fmla="*/ 1740217 h 3530133"/>
                <a:gd name="connsiteX5" fmla="*/ 350240 w 639066"/>
                <a:gd name="connsiteY5" fmla="*/ 0 h 3530133"/>
                <a:gd name="connsiteX0" fmla="*/ 360451 w 649277"/>
                <a:gd name="connsiteY0" fmla="*/ 0 h 3530133"/>
                <a:gd name="connsiteX1" fmla="*/ 649277 w 649277"/>
                <a:gd name="connsiteY1" fmla="*/ 0 h 3530133"/>
                <a:gd name="connsiteX2" fmla="*/ 649277 w 649277"/>
                <a:gd name="connsiteY2" fmla="*/ 3530133 h 3530133"/>
                <a:gd name="connsiteX3" fmla="*/ 360451 w 649277"/>
                <a:gd name="connsiteY3" fmla="*/ 3530133 h 3530133"/>
                <a:gd name="connsiteX4" fmla="*/ 11419 w 649277"/>
                <a:gd name="connsiteY4" fmla="*/ 1740217 h 3530133"/>
                <a:gd name="connsiteX5" fmla="*/ 360451 w 649277"/>
                <a:gd name="connsiteY5" fmla="*/ 0 h 3530133"/>
                <a:gd name="connsiteX0" fmla="*/ 350241 w 639067"/>
                <a:gd name="connsiteY0" fmla="*/ 0 h 3530133"/>
                <a:gd name="connsiteX1" fmla="*/ 639067 w 639067"/>
                <a:gd name="connsiteY1" fmla="*/ 0 h 3530133"/>
                <a:gd name="connsiteX2" fmla="*/ 639067 w 639067"/>
                <a:gd name="connsiteY2" fmla="*/ 3530133 h 3530133"/>
                <a:gd name="connsiteX3" fmla="*/ 350241 w 639067"/>
                <a:gd name="connsiteY3" fmla="*/ 3530133 h 3530133"/>
                <a:gd name="connsiteX4" fmla="*/ 1209 w 639067"/>
                <a:gd name="connsiteY4" fmla="*/ 1740217 h 3530133"/>
                <a:gd name="connsiteX5" fmla="*/ 350241 w 639067"/>
                <a:gd name="connsiteY5" fmla="*/ 0 h 3530133"/>
                <a:gd name="connsiteX0" fmla="*/ 350241 w 639067"/>
                <a:gd name="connsiteY0" fmla="*/ 0 h 3530133"/>
                <a:gd name="connsiteX1" fmla="*/ 639067 w 639067"/>
                <a:gd name="connsiteY1" fmla="*/ 0 h 3530133"/>
                <a:gd name="connsiteX2" fmla="*/ 639067 w 639067"/>
                <a:gd name="connsiteY2" fmla="*/ 3530133 h 3530133"/>
                <a:gd name="connsiteX3" fmla="*/ 350241 w 639067"/>
                <a:gd name="connsiteY3" fmla="*/ 3530133 h 3530133"/>
                <a:gd name="connsiteX4" fmla="*/ 1209 w 639067"/>
                <a:gd name="connsiteY4" fmla="*/ 1740217 h 3530133"/>
                <a:gd name="connsiteX5" fmla="*/ 350241 w 639067"/>
                <a:gd name="connsiteY5" fmla="*/ 0 h 3530133"/>
                <a:gd name="connsiteX0" fmla="*/ 349543 w 638369"/>
                <a:gd name="connsiteY0" fmla="*/ 0 h 3530133"/>
                <a:gd name="connsiteX1" fmla="*/ 638369 w 638369"/>
                <a:gd name="connsiteY1" fmla="*/ 0 h 3530133"/>
                <a:gd name="connsiteX2" fmla="*/ 638369 w 638369"/>
                <a:gd name="connsiteY2" fmla="*/ 3530133 h 3530133"/>
                <a:gd name="connsiteX3" fmla="*/ 349543 w 638369"/>
                <a:gd name="connsiteY3" fmla="*/ 3530133 h 3530133"/>
                <a:gd name="connsiteX4" fmla="*/ 511 w 638369"/>
                <a:gd name="connsiteY4" fmla="*/ 1740217 h 3530133"/>
                <a:gd name="connsiteX5" fmla="*/ 349543 w 638369"/>
                <a:gd name="connsiteY5" fmla="*/ 0 h 3530133"/>
                <a:gd name="connsiteX0" fmla="*/ 349543 w 638369"/>
                <a:gd name="connsiteY0" fmla="*/ 0 h 3530133"/>
                <a:gd name="connsiteX1" fmla="*/ 638369 w 638369"/>
                <a:gd name="connsiteY1" fmla="*/ 0 h 3530133"/>
                <a:gd name="connsiteX2" fmla="*/ 638369 w 638369"/>
                <a:gd name="connsiteY2" fmla="*/ 3530133 h 3530133"/>
                <a:gd name="connsiteX3" fmla="*/ 349543 w 638369"/>
                <a:gd name="connsiteY3" fmla="*/ 3530133 h 3530133"/>
                <a:gd name="connsiteX4" fmla="*/ 511 w 638369"/>
                <a:gd name="connsiteY4" fmla="*/ 1740217 h 3530133"/>
                <a:gd name="connsiteX5" fmla="*/ 349543 w 638369"/>
                <a:gd name="connsiteY5" fmla="*/ 0 h 3530133"/>
                <a:gd name="connsiteX0" fmla="*/ 349129 w 637955"/>
                <a:gd name="connsiteY0" fmla="*/ 0 h 3530133"/>
                <a:gd name="connsiteX1" fmla="*/ 637955 w 637955"/>
                <a:gd name="connsiteY1" fmla="*/ 0 h 3530133"/>
                <a:gd name="connsiteX2" fmla="*/ 637955 w 637955"/>
                <a:gd name="connsiteY2" fmla="*/ 3530133 h 3530133"/>
                <a:gd name="connsiteX3" fmla="*/ 349129 w 637955"/>
                <a:gd name="connsiteY3" fmla="*/ 3530133 h 3530133"/>
                <a:gd name="connsiteX4" fmla="*/ 97 w 637955"/>
                <a:gd name="connsiteY4" fmla="*/ 1740217 h 3530133"/>
                <a:gd name="connsiteX5" fmla="*/ 349129 w 637955"/>
                <a:gd name="connsiteY5" fmla="*/ 0 h 3530133"/>
                <a:gd name="connsiteX0" fmla="*/ 349129 w 637955"/>
                <a:gd name="connsiteY0" fmla="*/ 0 h 3530133"/>
                <a:gd name="connsiteX1" fmla="*/ 637955 w 637955"/>
                <a:gd name="connsiteY1" fmla="*/ 0 h 3530133"/>
                <a:gd name="connsiteX2" fmla="*/ 637955 w 637955"/>
                <a:gd name="connsiteY2" fmla="*/ 3530133 h 3530133"/>
                <a:gd name="connsiteX3" fmla="*/ 349129 w 637955"/>
                <a:gd name="connsiteY3" fmla="*/ 3530133 h 3530133"/>
                <a:gd name="connsiteX4" fmla="*/ 97 w 637955"/>
                <a:gd name="connsiteY4" fmla="*/ 1740217 h 3530133"/>
                <a:gd name="connsiteX5" fmla="*/ 349129 w 637955"/>
                <a:gd name="connsiteY5" fmla="*/ 0 h 3530133"/>
                <a:gd name="connsiteX0" fmla="*/ 349165 w 637991"/>
                <a:gd name="connsiteY0" fmla="*/ 0 h 3530133"/>
                <a:gd name="connsiteX1" fmla="*/ 637991 w 637991"/>
                <a:gd name="connsiteY1" fmla="*/ 0 h 3530133"/>
                <a:gd name="connsiteX2" fmla="*/ 637991 w 637991"/>
                <a:gd name="connsiteY2" fmla="*/ 3530133 h 3530133"/>
                <a:gd name="connsiteX3" fmla="*/ 349165 w 637991"/>
                <a:gd name="connsiteY3" fmla="*/ 3530133 h 3530133"/>
                <a:gd name="connsiteX4" fmla="*/ 133 w 637991"/>
                <a:gd name="connsiteY4" fmla="*/ 1740217 h 3530133"/>
                <a:gd name="connsiteX5" fmla="*/ 349165 w 637991"/>
                <a:gd name="connsiteY5" fmla="*/ 0 h 353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7991" h="3530133">
                  <a:moveTo>
                    <a:pt x="349165" y="0"/>
                  </a:moveTo>
                  <a:lnTo>
                    <a:pt x="637991" y="0"/>
                  </a:lnTo>
                  <a:lnTo>
                    <a:pt x="637991" y="3530133"/>
                  </a:lnTo>
                  <a:lnTo>
                    <a:pt x="349165" y="3530133"/>
                  </a:lnTo>
                  <a:cubicBezTo>
                    <a:pt x="179481" y="2933494"/>
                    <a:pt x="9797" y="2336856"/>
                    <a:pt x="133" y="1740217"/>
                  </a:cubicBezTo>
                  <a:cubicBezTo>
                    <a:pt x="-5443" y="1198245"/>
                    <a:pt x="164241" y="572452"/>
                    <a:pt x="349165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cxnSp>
          <p:nvCxnSpPr>
            <p:cNvPr id="162" name="直接连接符 161"/>
            <p:cNvCxnSpPr/>
            <p:nvPr/>
          </p:nvCxnSpPr>
          <p:spPr>
            <a:xfrm>
              <a:off x="580390" y="3365490"/>
              <a:ext cx="5479989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ysDash"/>
              <a:miter lim="800000"/>
            </a:ln>
            <a:effectLst/>
          </p:spPr>
        </p:cxnSp>
        <p:sp>
          <p:nvSpPr>
            <p:cNvPr id="163" name="梯形 162"/>
            <p:cNvSpPr/>
            <p:nvPr/>
          </p:nvSpPr>
          <p:spPr>
            <a:xfrm rot="16200000">
              <a:off x="2782620" y="2991987"/>
              <a:ext cx="2185321" cy="747007"/>
            </a:xfrm>
            <a:prstGeom prst="trapezoid">
              <a:avLst>
                <a:gd name="adj" fmla="val 78556"/>
              </a:avLst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164" name="梯形 163"/>
            <p:cNvSpPr/>
            <p:nvPr/>
          </p:nvSpPr>
          <p:spPr>
            <a:xfrm rot="16200000">
              <a:off x="4144479" y="2834872"/>
              <a:ext cx="2185321" cy="1061237"/>
            </a:xfrm>
            <a:prstGeom prst="trapezoid">
              <a:avLst>
                <a:gd name="adj" fmla="val 50067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cxnSp>
          <p:nvCxnSpPr>
            <p:cNvPr id="165" name="直接连接符 164"/>
            <p:cNvCxnSpPr/>
            <p:nvPr/>
          </p:nvCxnSpPr>
          <p:spPr>
            <a:xfrm>
              <a:off x="580390" y="2981283"/>
              <a:ext cx="446912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66" name="直接连接符 165"/>
            <p:cNvCxnSpPr/>
            <p:nvPr/>
          </p:nvCxnSpPr>
          <p:spPr>
            <a:xfrm>
              <a:off x="580390" y="2637753"/>
              <a:ext cx="505436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67" name="直接连接符 166"/>
            <p:cNvCxnSpPr/>
            <p:nvPr/>
          </p:nvCxnSpPr>
          <p:spPr>
            <a:xfrm>
              <a:off x="580390" y="2294223"/>
              <a:ext cx="579921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68" name="直接连接符 167"/>
            <p:cNvCxnSpPr/>
            <p:nvPr/>
          </p:nvCxnSpPr>
          <p:spPr>
            <a:xfrm>
              <a:off x="580390" y="1950693"/>
              <a:ext cx="681673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69" name="直接连接符 168"/>
            <p:cNvCxnSpPr/>
            <p:nvPr/>
          </p:nvCxnSpPr>
          <p:spPr>
            <a:xfrm>
              <a:off x="1027302" y="2981283"/>
              <a:ext cx="526717" cy="11185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71" name="直接连接符 170"/>
            <p:cNvCxnSpPr/>
            <p:nvPr/>
          </p:nvCxnSpPr>
          <p:spPr>
            <a:xfrm>
              <a:off x="1545039" y="2992921"/>
              <a:ext cx="2307383" cy="356012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72" name="直接连接符 171"/>
            <p:cNvCxnSpPr/>
            <p:nvPr/>
          </p:nvCxnSpPr>
          <p:spPr>
            <a:xfrm>
              <a:off x="1085875" y="2637753"/>
              <a:ext cx="463267" cy="30615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73" name="直接连接符 172"/>
            <p:cNvCxnSpPr/>
            <p:nvPr/>
          </p:nvCxnSpPr>
          <p:spPr>
            <a:xfrm>
              <a:off x="1546284" y="2666572"/>
              <a:ext cx="2306138" cy="682361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74" name="直接连接符 173"/>
            <p:cNvCxnSpPr/>
            <p:nvPr/>
          </p:nvCxnSpPr>
          <p:spPr>
            <a:xfrm>
              <a:off x="1160311" y="2295149"/>
              <a:ext cx="384377" cy="66156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75" name="直接连接符 174"/>
            <p:cNvCxnSpPr/>
            <p:nvPr/>
          </p:nvCxnSpPr>
          <p:spPr>
            <a:xfrm>
              <a:off x="1545706" y="2361630"/>
              <a:ext cx="2306716" cy="987304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76" name="直接连接符 175"/>
            <p:cNvCxnSpPr/>
            <p:nvPr/>
          </p:nvCxnSpPr>
          <p:spPr>
            <a:xfrm>
              <a:off x="1261062" y="1950819"/>
              <a:ext cx="286971" cy="69682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77" name="直接连接符 176"/>
            <p:cNvCxnSpPr/>
            <p:nvPr/>
          </p:nvCxnSpPr>
          <p:spPr>
            <a:xfrm>
              <a:off x="1545590" y="2019509"/>
              <a:ext cx="2306833" cy="1329424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78" name="直接连接符 177"/>
            <p:cNvCxnSpPr/>
            <p:nvPr/>
          </p:nvCxnSpPr>
          <p:spPr>
            <a:xfrm>
              <a:off x="580390" y="1894498"/>
              <a:ext cx="698300" cy="0"/>
            </a:xfrm>
            <a:prstGeom prst="line">
              <a:avLst/>
            </a:prstGeom>
            <a:noFill/>
            <a:ln w="28575" cap="flat" cmpd="sng" algn="ctr">
              <a:solidFill>
                <a:srgbClr val="D60211"/>
              </a:solidFill>
              <a:prstDash val="solid"/>
              <a:miter lim="800000"/>
            </a:ln>
            <a:effectLst/>
          </p:spPr>
        </p:cxnSp>
        <p:cxnSp>
          <p:nvCxnSpPr>
            <p:cNvPr id="179" name="直接连接符 178"/>
            <p:cNvCxnSpPr/>
            <p:nvPr/>
          </p:nvCxnSpPr>
          <p:spPr>
            <a:xfrm>
              <a:off x="1272039" y="1894142"/>
              <a:ext cx="274332" cy="31590"/>
            </a:xfrm>
            <a:prstGeom prst="line">
              <a:avLst/>
            </a:prstGeom>
            <a:noFill/>
            <a:ln w="28575" cap="flat" cmpd="sng" algn="ctr">
              <a:solidFill>
                <a:srgbClr val="D60211"/>
              </a:solidFill>
              <a:prstDash val="solid"/>
              <a:miter lim="800000"/>
            </a:ln>
            <a:effectLst/>
          </p:spPr>
        </p:cxnSp>
        <p:cxnSp>
          <p:nvCxnSpPr>
            <p:cNvPr id="180" name="直接连接符 179"/>
            <p:cNvCxnSpPr/>
            <p:nvPr/>
          </p:nvCxnSpPr>
          <p:spPr>
            <a:xfrm>
              <a:off x="1546351" y="1930575"/>
              <a:ext cx="2388202" cy="925423"/>
            </a:xfrm>
            <a:prstGeom prst="line">
              <a:avLst/>
            </a:prstGeom>
            <a:noFill/>
            <a:ln w="28575" cap="flat" cmpd="sng" algn="ctr">
              <a:solidFill>
                <a:srgbClr val="D60211"/>
              </a:solidFill>
              <a:prstDash val="solid"/>
              <a:miter lim="800000"/>
            </a:ln>
            <a:effectLst/>
          </p:spPr>
        </p:cxnSp>
        <p:cxnSp>
          <p:nvCxnSpPr>
            <p:cNvPr id="181" name="直接连接符 180"/>
            <p:cNvCxnSpPr/>
            <p:nvPr/>
          </p:nvCxnSpPr>
          <p:spPr>
            <a:xfrm>
              <a:off x="4238462" y="2973762"/>
              <a:ext cx="998677" cy="386985"/>
            </a:xfrm>
            <a:prstGeom prst="line">
              <a:avLst/>
            </a:prstGeom>
            <a:noFill/>
            <a:ln w="28575" cap="flat" cmpd="sng" algn="ctr">
              <a:solidFill>
                <a:srgbClr val="D60211"/>
              </a:solidFill>
              <a:prstDash val="solid"/>
              <a:miter lim="800000"/>
            </a:ln>
            <a:effectLst/>
          </p:spPr>
        </p:cxnSp>
        <p:sp>
          <p:nvSpPr>
            <p:cNvPr id="182" name="文本框 181"/>
            <p:cNvSpPr txBox="1"/>
            <p:nvPr/>
          </p:nvSpPr>
          <p:spPr>
            <a:xfrm>
              <a:off x="1625318" y="3399615"/>
              <a:ext cx="1759690" cy="3385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ko-KR" altLang="en-US" sz="1600" smtClean="0">
                  <a:solidFill>
                    <a:srgbClr val="02297F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가시 광선</a:t>
              </a:r>
              <a:endParaRPr lang="zh-CN" altLang="en-US" sz="1600" dirty="0" smtClean="0">
                <a:solidFill>
                  <a:srgbClr val="02297F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3268240" y="1724511"/>
              <a:ext cx="1411710" cy="58477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ko-KR" altLang="en-US" sz="1600" smtClean="0">
                  <a:solidFill>
                    <a:srgbClr val="02297F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가시광선 초점면</a:t>
              </a:r>
              <a:endParaRPr lang="zh-CN" altLang="en-US" sz="1600" dirty="0" smtClean="0">
                <a:solidFill>
                  <a:srgbClr val="02297F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4795360" y="1724511"/>
              <a:ext cx="1327101" cy="58477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600" smtClean="0">
                  <a:solidFill>
                    <a:srgbClr val="D6000F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IR </a:t>
              </a:r>
              <a:r>
                <a:rPr lang="ko-KR" altLang="en-US" sz="1600" smtClean="0">
                  <a:solidFill>
                    <a:srgbClr val="D6000F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광 초점면</a:t>
              </a:r>
              <a:endParaRPr lang="zh-CN" altLang="en-US" sz="1600" dirty="0" smtClean="0">
                <a:solidFill>
                  <a:srgbClr val="D6000F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625318" y="1724511"/>
              <a:ext cx="1759690" cy="3385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600" smtClean="0">
                  <a:solidFill>
                    <a:srgbClr val="D6000F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IR </a:t>
              </a:r>
              <a:r>
                <a:rPr lang="ko-KR" altLang="en-US" sz="1600" smtClean="0">
                  <a:solidFill>
                    <a:srgbClr val="D6000F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조명</a:t>
              </a:r>
              <a:endParaRPr lang="zh-CN" altLang="en-US" sz="1600" dirty="0" smtClean="0">
                <a:solidFill>
                  <a:srgbClr val="D6000F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grpSp>
          <p:nvGrpSpPr>
            <p:cNvPr id="186" name="组合 185"/>
            <p:cNvGrpSpPr/>
            <p:nvPr/>
          </p:nvGrpSpPr>
          <p:grpSpPr>
            <a:xfrm>
              <a:off x="3852422" y="3779989"/>
              <a:ext cx="1384717" cy="1030656"/>
              <a:chOff x="4221480" y="4335972"/>
              <a:chExt cx="1586586" cy="1784037"/>
            </a:xfrm>
          </p:grpSpPr>
          <p:cxnSp>
            <p:nvCxnSpPr>
              <p:cNvPr id="187" name="直接连接符 186"/>
              <p:cNvCxnSpPr/>
              <p:nvPr/>
            </p:nvCxnSpPr>
            <p:spPr>
              <a:xfrm>
                <a:off x="4221480" y="4335972"/>
                <a:ext cx="0" cy="1784037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" lastClr="FFFFFF">
                    <a:lumMod val="50000"/>
                  </a:sysClr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188" name="直接连接符 187"/>
              <p:cNvCxnSpPr/>
              <p:nvPr/>
            </p:nvCxnSpPr>
            <p:spPr>
              <a:xfrm>
                <a:off x="5808066" y="4335972"/>
                <a:ext cx="0" cy="1784037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" lastClr="FFFFFF">
                    <a:lumMod val="50000"/>
                  </a:sysClr>
                </a:solidFill>
                <a:prstDash val="sysDash"/>
                <a:miter lim="800000"/>
              </a:ln>
              <a:effectLst/>
            </p:spPr>
          </p:cxnSp>
        </p:grpSp>
        <p:cxnSp>
          <p:nvCxnSpPr>
            <p:cNvPr id="189" name="直接箭头连接符 188"/>
            <p:cNvCxnSpPr/>
            <p:nvPr/>
          </p:nvCxnSpPr>
          <p:spPr>
            <a:xfrm>
              <a:off x="3852422" y="4629225"/>
              <a:ext cx="1384717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D60211"/>
              </a:solidFill>
              <a:prstDash val="solid"/>
              <a:miter lim="800000"/>
              <a:headEnd type="none" w="lg" len="lg"/>
              <a:tailEnd type="triangle" w="lg" len="lg"/>
            </a:ln>
            <a:effectLst/>
          </p:spPr>
        </p:cxnSp>
        <p:sp>
          <p:nvSpPr>
            <p:cNvPr id="214" name="文本框 213"/>
            <p:cNvSpPr txBox="1"/>
            <p:nvPr/>
          </p:nvSpPr>
          <p:spPr>
            <a:xfrm>
              <a:off x="3207605" y="4813971"/>
              <a:ext cx="2920241" cy="338554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D6000F"/>
                  </a:solidFill>
                  <a:latin typeface="Helvetica Now Text" panose="020B0504030202020204" pitchFamily="34" charset="0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ko-KR" altLang="en-US" sz="1131" smtClean="0">
                  <a:solidFill>
                    <a:prstClr val="black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동일한 초점면에 있지 않음</a:t>
              </a:r>
              <a:endParaRPr lang="zh-CN" altLang="en-US" sz="1131" dirty="0">
                <a:solidFill>
                  <a:prstClr val="black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215" name="文本框 214"/>
            <p:cNvSpPr txBox="1"/>
            <p:nvPr/>
          </p:nvSpPr>
          <p:spPr>
            <a:xfrm>
              <a:off x="9257018" y="4570131"/>
              <a:ext cx="2931981" cy="338553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D6000F"/>
                  </a:solidFill>
                  <a:latin typeface="Helvetica Now Text" panose="020B0504030202020204" pitchFamily="34" charset="0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ko-KR" altLang="en-US" smtClean="0">
                  <a:solidFill>
                    <a:prstClr val="black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동일한 초점면에서 있음</a:t>
              </a:r>
              <a:endParaRPr lang="zh-CN" altLang="en-US" dirty="0">
                <a:solidFill>
                  <a:prstClr val="black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216" name="文本框 215"/>
            <p:cNvSpPr txBox="1"/>
            <p:nvPr/>
          </p:nvSpPr>
          <p:spPr>
            <a:xfrm>
              <a:off x="3546916" y="3462825"/>
              <a:ext cx="1040435" cy="2616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ko-KR" altLang="en-US" sz="1100" dirty="0" smtClean="0">
                  <a:solidFill>
                    <a:prstClr val="white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센서</a:t>
              </a:r>
              <a:endParaRPr lang="zh-CN" altLang="en-US" sz="1100" dirty="0" smtClean="0">
                <a:solidFill>
                  <a:prstClr val="white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217" name="文本框 216"/>
            <p:cNvSpPr txBox="1"/>
            <p:nvPr/>
          </p:nvSpPr>
          <p:spPr>
            <a:xfrm>
              <a:off x="10207034" y="3507829"/>
              <a:ext cx="1040435" cy="2616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ko-KR" altLang="en-US" sz="1100" smtClean="0">
                  <a:solidFill>
                    <a:prstClr val="white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감지기</a:t>
              </a:r>
              <a:endParaRPr lang="zh-CN" altLang="en-US" sz="1100" dirty="0" smtClean="0">
                <a:solidFill>
                  <a:prstClr val="white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218" name="圆角矩形 217"/>
            <p:cNvSpPr/>
            <p:nvPr/>
          </p:nvSpPr>
          <p:spPr>
            <a:xfrm>
              <a:off x="1776730" y="1182859"/>
              <a:ext cx="2728273" cy="294801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rgbClr val="D6021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219" name="文本框 218"/>
            <p:cNvSpPr txBox="1"/>
            <p:nvPr/>
          </p:nvSpPr>
          <p:spPr>
            <a:xfrm>
              <a:off x="1666910" y="1171740"/>
              <a:ext cx="3081390" cy="38352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/>
              <a:r>
                <a:rPr lang="ko-KR" altLang="en-US" sz="14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슈퍼 공초점 미탑재 </a:t>
              </a:r>
              <a:endParaRPr lang="zh-CN" altLang="en-US" sz="1400" b="1" dirty="0" smtClean="0">
                <a:solidFill>
                  <a:prstClr val="black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220" name="圆角矩形 219"/>
            <p:cNvSpPr/>
            <p:nvPr/>
          </p:nvSpPr>
          <p:spPr>
            <a:xfrm>
              <a:off x="7845625" y="1176159"/>
              <a:ext cx="2728273" cy="294801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rgbClr val="D6021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221" name="文本框 220"/>
            <p:cNvSpPr txBox="1"/>
            <p:nvPr/>
          </p:nvSpPr>
          <p:spPr>
            <a:xfrm>
              <a:off x="7891509" y="1086727"/>
              <a:ext cx="2636504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ko-KR" altLang="en-US" b="1" smtClean="0">
                  <a:solidFill>
                    <a:prstClr val="black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슈퍼 공초점 사용</a:t>
              </a:r>
              <a:endParaRPr lang="zh-CN" altLang="en-US" b="1" dirty="0" smtClean="0">
                <a:solidFill>
                  <a:prstClr val="black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73" y="4616370"/>
            <a:ext cx="3933520" cy="2096063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173776" y="4677079"/>
            <a:ext cx="4142959" cy="1709580"/>
            <a:chOff x="5506966" y="4878204"/>
            <a:chExt cx="5042367" cy="2405436"/>
          </a:xfrm>
        </p:grpSpPr>
        <p:sp>
          <p:nvSpPr>
            <p:cNvPr id="222" name="矩形 221"/>
            <p:cNvSpPr/>
            <p:nvPr/>
          </p:nvSpPr>
          <p:spPr>
            <a:xfrm>
              <a:off x="5506966" y="5042052"/>
              <a:ext cx="5042367" cy="2241588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223" name="矩形 3"/>
            <p:cNvSpPr/>
            <p:nvPr/>
          </p:nvSpPr>
          <p:spPr>
            <a:xfrm>
              <a:off x="6298587" y="5344437"/>
              <a:ext cx="399078" cy="1776110"/>
            </a:xfrm>
            <a:custGeom>
              <a:avLst/>
              <a:gdLst>
                <a:gd name="connsiteX0" fmla="*/ 0 w 288826"/>
                <a:gd name="connsiteY0" fmla="*/ 0 h 3530133"/>
                <a:gd name="connsiteX1" fmla="*/ 288826 w 288826"/>
                <a:gd name="connsiteY1" fmla="*/ 0 h 3530133"/>
                <a:gd name="connsiteX2" fmla="*/ 288826 w 288826"/>
                <a:gd name="connsiteY2" fmla="*/ 3530133 h 3530133"/>
                <a:gd name="connsiteX3" fmla="*/ 0 w 288826"/>
                <a:gd name="connsiteY3" fmla="*/ 3530133 h 3530133"/>
                <a:gd name="connsiteX4" fmla="*/ 0 w 288826"/>
                <a:gd name="connsiteY4" fmla="*/ 0 h 3530133"/>
                <a:gd name="connsiteX0" fmla="*/ 6132 w 294958"/>
                <a:gd name="connsiteY0" fmla="*/ 0 h 3530133"/>
                <a:gd name="connsiteX1" fmla="*/ 294958 w 294958"/>
                <a:gd name="connsiteY1" fmla="*/ 0 h 3530133"/>
                <a:gd name="connsiteX2" fmla="*/ 294958 w 294958"/>
                <a:gd name="connsiteY2" fmla="*/ 3530133 h 3530133"/>
                <a:gd name="connsiteX3" fmla="*/ 6132 w 294958"/>
                <a:gd name="connsiteY3" fmla="*/ 3530133 h 3530133"/>
                <a:gd name="connsiteX4" fmla="*/ 0 w 294958"/>
                <a:gd name="connsiteY4" fmla="*/ 1747837 h 3530133"/>
                <a:gd name="connsiteX5" fmla="*/ 6132 w 294958"/>
                <a:gd name="connsiteY5" fmla="*/ 0 h 3530133"/>
                <a:gd name="connsiteX0" fmla="*/ 349032 w 637858"/>
                <a:gd name="connsiteY0" fmla="*/ 0 h 3530133"/>
                <a:gd name="connsiteX1" fmla="*/ 637858 w 637858"/>
                <a:gd name="connsiteY1" fmla="*/ 0 h 3530133"/>
                <a:gd name="connsiteX2" fmla="*/ 637858 w 637858"/>
                <a:gd name="connsiteY2" fmla="*/ 3530133 h 3530133"/>
                <a:gd name="connsiteX3" fmla="*/ 349032 w 637858"/>
                <a:gd name="connsiteY3" fmla="*/ 3530133 h 3530133"/>
                <a:gd name="connsiteX4" fmla="*/ 0 w 637858"/>
                <a:gd name="connsiteY4" fmla="*/ 1740217 h 3530133"/>
                <a:gd name="connsiteX5" fmla="*/ 349032 w 637858"/>
                <a:gd name="connsiteY5" fmla="*/ 0 h 3530133"/>
                <a:gd name="connsiteX0" fmla="*/ 350240 w 639066"/>
                <a:gd name="connsiteY0" fmla="*/ 0 h 3530133"/>
                <a:gd name="connsiteX1" fmla="*/ 639066 w 639066"/>
                <a:gd name="connsiteY1" fmla="*/ 0 h 3530133"/>
                <a:gd name="connsiteX2" fmla="*/ 639066 w 639066"/>
                <a:gd name="connsiteY2" fmla="*/ 3530133 h 3530133"/>
                <a:gd name="connsiteX3" fmla="*/ 350240 w 639066"/>
                <a:gd name="connsiteY3" fmla="*/ 3530133 h 3530133"/>
                <a:gd name="connsiteX4" fmla="*/ 1208 w 639066"/>
                <a:gd name="connsiteY4" fmla="*/ 1740217 h 3530133"/>
                <a:gd name="connsiteX5" fmla="*/ 350240 w 639066"/>
                <a:gd name="connsiteY5" fmla="*/ 0 h 3530133"/>
                <a:gd name="connsiteX0" fmla="*/ 360451 w 649277"/>
                <a:gd name="connsiteY0" fmla="*/ 0 h 3530133"/>
                <a:gd name="connsiteX1" fmla="*/ 649277 w 649277"/>
                <a:gd name="connsiteY1" fmla="*/ 0 h 3530133"/>
                <a:gd name="connsiteX2" fmla="*/ 649277 w 649277"/>
                <a:gd name="connsiteY2" fmla="*/ 3530133 h 3530133"/>
                <a:gd name="connsiteX3" fmla="*/ 360451 w 649277"/>
                <a:gd name="connsiteY3" fmla="*/ 3530133 h 3530133"/>
                <a:gd name="connsiteX4" fmla="*/ 11419 w 649277"/>
                <a:gd name="connsiteY4" fmla="*/ 1740217 h 3530133"/>
                <a:gd name="connsiteX5" fmla="*/ 360451 w 649277"/>
                <a:gd name="connsiteY5" fmla="*/ 0 h 3530133"/>
                <a:gd name="connsiteX0" fmla="*/ 350241 w 639067"/>
                <a:gd name="connsiteY0" fmla="*/ 0 h 3530133"/>
                <a:gd name="connsiteX1" fmla="*/ 639067 w 639067"/>
                <a:gd name="connsiteY1" fmla="*/ 0 h 3530133"/>
                <a:gd name="connsiteX2" fmla="*/ 639067 w 639067"/>
                <a:gd name="connsiteY2" fmla="*/ 3530133 h 3530133"/>
                <a:gd name="connsiteX3" fmla="*/ 350241 w 639067"/>
                <a:gd name="connsiteY3" fmla="*/ 3530133 h 3530133"/>
                <a:gd name="connsiteX4" fmla="*/ 1209 w 639067"/>
                <a:gd name="connsiteY4" fmla="*/ 1740217 h 3530133"/>
                <a:gd name="connsiteX5" fmla="*/ 350241 w 639067"/>
                <a:gd name="connsiteY5" fmla="*/ 0 h 3530133"/>
                <a:gd name="connsiteX0" fmla="*/ 350241 w 639067"/>
                <a:gd name="connsiteY0" fmla="*/ 0 h 3530133"/>
                <a:gd name="connsiteX1" fmla="*/ 639067 w 639067"/>
                <a:gd name="connsiteY1" fmla="*/ 0 h 3530133"/>
                <a:gd name="connsiteX2" fmla="*/ 639067 w 639067"/>
                <a:gd name="connsiteY2" fmla="*/ 3530133 h 3530133"/>
                <a:gd name="connsiteX3" fmla="*/ 350241 w 639067"/>
                <a:gd name="connsiteY3" fmla="*/ 3530133 h 3530133"/>
                <a:gd name="connsiteX4" fmla="*/ 1209 w 639067"/>
                <a:gd name="connsiteY4" fmla="*/ 1740217 h 3530133"/>
                <a:gd name="connsiteX5" fmla="*/ 350241 w 639067"/>
                <a:gd name="connsiteY5" fmla="*/ 0 h 3530133"/>
                <a:gd name="connsiteX0" fmla="*/ 349543 w 638369"/>
                <a:gd name="connsiteY0" fmla="*/ 0 h 3530133"/>
                <a:gd name="connsiteX1" fmla="*/ 638369 w 638369"/>
                <a:gd name="connsiteY1" fmla="*/ 0 h 3530133"/>
                <a:gd name="connsiteX2" fmla="*/ 638369 w 638369"/>
                <a:gd name="connsiteY2" fmla="*/ 3530133 h 3530133"/>
                <a:gd name="connsiteX3" fmla="*/ 349543 w 638369"/>
                <a:gd name="connsiteY3" fmla="*/ 3530133 h 3530133"/>
                <a:gd name="connsiteX4" fmla="*/ 511 w 638369"/>
                <a:gd name="connsiteY4" fmla="*/ 1740217 h 3530133"/>
                <a:gd name="connsiteX5" fmla="*/ 349543 w 638369"/>
                <a:gd name="connsiteY5" fmla="*/ 0 h 3530133"/>
                <a:gd name="connsiteX0" fmla="*/ 349543 w 638369"/>
                <a:gd name="connsiteY0" fmla="*/ 0 h 3530133"/>
                <a:gd name="connsiteX1" fmla="*/ 638369 w 638369"/>
                <a:gd name="connsiteY1" fmla="*/ 0 h 3530133"/>
                <a:gd name="connsiteX2" fmla="*/ 638369 w 638369"/>
                <a:gd name="connsiteY2" fmla="*/ 3530133 h 3530133"/>
                <a:gd name="connsiteX3" fmla="*/ 349543 w 638369"/>
                <a:gd name="connsiteY3" fmla="*/ 3530133 h 3530133"/>
                <a:gd name="connsiteX4" fmla="*/ 511 w 638369"/>
                <a:gd name="connsiteY4" fmla="*/ 1740217 h 3530133"/>
                <a:gd name="connsiteX5" fmla="*/ 349543 w 638369"/>
                <a:gd name="connsiteY5" fmla="*/ 0 h 3530133"/>
                <a:gd name="connsiteX0" fmla="*/ 349129 w 637955"/>
                <a:gd name="connsiteY0" fmla="*/ 0 h 3530133"/>
                <a:gd name="connsiteX1" fmla="*/ 637955 w 637955"/>
                <a:gd name="connsiteY1" fmla="*/ 0 h 3530133"/>
                <a:gd name="connsiteX2" fmla="*/ 637955 w 637955"/>
                <a:gd name="connsiteY2" fmla="*/ 3530133 h 3530133"/>
                <a:gd name="connsiteX3" fmla="*/ 349129 w 637955"/>
                <a:gd name="connsiteY3" fmla="*/ 3530133 h 3530133"/>
                <a:gd name="connsiteX4" fmla="*/ 97 w 637955"/>
                <a:gd name="connsiteY4" fmla="*/ 1740217 h 3530133"/>
                <a:gd name="connsiteX5" fmla="*/ 349129 w 637955"/>
                <a:gd name="connsiteY5" fmla="*/ 0 h 3530133"/>
                <a:gd name="connsiteX0" fmla="*/ 349129 w 637955"/>
                <a:gd name="connsiteY0" fmla="*/ 0 h 3530133"/>
                <a:gd name="connsiteX1" fmla="*/ 637955 w 637955"/>
                <a:gd name="connsiteY1" fmla="*/ 0 h 3530133"/>
                <a:gd name="connsiteX2" fmla="*/ 637955 w 637955"/>
                <a:gd name="connsiteY2" fmla="*/ 3530133 h 3530133"/>
                <a:gd name="connsiteX3" fmla="*/ 349129 w 637955"/>
                <a:gd name="connsiteY3" fmla="*/ 3530133 h 3530133"/>
                <a:gd name="connsiteX4" fmla="*/ 97 w 637955"/>
                <a:gd name="connsiteY4" fmla="*/ 1740217 h 3530133"/>
                <a:gd name="connsiteX5" fmla="*/ 349129 w 637955"/>
                <a:gd name="connsiteY5" fmla="*/ 0 h 3530133"/>
                <a:gd name="connsiteX0" fmla="*/ 349165 w 637991"/>
                <a:gd name="connsiteY0" fmla="*/ 0 h 3530133"/>
                <a:gd name="connsiteX1" fmla="*/ 637991 w 637991"/>
                <a:gd name="connsiteY1" fmla="*/ 0 h 3530133"/>
                <a:gd name="connsiteX2" fmla="*/ 637991 w 637991"/>
                <a:gd name="connsiteY2" fmla="*/ 3530133 h 3530133"/>
                <a:gd name="connsiteX3" fmla="*/ 349165 w 637991"/>
                <a:gd name="connsiteY3" fmla="*/ 3530133 h 3530133"/>
                <a:gd name="connsiteX4" fmla="*/ 133 w 637991"/>
                <a:gd name="connsiteY4" fmla="*/ 1740217 h 3530133"/>
                <a:gd name="connsiteX5" fmla="*/ 349165 w 637991"/>
                <a:gd name="connsiteY5" fmla="*/ 0 h 353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7991" h="3530133">
                  <a:moveTo>
                    <a:pt x="349165" y="0"/>
                  </a:moveTo>
                  <a:lnTo>
                    <a:pt x="637991" y="0"/>
                  </a:lnTo>
                  <a:lnTo>
                    <a:pt x="637991" y="3530133"/>
                  </a:lnTo>
                  <a:lnTo>
                    <a:pt x="349165" y="3530133"/>
                  </a:lnTo>
                  <a:cubicBezTo>
                    <a:pt x="179481" y="2933494"/>
                    <a:pt x="9797" y="2336856"/>
                    <a:pt x="133" y="1740217"/>
                  </a:cubicBezTo>
                  <a:cubicBezTo>
                    <a:pt x="-5443" y="1198245"/>
                    <a:pt x="164241" y="572452"/>
                    <a:pt x="349165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cxnSp>
          <p:nvCxnSpPr>
            <p:cNvPr id="224" name="直接连接符 223"/>
            <p:cNvCxnSpPr/>
            <p:nvPr/>
          </p:nvCxnSpPr>
          <p:spPr>
            <a:xfrm>
              <a:off x="5897750" y="6232492"/>
              <a:ext cx="4144053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ysDash"/>
              <a:miter lim="800000"/>
            </a:ln>
            <a:effectLst/>
          </p:spPr>
        </p:cxnSp>
        <p:sp>
          <p:nvSpPr>
            <p:cNvPr id="225" name="文本框 224"/>
            <p:cNvSpPr txBox="1"/>
            <p:nvPr/>
          </p:nvSpPr>
          <p:spPr>
            <a:xfrm>
              <a:off x="6696819" y="5750862"/>
              <a:ext cx="1455545" cy="357268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r>
                <a:rPr lang="ko-KR" altLang="en-US" sz="1050" smtClean="0">
                  <a:solidFill>
                    <a:srgbClr val="02297F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가시 광선</a:t>
              </a:r>
              <a:endParaRPr lang="zh-CN" altLang="en-US" sz="1050" dirty="0" smtClean="0">
                <a:solidFill>
                  <a:srgbClr val="02297F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226" name="文本框 225"/>
            <p:cNvSpPr txBox="1"/>
            <p:nvPr/>
          </p:nvSpPr>
          <p:spPr>
            <a:xfrm>
              <a:off x="7296372" y="5409035"/>
              <a:ext cx="1455545" cy="357268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r>
                <a:rPr lang="en-US" altLang="zh-CN" sz="1050" smtClean="0">
                  <a:solidFill>
                    <a:srgbClr val="D6000F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IR </a:t>
              </a:r>
              <a:r>
                <a:rPr lang="ko-KR" altLang="en-US" sz="1050" smtClean="0">
                  <a:solidFill>
                    <a:srgbClr val="D6000F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조명</a:t>
              </a:r>
              <a:endParaRPr lang="zh-CN" altLang="en-US" sz="1050" dirty="0" smtClean="0">
                <a:solidFill>
                  <a:srgbClr val="D6000F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227" name="矩形 226"/>
            <p:cNvSpPr/>
            <p:nvPr/>
          </p:nvSpPr>
          <p:spPr>
            <a:xfrm>
              <a:off x="8244702" y="5384295"/>
              <a:ext cx="108983" cy="1736252"/>
            </a:xfrm>
            <a:prstGeom prst="rect">
              <a:avLst/>
            </a:prstGeom>
            <a:solidFill>
              <a:sysClr val="window" lastClr="FFFFFF">
                <a:alpha val="51000"/>
              </a:sysClr>
            </a:solidFill>
            <a:ln w="12700" cap="flat" cmpd="sng" algn="ctr">
              <a:solidFill>
                <a:sysClr val="window" lastClr="FFFFFF">
                  <a:lumMod val="50000"/>
                  <a:alpha val="4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228" name="文本框 227"/>
            <p:cNvSpPr txBox="1"/>
            <p:nvPr/>
          </p:nvSpPr>
          <p:spPr>
            <a:xfrm>
              <a:off x="8398432" y="5643854"/>
              <a:ext cx="1155551" cy="357268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r>
                <a:rPr lang="ko-KR" altLang="en-US" sz="1050" smtClean="0">
                  <a:solidFill>
                    <a:srgbClr val="D6000F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감지기</a:t>
              </a:r>
              <a:endParaRPr lang="zh-CN" altLang="en-US" sz="1050" dirty="0" smtClean="0">
                <a:solidFill>
                  <a:srgbClr val="D6000F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229" name="文本框 228"/>
            <p:cNvSpPr txBox="1"/>
            <p:nvPr/>
          </p:nvSpPr>
          <p:spPr>
            <a:xfrm>
              <a:off x="8286484" y="6862205"/>
              <a:ext cx="1894318" cy="357268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>
                <a:defRPr sz="1100">
                  <a:solidFill>
                    <a:srgbClr val="D6000F"/>
                  </a:solidFill>
                  <a:cs typeface="Arial" panose="020B0604020202020204" pitchFamily="34" charset="0"/>
                </a:defRPr>
              </a:lvl1pPr>
            </a:lstStyle>
            <a:p>
              <a:r>
                <a:rPr lang="ko-KR" altLang="en-US" sz="1050" smtClean="0"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보상이 포함된 </a:t>
              </a:r>
              <a:r>
                <a:rPr lang="en-US" altLang="ko-KR" sz="1050" smtClean="0"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ICR</a:t>
              </a:r>
              <a:endParaRPr lang="en-US" altLang="zh-CN" sz="105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grpSp>
          <p:nvGrpSpPr>
            <p:cNvPr id="230" name="组合 229"/>
            <p:cNvGrpSpPr/>
            <p:nvPr/>
          </p:nvGrpSpPr>
          <p:grpSpPr>
            <a:xfrm>
              <a:off x="5897750" y="5484179"/>
              <a:ext cx="3032902" cy="1497386"/>
              <a:chOff x="1686598" y="1741930"/>
              <a:chExt cx="2730764" cy="1523766"/>
            </a:xfrm>
          </p:grpSpPr>
          <p:grpSp>
            <p:nvGrpSpPr>
              <p:cNvPr id="231" name="组合 230"/>
              <p:cNvGrpSpPr/>
              <p:nvPr/>
            </p:nvGrpSpPr>
            <p:grpSpPr>
              <a:xfrm>
                <a:off x="1686598" y="1741930"/>
                <a:ext cx="2730764" cy="762968"/>
                <a:chOff x="1686598" y="1741930"/>
                <a:chExt cx="2730764" cy="762968"/>
              </a:xfrm>
            </p:grpSpPr>
            <p:cxnSp>
              <p:nvCxnSpPr>
                <p:cNvPr id="237" name="直接连接符 236"/>
                <p:cNvCxnSpPr/>
                <p:nvPr/>
              </p:nvCxnSpPr>
              <p:spPr>
                <a:xfrm>
                  <a:off x="1686598" y="1742115"/>
                  <a:ext cx="52006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2201709" y="1741930"/>
                  <a:ext cx="209877" cy="1684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239" name="直接连接符 238"/>
                <p:cNvCxnSpPr/>
                <p:nvPr/>
              </p:nvCxnSpPr>
              <p:spPr>
                <a:xfrm>
                  <a:off x="2408749" y="1758933"/>
                  <a:ext cx="2008613" cy="74596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D6021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240" name="直接连接符 239"/>
                <p:cNvCxnSpPr/>
                <p:nvPr/>
              </p:nvCxnSpPr>
              <p:spPr>
                <a:xfrm>
                  <a:off x="2410275" y="1757537"/>
                  <a:ext cx="1871715" cy="747179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232" name="组合 231"/>
              <p:cNvGrpSpPr/>
              <p:nvPr/>
            </p:nvGrpSpPr>
            <p:grpSpPr>
              <a:xfrm flipV="1">
                <a:off x="1686598" y="2502728"/>
                <a:ext cx="2730764" cy="762968"/>
                <a:chOff x="1686598" y="1741930"/>
                <a:chExt cx="2730764" cy="762968"/>
              </a:xfrm>
            </p:grpSpPr>
            <p:cxnSp>
              <p:nvCxnSpPr>
                <p:cNvPr id="233" name="直接连接符 232"/>
                <p:cNvCxnSpPr/>
                <p:nvPr/>
              </p:nvCxnSpPr>
              <p:spPr>
                <a:xfrm>
                  <a:off x="1686598" y="1742115"/>
                  <a:ext cx="52006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234" name="直接连接符 233"/>
                <p:cNvCxnSpPr/>
                <p:nvPr/>
              </p:nvCxnSpPr>
              <p:spPr>
                <a:xfrm>
                  <a:off x="2201709" y="1741930"/>
                  <a:ext cx="209877" cy="1684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235" name="直接连接符 234"/>
                <p:cNvCxnSpPr/>
                <p:nvPr/>
              </p:nvCxnSpPr>
              <p:spPr>
                <a:xfrm>
                  <a:off x="2408749" y="1758933"/>
                  <a:ext cx="2008613" cy="74596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D6021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236" name="直接连接符 235"/>
                <p:cNvCxnSpPr/>
                <p:nvPr/>
              </p:nvCxnSpPr>
              <p:spPr>
                <a:xfrm>
                  <a:off x="2410275" y="1757537"/>
                  <a:ext cx="1871715" cy="747179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800000"/>
                </a:ln>
                <a:effectLst/>
              </p:spPr>
            </p:cxnSp>
          </p:grpSp>
        </p:grpSp>
        <p:cxnSp>
          <p:nvCxnSpPr>
            <p:cNvPr id="241" name="直接连接符 240"/>
            <p:cNvCxnSpPr/>
            <p:nvPr/>
          </p:nvCxnSpPr>
          <p:spPr>
            <a:xfrm>
              <a:off x="8799690" y="5938370"/>
              <a:ext cx="0" cy="621277"/>
            </a:xfrm>
            <a:prstGeom prst="line">
              <a:avLst/>
            </a:prstGeom>
            <a:noFill/>
            <a:ln w="7302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242" name="直接连接符 241"/>
            <p:cNvCxnSpPr/>
            <p:nvPr/>
          </p:nvCxnSpPr>
          <p:spPr>
            <a:xfrm>
              <a:off x="8940795" y="5938370"/>
              <a:ext cx="0" cy="621277"/>
            </a:xfrm>
            <a:prstGeom prst="line">
              <a:avLst/>
            </a:prstGeom>
            <a:noFill/>
            <a:ln w="38100" cap="flat" cmpd="sng" algn="ctr">
              <a:solidFill>
                <a:srgbClr val="D60211"/>
              </a:solidFill>
              <a:prstDash val="sysDash"/>
              <a:miter lim="800000"/>
            </a:ln>
            <a:effectLst/>
          </p:spPr>
        </p:cxnSp>
        <p:cxnSp>
          <p:nvCxnSpPr>
            <p:cNvPr id="243" name="直接箭头连接符 242"/>
            <p:cNvCxnSpPr/>
            <p:nvPr/>
          </p:nvCxnSpPr>
          <p:spPr>
            <a:xfrm>
              <a:off x="8775494" y="6631638"/>
              <a:ext cx="165301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headEnd type="triangle" w="sm" len="sm"/>
              <a:tailEnd type="triangle" w="sm" len="sm"/>
            </a:ln>
            <a:effectLst/>
          </p:spPr>
        </p:cxnSp>
        <p:grpSp>
          <p:nvGrpSpPr>
            <p:cNvPr id="244" name="组合 243"/>
            <p:cNvGrpSpPr/>
            <p:nvPr/>
          </p:nvGrpSpPr>
          <p:grpSpPr>
            <a:xfrm>
              <a:off x="8780303" y="6565993"/>
              <a:ext cx="162108" cy="125006"/>
              <a:chOff x="4281990" y="2800192"/>
              <a:chExt cx="145959" cy="148748"/>
            </a:xfrm>
          </p:grpSpPr>
          <p:cxnSp>
            <p:nvCxnSpPr>
              <p:cNvPr id="245" name="直接连接符 244"/>
              <p:cNvCxnSpPr/>
              <p:nvPr/>
            </p:nvCxnSpPr>
            <p:spPr>
              <a:xfrm>
                <a:off x="4281990" y="2800192"/>
                <a:ext cx="0" cy="148748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46" name="直接连接符 245"/>
              <p:cNvCxnSpPr/>
              <p:nvPr/>
            </p:nvCxnSpPr>
            <p:spPr>
              <a:xfrm>
                <a:off x="4427949" y="2800192"/>
                <a:ext cx="0" cy="148748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47" name="文本框 246"/>
            <p:cNvSpPr txBox="1"/>
            <p:nvPr/>
          </p:nvSpPr>
          <p:spPr>
            <a:xfrm>
              <a:off x="8935898" y="6471742"/>
              <a:ext cx="1511288" cy="368094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r>
                <a:rPr lang="ko-KR" altLang="en-US" sz="1100" b="1" smtClean="0">
                  <a:solidFill>
                    <a:prstClr val="black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초점없는</a:t>
              </a:r>
              <a:endParaRPr lang="zh-CN" altLang="en-US" sz="1100" b="1" dirty="0" smtClean="0">
                <a:solidFill>
                  <a:prstClr val="black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248" name="圆角矩形 247"/>
            <p:cNvSpPr/>
            <p:nvPr/>
          </p:nvSpPr>
          <p:spPr>
            <a:xfrm>
              <a:off x="6227781" y="4906108"/>
              <a:ext cx="3573729" cy="288758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rgbClr val="D6021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249" name="文本框 248"/>
            <p:cNvSpPr txBox="1"/>
            <p:nvPr/>
          </p:nvSpPr>
          <p:spPr>
            <a:xfrm>
              <a:off x="6451716" y="4878204"/>
              <a:ext cx="3121880" cy="389747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/>
              <a:r>
                <a:rPr lang="ko-KR" altLang="en-US" sz="1200" b="1" smtClean="0">
                  <a:solidFill>
                    <a:prstClr val="black"/>
                  </a:solidFill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다른 브랜드의 비공초점 렌즈</a:t>
              </a:r>
              <a:endParaRPr lang="zh-CN" altLang="en-US" sz="1200" b="1" dirty="0" smtClean="0">
                <a:solidFill>
                  <a:prstClr val="black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250" name="文本框 249"/>
          <p:cNvSpPr txBox="1"/>
          <p:nvPr/>
        </p:nvSpPr>
        <p:spPr>
          <a:xfrm>
            <a:off x="5768868" y="6334780"/>
            <a:ext cx="5862527" cy="52322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ko-KR" altLang="en-US" sz="1150" b="1" smtClean="0">
                <a:solidFill>
                  <a:schemeClr val="bg1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광학적 최적화가 아닌 </a:t>
            </a:r>
            <a:r>
              <a:rPr lang="en-US" altLang="ko-KR" sz="1150" b="1" smtClean="0">
                <a:solidFill>
                  <a:schemeClr val="bg1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Post-Complement </a:t>
            </a:r>
            <a:r>
              <a:rPr lang="ko-KR" altLang="en-US" sz="1150" b="1" smtClean="0">
                <a:solidFill>
                  <a:schemeClr val="bg1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공초점 기술이지만 두께가 다른 </a:t>
            </a:r>
            <a:r>
              <a:rPr lang="en-US" altLang="ko-KR" sz="1150" b="1" smtClean="0">
                <a:solidFill>
                  <a:schemeClr val="bg1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2</a:t>
            </a:r>
            <a:r>
              <a:rPr lang="ko-KR" altLang="en-US" sz="1150" b="1" smtClean="0">
                <a:solidFill>
                  <a:schemeClr val="bg1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개의 필터를 사용하므로 재료 크기 편차로 인해 </a:t>
            </a:r>
            <a:r>
              <a:rPr lang="en-US" altLang="ko-KR" sz="1150" b="1" smtClean="0">
                <a:solidFill>
                  <a:schemeClr val="bg1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Defocus</a:t>
            </a:r>
            <a:r>
              <a:rPr lang="ko-KR" altLang="en-US" sz="1150" b="1" smtClean="0">
                <a:solidFill>
                  <a:schemeClr val="bg1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가 발생하기 쉽습니다</a:t>
            </a:r>
            <a:r>
              <a:rPr lang="en-US" altLang="ko-KR" sz="1150" b="1" smtClean="0">
                <a:solidFill>
                  <a:schemeClr val="bg1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.</a:t>
            </a:r>
            <a:endParaRPr lang="zh-CN" altLang="en-US" sz="1150" b="1" dirty="0">
              <a:solidFill>
                <a:schemeClr val="bg1">
                  <a:lumMod val="10000"/>
                  <a:lumOff val="90000"/>
                </a:schemeClr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78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73255" y="-227548"/>
            <a:ext cx="10858500" cy="900112"/>
          </a:xfrm>
        </p:spPr>
        <p:txBody>
          <a:bodyPr>
            <a:noAutofit/>
          </a:bodyPr>
          <a:lstStyle/>
          <a:p>
            <a:r>
              <a:rPr lang="ko-KR" altLang="en-US" dirty="0" smtClean="0"/>
              <a:t>움직임 감지 </a:t>
            </a:r>
            <a:r>
              <a:rPr lang="en-US" altLang="ko-KR" dirty="0" smtClean="0"/>
              <a:t>2.0</a:t>
            </a:r>
            <a:endParaRPr lang="zh-CN" altLang="en-US" dirty="0"/>
          </a:p>
        </p:txBody>
      </p:sp>
      <p:pic>
        <p:nvPicPr>
          <p:cNvPr id="73" name="图片 72"/>
          <p:cNvPicPr>
            <a:picLocks noChangeAspect="1"/>
          </p:cNvPicPr>
          <p:nvPr/>
        </p:nvPicPr>
        <p:blipFill rotWithShape="1">
          <a:blip r:embed="rId3">
            <a:extLst/>
          </a:blip>
          <a:srcRect r="49056" b="47676"/>
          <a:stretch/>
        </p:blipFill>
        <p:spPr>
          <a:xfrm>
            <a:off x="7854236" y="61537"/>
            <a:ext cx="2041839" cy="80238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4" name="矩形 73"/>
          <p:cNvSpPr/>
          <p:nvPr/>
        </p:nvSpPr>
        <p:spPr>
          <a:xfrm>
            <a:off x="266468" y="1180892"/>
            <a:ext cx="8394330" cy="33855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marL="0" marR="0" lvl="0" indent="0" defTabSz="4572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움직임 감지 </a:t>
            </a:r>
            <a:r>
              <a:rPr kumimoji="0" lang="en-US" altLang="ko-KR" sz="16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2.0 – </a:t>
            </a:r>
            <a:r>
              <a:rPr kumimoji="0" lang="ko-KR" altLang="en-US" sz="16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기존 </a:t>
            </a:r>
            <a:r>
              <a:rPr lang="ko-KR" altLang="en-US" sz="1600" kern="0" dirty="0" smtClean="0"/>
              <a:t>움직임</a:t>
            </a:r>
            <a:r>
              <a:rPr kumimoji="0" lang="ko-KR" altLang="en-US" sz="16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감지 </a:t>
            </a:r>
            <a:r>
              <a:rPr kumimoji="0" lang="en-US" altLang="ko-KR" sz="16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+ </a:t>
            </a:r>
            <a:r>
              <a:rPr kumimoji="0" lang="ko-KR" altLang="en-US" sz="16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사람</a:t>
            </a:r>
            <a:r>
              <a:rPr kumimoji="0" lang="en-US" altLang="ko-KR" sz="16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/</a:t>
            </a:r>
            <a:r>
              <a:rPr kumimoji="0" lang="ko-KR" altLang="en-US" sz="16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차량 타겟 분류</a:t>
            </a:r>
            <a:endParaRPr kumimoji="0" lang="en-US" altLang="zh-CN" sz="1800" b="1" i="0" u="none" strike="noStrike" kern="0" cap="none" spc="0" normalizeH="0" noProof="0" dirty="0">
              <a:ln>
                <a:noFill/>
              </a:ln>
              <a:effectLst/>
              <a:uLnTx/>
              <a:uFillTx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589052" y="3994359"/>
            <a:ext cx="3254684" cy="1009543"/>
            <a:chOff x="535374" y="1710095"/>
            <a:chExt cx="4867753" cy="1512285"/>
          </a:xfrm>
        </p:grpSpPr>
        <p:pic>
          <p:nvPicPr>
            <p:cNvPr id="76" name="图片 75"/>
            <p:cNvPicPr>
              <a:picLocks/>
            </p:cNvPicPr>
            <p:nvPr/>
          </p:nvPicPr>
          <p:blipFill rotWithShape="1">
            <a:blip r:embed="rId4"/>
            <a:srcRect l="17112" t="92575" r="71615" b="75"/>
            <a:stretch/>
          </p:blipFill>
          <p:spPr>
            <a:xfrm>
              <a:off x="535374" y="1710095"/>
              <a:ext cx="2076580" cy="828162"/>
            </a:xfrm>
            <a:prstGeom prst="roundRect">
              <a:avLst>
                <a:gd name="adj" fmla="val 3353"/>
              </a:avLst>
            </a:prstGeom>
            <a:effectLst>
              <a:glow rad="63500">
                <a:srgbClr val="9BBB59">
                  <a:satMod val="175000"/>
                  <a:alpha val="40000"/>
                </a:srgbClr>
              </a:glow>
              <a:reflection blurRad="6350" stA="52000" endA="300" endPos="35000" dir="5400000" sy="-100000" algn="bl" rotWithShape="0"/>
            </a:effectLst>
          </p:spPr>
        </p:pic>
        <p:pic>
          <p:nvPicPr>
            <p:cNvPr id="77" name="图片 76"/>
            <p:cNvPicPr>
              <a:picLocks noChangeAspect="1"/>
            </p:cNvPicPr>
            <p:nvPr/>
          </p:nvPicPr>
          <p:blipFill rotWithShape="1">
            <a:blip r:embed="rId4"/>
            <a:srcRect l="18791" t="90805" r="31642" b="545"/>
            <a:stretch/>
          </p:blipFill>
          <p:spPr>
            <a:xfrm>
              <a:off x="540454" y="2615631"/>
              <a:ext cx="4862673" cy="606749"/>
            </a:xfrm>
            <a:prstGeom prst="roundRect">
              <a:avLst>
                <a:gd name="adj" fmla="val 4527"/>
              </a:avLst>
            </a:prstGeom>
          </p:spPr>
        </p:pic>
        <p:cxnSp>
          <p:nvCxnSpPr>
            <p:cNvPr id="78" name="直接连接符 77"/>
            <p:cNvCxnSpPr/>
            <p:nvPr/>
          </p:nvCxnSpPr>
          <p:spPr>
            <a:xfrm flipV="1">
              <a:off x="597993" y="2496629"/>
              <a:ext cx="272661" cy="351750"/>
            </a:xfrm>
            <a:prstGeom prst="line">
              <a:avLst/>
            </a:prstGeom>
            <a:noFill/>
            <a:ln w="38100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79" name="直接连接符 78"/>
            <p:cNvCxnSpPr/>
            <p:nvPr/>
          </p:nvCxnSpPr>
          <p:spPr>
            <a:xfrm flipV="1">
              <a:off x="1306748" y="2496629"/>
              <a:ext cx="1037106" cy="374217"/>
            </a:xfrm>
            <a:prstGeom prst="line">
              <a:avLst/>
            </a:prstGeom>
            <a:noFill/>
            <a:ln w="38100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pic>
          <p:nvPicPr>
            <p:cNvPr id="80" name="图片 7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622" t="91530" r="10500" b="-351"/>
            <a:stretch/>
          </p:blipFill>
          <p:spPr>
            <a:xfrm>
              <a:off x="3217080" y="2650303"/>
              <a:ext cx="2084146" cy="572077"/>
            </a:xfrm>
            <a:prstGeom prst="rect">
              <a:avLst/>
            </a:prstGeom>
          </p:spPr>
        </p:pic>
      </p:grpSp>
      <p:grpSp>
        <p:nvGrpSpPr>
          <p:cNvPr id="81" name="组合 80"/>
          <p:cNvGrpSpPr/>
          <p:nvPr/>
        </p:nvGrpSpPr>
        <p:grpSpPr>
          <a:xfrm>
            <a:off x="517170" y="1664494"/>
            <a:ext cx="3948251" cy="2223099"/>
            <a:chOff x="0" y="1319513"/>
            <a:chExt cx="5654126" cy="2662117"/>
          </a:xfrm>
        </p:grpSpPr>
        <p:grpSp>
          <p:nvGrpSpPr>
            <p:cNvPr id="82" name="组合 81"/>
            <p:cNvGrpSpPr/>
            <p:nvPr/>
          </p:nvGrpSpPr>
          <p:grpSpPr>
            <a:xfrm>
              <a:off x="0" y="1319513"/>
              <a:ext cx="5654126" cy="2662117"/>
              <a:chOff x="0" y="1319513"/>
              <a:chExt cx="5654126" cy="2662117"/>
            </a:xfrm>
          </p:grpSpPr>
          <p:pic>
            <p:nvPicPr>
              <p:cNvPr id="102" name="图片 101"/>
              <p:cNvPicPr>
                <a:picLocks noChangeAspect="1"/>
              </p:cNvPicPr>
              <p:nvPr/>
            </p:nvPicPr>
            <p:blipFill rotWithShape="1"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9357"/>
              <a:stretch/>
            </p:blipFill>
            <p:spPr>
              <a:xfrm>
                <a:off x="0" y="1319513"/>
                <a:ext cx="5654126" cy="2662117"/>
              </a:xfrm>
              <a:prstGeom prst="rect">
                <a:avLst/>
              </a:prstGeom>
            </p:spPr>
          </p:pic>
          <p:grpSp>
            <p:nvGrpSpPr>
              <p:cNvPr id="103" name="组合 102"/>
              <p:cNvGrpSpPr/>
              <p:nvPr/>
            </p:nvGrpSpPr>
            <p:grpSpPr>
              <a:xfrm>
                <a:off x="4132151" y="3184163"/>
                <a:ext cx="407098" cy="305226"/>
                <a:chOff x="5130229" y="4057976"/>
                <a:chExt cx="545966" cy="409344"/>
              </a:xfrm>
            </p:grpSpPr>
            <p:grpSp>
              <p:nvGrpSpPr>
                <p:cNvPr id="211" name="组合 210"/>
                <p:cNvGrpSpPr/>
                <p:nvPr/>
              </p:nvGrpSpPr>
              <p:grpSpPr>
                <a:xfrm>
                  <a:off x="5130229" y="4057976"/>
                  <a:ext cx="545796" cy="136453"/>
                  <a:chOff x="2429363" y="4510943"/>
                  <a:chExt cx="545796" cy="136453"/>
                </a:xfrm>
              </p:grpSpPr>
              <p:sp>
                <p:nvSpPr>
                  <p:cNvPr id="222" name="矩形 221"/>
                  <p:cNvSpPr/>
                  <p:nvPr/>
                </p:nvSpPr>
                <p:spPr>
                  <a:xfrm>
                    <a:off x="2429363" y="4510947"/>
                    <a:ext cx="136449" cy="136449"/>
                  </a:xfrm>
                  <a:prstGeom prst="rect">
                    <a:avLst/>
                  </a:prstGeom>
                  <a:noFill/>
                  <a:ln w="25400" cap="flat" cmpd="sng" algn="ctr">
                    <a:solidFill>
                      <a:srgbClr val="61EB45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zh-CN" altLang="en-US" kern="0">
                      <a:ea typeface="宋体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3" name="矩形 222"/>
                  <p:cNvSpPr/>
                  <p:nvPr/>
                </p:nvSpPr>
                <p:spPr>
                  <a:xfrm>
                    <a:off x="2565812" y="4510944"/>
                    <a:ext cx="136449" cy="136449"/>
                  </a:xfrm>
                  <a:prstGeom prst="rect">
                    <a:avLst/>
                  </a:prstGeom>
                  <a:noFill/>
                  <a:ln w="25400" cap="flat" cmpd="sng" algn="ctr">
                    <a:solidFill>
                      <a:srgbClr val="61EB45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zh-CN" altLang="en-US" kern="0">
                      <a:ea typeface="宋体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4" name="矩形 223"/>
                  <p:cNvSpPr/>
                  <p:nvPr/>
                </p:nvSpPr>
                <p:spPr>
                  <a:xfrm>
                    <a:off x="2702261" y="4510944"/>
                    <a:ext cx="136449" cy="136449"/>
                  </a:xfrm>
                  <a:prstGeom prst="rect">
                    <a:avLst/>
                  </a:prstGeom>
                  <a:noFill/>
                  <a:ln w="25400" cap="flat" cmpd="sng" algn="ctr">
                    <a:solidFill>
                      <a:srgbClr val="61EB45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zh-CN" altLang="en-US" kern="0">
                      <a:ea typeface="宋体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5" name="矩形 224"/>
                  <p:cNvSpPr/>
                  <p:nvPr/>
                </p:nvSpPr>
                <p:spPr>
                  <a:xfrm>
                    <a:off x="2838710" y="4510943"/>
                    <a:ext cx="136449" cy="136449"/>
                  </a:xfrm>
                  <a:prstGeom prst="rect">
                    <a:avLst/>
                  </a:prstGeom>
                  <a:noFill/>
                  <a:ln w="25400" cap="flat" cmpd="sng" algn="ctr">
                    <a:solidFill>
                      <a:srgbClr val="61EB45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zh-CN" altLang="en-US" kern="0">
                      <a:ea typeface="宋体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12" name="组合 211"/>
                <p:cNvGrpSpPr/>
                <p:nvPr/>
              </p:nvGrpSpPr>
              <p:grpSpPr>
                <a:xfrm>
                  <a:off x="5130229" y="4194425"/>
                  <a:ext cx="545796" cy="136453"/>
                  <a:chOff x="2429363" y="4510943"/>
                  <a:chExt cx="545796" cy="136453"/>
                </a:xfrm>
              </p:grpSpPr>
              <p:sp>
                <p:nvSpPr>
                  <p:cNvPr id="218" name="矩形 217"/>
                  <p:cNvSpPr/>
                  <p:nvPr/>
                </p:nvSpPr>
                <p:spPr>
                  <a:xfrm>
                    <a:off x="2429363" y="4510947"/>
                    <a:ext cx="136449" cy="136449"/>
                  </a:xfrm>
                  <a:prstGeom prst="rect">
                    <a:avLst/>
                  </a:prstGeom>
                  <a:noFill/>
                  <a:ln w="25400" cap="flat" cmpd="sng" algn="ctr">
                    <a:solidFill>
                      <a:srgbClr val="61EB45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zh-CN" altLang="en-US" kern="0">
                      <a:ea typeface="宋体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9" name="矩形 218"/>
                  <p:cNvSpPr/>
                  <p:nvPr/>
                </p:nvSpPr>
                <p:spPr>
                  <a:xfrm>
                    <a:off x="2565812" y="4510944"/>
                    <a:ext cx="136449" cy="136449"/>
                  </a:xfrm>
                  <a:prstGeom prst="rect">
                    <a:avLst/>
                  </a:prstGeom>
                  <a:noFill/>
                  <a:ln w="25400" cap="flat" cmpd="sng" algn="ctr">
                    <a:solidFill>
                      <a:srgbClr val="61EB45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zh-CN" altLang="en-US" kern="0">
                      <a:ea typeface="宋体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0" name="矩形 219"/>
                  <p:cNvSpPr/>
                  <p:nvPr/>
                </p:nvSpPr>
                <p:spPr>
                  <a:xfrm>
                    <a:off x="2702261" y="4510944"/>
                    <a:ext cx="136449" cy="136449"/>
                  </a:xfrm>
                  <a:prstGeom prst="rect">
                    <a:avLst/>
                  </a:prstGeom>
                  <a:noFill/>
                  <a:ln w="25400" cap="flat" cmpd="sng" algn="ctr">
                    <a:solidFill>
                      <a:srgbClr val="61EB45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zh-CN" altLang="en-US" kern="0">
                      <a:ea typeface="宋体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1" name="矩形 220"/>
                  <p:cNvSpPr/>
                  <p:nvPr/>
                </p:nvSpPr>
                <p:spPr>
                  <a:xfrm>
                    <a:off x="2838710" y="4510943"/>
                    <a:ext cx="136449" cy="136449"/>
                  </a:xfrm>
                  <a:prstGeom prst="rect">
                    <a:avLst/>
                  </a:prstGeom>
                  <a:noFill/>
                  <a:ln w="25400" cap="flat" cmpd="sng" algn="ctr">
                    <a:solidFill>
                      <a:srgbClr val="61EB45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zh-CN" altLang="en-US" kern="0">
                      <a:ea typeface="宋体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13" name="组合 212"/>
                <p:cNvGrpSpPr/>
                <p:nvPr/>
              </p:nvGrpSpPr>
              <p:grpSpPr>
                <a:xfrm>
                  <a:off x="5130399" y="4330867"/>
                  <a:ext cx="545796" cy="136453"/>
                  <a:chOff x="2427233" y="4510943"/>
                  <a:chExt cx="545796" cy="136453"/>
                </a:xfrm>
              </p:grpSpPr>
              <p:sp>
                <p:nvSpPr>
                  <p:cNvPr id="214" name="矩形 213"/>
                  <p:cNvSpPr/>
                  <p:nvPr/>
                </p:nvSpPr>
                <p:spPr>
                  <a:xfrm>
                    <a:off x="2427233" y="4510947"/>
                    <a:ext cx="136449" cy="136449"/>
                  </a:xfrm>
                  <a:prstGeom prst="rect">
                    <a:avLst/>
                  </a:prstGeom>
                  <a:noFill/>
                  <a:ln w="25400" cap="flat" cmpd="sng" algn="ctr">
                    <a:solidFill>
                      <a:srgbClr val="61EB45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zh-CN" altLang="en-US" kern="0">
                      <a:ea typeface="宋体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5" name="矩形 214"/>
                  <p:cNvSpPr/>
                  <p:nvPr/>
                </p:nvSpPr>
                <p:spPr>
                  <a:xfrm>
                    <a:off x="2563682" y="4510944"/>
                    <a:ext cx="136449" cy="136449"/>
                  </a:xfrm>
                  <a:prstGeom prst="rect">
                    <a:avLst/>
                  </a:prstGeom>
                  <a:noFill/>
                  <a:ln w="25400" cap="flat" cmpd="sng" algn="ctr">
                    <a:solidFill>
                      <a:srgbClr val="61EB45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zh-CN" altLang="en-US" kern="0">
                      <a:ea typeface="宋体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6" name="矩形 215"/>
                  <p:cNvSpPr/>
                  <p:nvPr/>
                </p:nvSpPr>
                <p:spPr>
                  <a:xfrm>
                    <a:off x="2700132" y="4510944"/>
                    <a:ext cx="136449" cy="136449"/>
                  </a:xfrm>
                  <a:prstGeom prst="rect">
                    <a:avLst/>
                  </a:prstGeom>
                  <a:noFill/>
                  <a:ln w="25400" cap="flat" cmpd="sng" algn="ctr">
                    <a:solidFill>
                      <a:srgbClr val="61EB45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zh-CN" altLang="en-US" kern="0">
                      <a:ea typeface="宋体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7" name="矩形 216"/>
                  <p:cNvSpPr/>
                  <p:nvPr/>
                </p:nvSpPr>
                <p:spPr>
                  <a:xfrm>
                    <a:off x="2836580" y="4510943"/>
                    <a:ext cx="136449" cy="136449"/>
                  </a:xfrm>
                  <a:prstGeom prst="rect">
                    <a:avLst/>
                  </a:prstGeom>
                  <a:noFill/>
                  <a:ln w="25400" cap="flat" cmpd="sng" algn="ctr">
                    <a:solidFill>
                      <a:srgbClr val="61EB45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zh-CN" altLang="en-US" kern="0">
                      <a:ea typeface="宋体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05" name="组合 104"/>
              <p:cNvGrpSpPr/>
              <p:nvPr/>
            </p:nvGrpSpPr>
            <p:grpSpPr>
              <a:xfrm>
                <a:off x="1489882" y="3124743"/>
                <a:ext cx="510089" cy="305227"/>
                <a:chOff x="-2027728" y="1857998"/>
                <a:chExt cx="510089" cy="305227"/>
              </a:xfrm>
            </p:grpSpPr>
            <p:grpSp>
              <p:nvGrpSpPr>
                <p:cNvPr id="150" name="组合 149"/>
                <p:cNvGrpSpPr/>
                <p:nvPr/>
              </p:nvGrpSpPr>
              <p:grpSpPr>
                <a:xfrm>
                  <a:off x="-2027728" y="1857999"/>
                  <a:ext cx="407098" cy="305226"/>
                  <a:chOff x="5130229" y="4057976"/>
                  <a:chExt cx="545966" cy="409344"/>
                </a:xfrm>
              </p:grpSpPr>
              <p:grpSp>
                <p:nvGrpSpPr>
                  <p:cNvPr id="154" name="组合 153"/>
                  <p:cNvGrpSpPr/>
                  <p:nvPr/>
                </p:nvGrpSpPr>
                <p:grpSpPr>
                  <a:xfrm>
                    <a:off x="5130229" y="4057976"/>
                    <a:ext cx="545796" cy="136453"/>
                    <a:chOff x="2429363" y="4510943"/>
                    <a:chExt cx="545796" cy="136453"/>
                  </a:xfrm>
                </p:grpSpPr>
                <p:sp>
                  <p:nvSpPr>
                    <p:cNvPr id="207" name="矩形 206"/>
                    <p:cNvSpPr/>
                    <p:nvPr/>
                  </p:nvSpPr>
                  <p:spPr>
                    <a:xfrm>
                      <a:off x="2429363" y="4510947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8" name="矩形 207"/>
                    <p:cNvSpPr/>
                    <p:nvPr/>
                  </p:nvSpPr>
                  <p:spPr>
                    <a:xfrm>
                      <a:off x="2565812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9" name="矩形 208"/>
                    <p:cNvSpPr/>
                    <p:nvPr/>
                  </p:nvSpPr>
                  <p:spPr>
                    <a:xfrm>
                      <a:off x="2702261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0" name="矩形 209"/>
                    <p:cNvSpPr/>
                    <p:nvPr/>
                  </p:nvSpPr>
                  <p:spPr>
                    <a:xfrm>
                      <a:off x="2838710" y="4510943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97" name="组合 196"/>
                  <p:cNvGrpSpPr/>
                  <p:nvPr/>
                </p:nvGrpSpPr>
                <p:grpSpPr>
                  <a:xfrm>
                    <a:off x="5130229" y="4194425"/>
                    <a:ext cx="545796" cy="136453"/>
                    <a:chOff x="2429363" y="4510943"/>
                    <a:chExt cx="545796" cy="136453"/>
                  </a:xfrm>
                </p:grpSpPr>
                <p:sp>
                  <p:nvSpPr>
                    <p:cNvPr id="203" name="矩形 202"/>
                    <p:cNvSpPr/>
                    <p:nvPr/>
                  </p:nvSpPr>
                  <p:spPr>
                    <a:xfrm>
                      <a:off x="2429363" y="4510947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4" name="矩形 203"/>
                    <p:cNvSpPr/>
                    <p:nvPr/>
                  </p:nvSpPr>
                  <p:spPr>
                    <a:xfrm>
                      <a:off x="2565812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5" name="矩形 204"/>
                    <p:cNvSpPr/>
                    <p:nvPr/>
                  </p:nvSpPr>
                  <p:spPr>
                    <a:xfrm>
                      <a:off x="2702261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6" name="矩形 205"/>
                    <p:cNvSpPr/>
                    <p:nvPr/>
                  </p:nvSpPr>
                  <p:spPr>
                    <a:xfrm>
                      <a:off x="2838710" y="4510943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98" name="组合 197"/>
                  <p:cNvGrpSpPr/>
                  <p:nvPr/>
                </p:nvGrpSpPr>
                <p:grpSpPr>
                  <a:xfrm>
                    <a:off x="5130399" y="4330867"/>
                    <a:ext cx="545796" cy="136453"/>
                    <a:chOff x="2427233" y="4510943"/>
                    <a:chExt cx="545796" cy="136453"/>
                  </a:xfrm>
                </p:grpSpPr>
                <p:sp>
                  <p:nvSpPr>
                    <p:cNvPr id="199" name="矩形 198"/>
                    <p:cNvSpPr/>
                    <p:nvPr/>
                  </p:nvSpPr>
                  <p:spPr>
                    <a:xfrm>
                      <a:off x="2427233" y="4510947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0" name="矩形 199"/>
                    <p:cNvSpPr/>
                    <p:nvPr/>
                  </p:nvSpPr>
                  <p:spPr>
                    <a:xfrm>
                      <a:off x="2563682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1" name="矩形 200"/>
                    <p:cNvSpPr/>
                    <p:nvPr/>
                  </p:nvSpPr>
                  <p:spPr>
                    <a:xfrm>
                      <a:off x="2700132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2" name="矩形 201"/>
                    <p:cNvSpPr/>
                    <p:nvPr/>
                  </p:nvSpPr>
                  <p:spPr>
                    <a:xfrm>
                      <a:off x="2836580" y="4510943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151" name="矩形 150"/>
                <p:cNvSpPr/>
                <p:nvPr/>
              </p:nvSpPr>
              <p:spPr>
                <a:xfrm>
                  <a:off x="-1619382" y="1857998"/>
                  <a:ext cx="101743" cy="101743"/>
                </a:xfrm>
                <a:prstGeom prst="rect">
                  <a:avLst/>
                </a:prstGeom>
                <a:noFill/>
                <a:ln w="25400" cap="flat" cmpd="sng" algn="ctr">
                  <a:solidFill>
                    <a:srgbClr val="61EB45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kern="0"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2" name="矩形 151"/>
                <p:cNvSpPr/>
                <p:nvPr/>
              </p:nvSpPr>
              <p:spPr>
                <a:xfrm>
                  <a:off x="-1620011" y="1958218"/>
                  <a:ext cx="101743" cy="101743"/>
                </a:xfrm>
                <a:prstGeom prst="rect">
                  <a:avLst/>
                </a:prstGeom>
                <a:noFill/>
                <a:ln w="25400" cap="flat" cmpd="sng" algn="ctr">
                  <a:solidFill>
                    <a:srgbClr val="61EB45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kern="0"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3" name="矩形 152"/>
                <p:cNvSpPr/>
                <p:nvPr/>
              </p:nvSpPr>
              <p:spPr>
                <a:xfrm>
                  <a:off x="-1620640" y="2061270"/>
                  <a:ext cx="101743" cy="101743"/>
                </a:xfrm>
                <a:prstGeom prst="rect">
                  <a:avLst/>
                </a:prstGeom>
                <a:noFill/>
                <a:ln w="25400" cap="flat" cmpd="sng" algn="ctr">
                  <a:solidFill>
                    <a:srgbClr val="61EB45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kern="0"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06" name="组合 105"/>
              <p:cNvGrpSpPr/>
              <p:nvPr/>
            </p:nvGrpSpPr>
            <p:grpSpPr>
              <a:xfrm>
                <a:off x="4884370" y="3213861"/>
                <a:ext cx="718823" cy="306753"/>
                <a:chOff x="4884370" y="3213861"/>
                <a:chExt cx="718823" cy="306753"/>
              </a:xfrm>
            </p:grpSpPr>
            <p:grpSp>
              <p:nvGrpSpPr>
                <p:cNvPr id="108" name="组合 107"/>
                <p:cNvGrpSpPr/>
                <p:nvPr/>
              </p:nvGrpSpPr>
              <p:grpSpPr>
                <a:xfrm>
                  <a:off x="4884370" y="3215388"/>
                  <a:ext cx="407098" cy="305226"/>
                  <a:chOff x="5130229" y="4057976"/>
                  <a:chExt cx="545966" cy="409344"/>
                </a:xfrm>
              </p:grpSpPr>
              <p:grpSp>
                <p:nvGrpSpPr>
                  <p:cNvPr id="128" name="组合 127"/>
                  <p:cNvGrpSpPr/>
                  <p:nvPr/>
                </p:nvGrpSpPr>
                <p:grpSpPr>
                  <a:xfrm>
                    <a:off x="5130229" y="4057976"/>
                    <a:ext cx="545796" cy="136453"/>
                    <a:chOff x="2429363" y="4510943"/>
                    <a:chExt cx="545796" cy="136453"/>
                  </a:xfrm>
                </p:grpSpPr>
                <p:sp>
                  <p:nvSpPr>
                    <p:cNvPr id="143" name="矩形 142"/>
                    <p:cNvSpPr/>
                    <p:nvPr/>
                  </p:nvSpPr>
                  <p:spPr>
                    <a:xfrm>
                      <a:off x="2429363" y="4510947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4" name="矩形 143"/>
                    <p:cNvSpPr/>
                    <p:nvPr/>
                  </p:nvSpPr>
                  <p:spPr>
                    <a:xfrm>
                      <a:off x="2565812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5" name="矩形 144"/>
                    <p:cNvSpPr/>
                    <p:nvPr/>
                  </p:nvSpPr>
                  <p:spPr>
                    <a:xfrm>
                      <a:off x="2702261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6" name="矩形 145"/>
                    <p:cNvSpPr/>
                    <p:nvPr/>
                  </p:nvSpPr>
                  <p:spPr>
                    <a:xfrm>
                      <a:off x="2838710" y="4510943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29" name="组合 128"/>
                  <p:cNvGrpSpPr/>
                  <p:nvPr/>
                </p:nvGrpSpPr>
                <p:grpSpPr>
                  <a:xfrm>
                    <a:off x="5130229" y="4194425"/>
                    <a:ext cx="545796" cy="136453"/>
                    <a:chOff x="2429363" y="4510943"/>
                    <a:chExt cx="545796" cy="136453"/>
                  </a:xfrm>
                </p:grpSpPr>
                <p:sp>
                  <p:nvSpPr>
                    <p:cNvPr id="138" name="矩形 137"/>
                    <p:cNvSpPr/>
                    <p:nvPr/>
                  </p:nvSpPr>
                  <p:spPr>
                    <a:xfrm>
                      <a:off x="2429363" y="4510947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0" name="矩形 139"/>
                    <p:cNvSpPr/>
                    <p:nvPr/>
                  </p:nvSpPr>
                  <p:spPr>
                    <a:xfrm>
                      <a:off x="2565812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1" name="矩形 140"/>
                    <p:cNvSpPr/>
                    <p:nvPr/>
                  </p:nvSpPr>
                  <p:spPr>
                    <a:xfrm>
                      <a:off x="2702261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2" name="矩形 141"/>
                    <p:cNvSpPr/>
                    <p:nvPr/>
                  </p:nvSpPr>
                  <p:spPr>
                    <a:xfrm>
                      <a:off x="2838710" y="4510943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30" name="组合 129"/>
                  <p:cNvGrpSpPr/>
                  <p:nvPr/>
                </p:nvGrpSpPr>
                <p:grpSpPr>
                  <a:xfrm>
                    <a:off x="5130399" y="4330867"/>
                    <a:ext cx="545796" cy="136453"/>
                    <a:chOff x="2427233" y="4510943"/>
                    <a:chExt cx="545796" cy="136453"/>
                  </a:xfrm>
                </p:grpSpPr>
                <p:sp>
                  <p:nvSpPr>
                    <p:cNvPr id="131" name="矩形 130"/>
                    <p:cNvSpPr/>
                    <p:nvPr/>
                  </p:nvSpPr>
                  <p:spPr>
                    <a:xfrm>
                      <a:off x="2427233" y="4510947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2" name="矩形 131"/>
                    <p:cNvSpPr/>
                    <p:nvPr/>
                  </p:nvSpPr>
                  <p:spPr>
                    <a:xfrm>
                      <a:off x="2563682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6" name="矩形 135"/>
                    <p:cNvSpPr/>
                    <p:nvPr/>
                  </p:nvSpPr>
                  <p:spPr>
                    <a:xfrm>
                      <a:off x="2700132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7" name="矩形 136"/>
                    <p:cNvSpPr/>
                    <p:nvPr/>
                  </p:nvSpPr>
                  <p:spPr>
                    <a:xfrm>
                      <a:off x="2836580" y="4510943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09" name="组合 108"/>
                <p:cNvGrpSpPr/>
                <p:nvPr/>
              </p:nvGrpSpPr>
              <p:grpSpPr>
                <a:xfrm>
                  <a:off x="5297837" y="3213861"/>
                  <a:ext cx="305356" cy="305225"/>
                  <a:chOff x="5130229" y="4057977"/>
                  <a:chExt cx="409518" cy="409343"/>
                </a:xfrm>
              </p:grpSpPr>
              <p:grpSp>
                <p:nvGrpSpPr>
                  <p:cNvPr id="111" name="组合 110"/>
                  <p:cNvGrpSpPr/>
                  <p:nvPr/>
                </p:nvGrpSpPr>
                <p:grpSpPr>
                  <a:xfrm>
                    <a:off x="5130229" y="4057977"/>
                    <a:ext cx="409347" cy="136452"/>
                    <a:chOff x="2429363" y="4510944"/>
                    <a:chExt cx="409347" cy="136452"/>
                  </a:xfrm>
                </p:grpSpPr>
                <p:sp>
                  <p:nvSpPr>
                    <p:cNvPr id="123" name="矩形 122"/>
                    <p:cNvSpPr/>
                    <p:nvPr/>
                  </p:nvSpPr>
                  <p:spPr>
                    <a:xfrm>
                      <a:off x="2429363" y="4510947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6" name="矩形 125"/>
                    <p:cNvSpPr/>
                    <p:nvPr/>
                  </p:nvSpPr>
                  <p:spPr>
                    <a:xfrm>
                      <a:off x="2565812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7" name="矩形 126"/>
                    <p:cNvSpPr/>
                    <p:nvPr/>
                  </p:nvSpPr>
                  <p:spPr>
                    <a:xfrm>
                      <a:off x="2702261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12" name="组合 111"/>
                  <p:cNvGrpSpPr/>
                  <p:nvPr/>
                </p:nvGrpSpPr>
                <p:grpSpPr>
                  <a:xfrm>
                    <a:off x="5130229" y="4194426"/>
                    <a:ext cx="409347" cy="136452"/>
                    <a:chOff x="2429363" y="4510944"/>
                    <a:chExt cx="409347" cy="136452"/>
                  </a:xfrm>
                </p:grpSpPr>
                <p:sp>
                  <p:nvSpPr>
                    <p:cNvPr id="117" name="矩形 116"/>
                    <p:cNvSpPr/>
                    <p:nvPr/>
                  </p:nvSpPr>
                  <p:spPr>
                    <a:xfrm>
                      <a:off x="2429363" y="4510947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8" name="矩形 117"/>
                    <p:cNvSpPr/>
                    <p:nvPr/>
                  </p:nvSpPr>
                  <p:spPr>
                    <a:xfrm>
                      <a:off x="2565812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0" name="矩形 119"/>
                    <p:cNvSpPr/>
                    <p:nvPr/>
                  </p:nvSpPr>
                  <p:spPr>
                    <a:xfrm>
                      <a:off x="2702261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13" name="组合 112"/>
                  <p:cNvGrpSpPr/>
                  <p:nvPr/>
                </p:nvGrpSpPr>
                <p:grpSpPr>
                  <a:xfrm>
                    <a:off x="5130399" y="4330868"/>
                    <a:ext cx="409348" cy="136452"/>
                    <a:chOff x="2427233" y="4510944"/>
                    <a:chExt cx="409348" cy="136452"/>
                  </a:xfrm>
                </p:grpSpPr>
                <p:sp>
                  <p:nvSpPr>
                    <p:cNvPr id="114" name="矩形 113"/>
                    <p:cNvSpPr/>
                    <p:nvPr/>
                  </p:nvSpPr>
                  <p:spPr>
                    <a:xfrm>
                      <a:off x="2427233" y="4510947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5" name="矩形 114"/>
                    <p:cNvSpPr/>
                    <p:nvPr/>
                  </p:nvSpPr>
                  <p:spPr>
                    <a:xfrm>
                      <a:off x="2563682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6" name="矩形 115"/>
                    <p:cNvSpPr/>
                    <p:nvPr/>
                  </p:nvSpPr>
                  <p:spPr>
                    <a:xfrm>
                      <a:off x="2700132" y="4510944"/>
                      <a:ext cx="136449" cy="136449"/>
                    </a:xfrm>
                    <a:prstGeom prst="rect">
                      <a:avLst/>
                    </a:prstGeom>
                    <a:noFill/>
                    <a:ln w="25400" cap="flat" cmpd="sng" algn="ctr">
                      <a:solidFill>
                        <a:srgbClr val="61EB45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zh-CN" altLang="en-US" kern="0"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83" name="组合 82"/>
            <p:cNvGrpSpPr/>
            <p:nvPr/>
          </p:nvGrpSpPr>
          <p:grpSpPr>
            <a:xfrm>
              <a:off x="1858955" y="2199106"/>
              <a:ext cx="981169" cy="657383"/>
              <a:chOff x="10772880" y="5248861"/>
              <a:chExt cx="981169" cy="657383"/>
            </a:xfrm>
          </p:grpSpPr>
          <p:sp>
            <p:nvSpPr>
              <p:cNvPr id="90" name="椭圆形标注 89"/>
              <p:cNvSpPr/>
              <p:nvPr/>
            </p:nvSpPr>
            <p:spPr>
              <a:xfrm>
                <a:off x="10772880" y="5248861"/>
                <a:ext cx="981169" cy="657383"/>
              </a:xfrm>
              <a:prstGeom prst="wedgeEllipseCallout">
                <a:avLst>
                  <a:gd name="adj1" fmla="val -49163"/>
                  <a:gd name="adj2" fmla="val 52495"/>
                </a:avLst>
              </a:prstGeom>
              <a:solidFill>
                <a:srgbClr val="4F81BD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93" name="Freeform 246"/>
              <p:cNvSpPr>
                <a:spLocks noEditPoints="1"/>
              </p:cNvSpPr>
              <p:nvPr/>
            </p:nvSpPr>
            <p:spPr bwMode="auto">
              <a:xfrm>
                <a:off x="11023619" y="5410690"/>
                <a:ext cx="514968" cy="333723"/>
              </a:xfrm>
              <a:custGeom>
                <a:avLst/>
                <a:gdLst>
                  <a:gd name="T0" fmla="*/ 14 w 151"/>
                  <a:gd name="T1" fmla="*/ 37 h 98"/>
                  <a:gd name="T2" fmla="*/ 17 w 151"/>
                  <a:gd name="T3" fmla="*/ 41 h 98"/>
                  <a:gd name="T4" fmla="*/ 17 w 151"/>
                  <a:gd name="T5" fmla="*/ 79 h 98"/>
                  <a:gd name="T6" fmla="*/ 20 w 151"/>
                  <a:gd name="T7" fmla="*/ 98 h 98"/>
                  <a:gd name="T8" fmla="*/ 35 w 151"/>
                  <a:gd name="T9" fmla="*/ 95 h 98"/>
                  <a:gd name="T10" fmla="*/ 116 w 151"/>
                  <a:gd name="T11" fmla="*/ 80 h 98"/>
                  <a:gd name="T12" fmla="*/ 119 w 151"/>
                  <a:gd name="T13" fmla="*/ 98 h 98"/>
                  <a:gd name="T14" fmla="*/ 134 w 151"/>
                  <a:gd name="T15" fmla="*/ 95 h 98"/>
                  <a:gd name="T16" fmla="*/ 148 w 151"/>
                  <a:gd name="T17" fmla="*/ 60 h 98"/>
                  <a:gd name="T18" fmla="*/ 132 w 151"/>
                  <a:gd name="T19" fmla="*/ 38 h 98"/>
                  <a:gd name="T20" fmla="*/ 143 w 151"/>
                  <a:gd name="T21" fmla="*/ 38 h 98"/>
                  <a:gd name="T22" fmla="*/ 139 w 151"/>
                  <a:gd name="T23" fmla="*/ 22 h 98"/>
                  <a:gd name="T24" fmla="*/ 129 w 151"/>
                  <a:gd name="T25" fmla="*/ 28 h 98"/>
                  <a:gd name="T26" fmla="*/ 54 w 151"/>
                  <a:gd name="T27" fmla="*/ 0 h 98"/>
                  <a:gd name="T28" fmla="*/ 17 w 151"/>
                  <a:gd name="T29" fmla="*/ 26 h 98"/>
                  <a:gd name="T30" fmla="*/ 1 w 151"/>
                  <a:gd name="T31" fmla="*/ 28 h 98"/>
                  <a:gd name="T32" fmla="*/ 13 w 151"/>
                  <a:gd name="T33" fmla="*/ 60 h 98"/>
                  <a:gd name="T34" fmla="*/ 27 w 151"/>
                  <a:gd name="T35" fmla="*/ 55 h 98"/>
                  <a:gd name="T36" fmla="*/ 27 w 151"/>
                  <a:gd name="T37" fmla="*/ 66 h 98"/>
                  <a:gd name="T38" fmla="*/ 13 w 151"/>
                  <a:gd name="T39" fmla="*/ 60 h 98"/>
                  <a:gd name="T40" fmla="*/ 48 w 151"/>
                  <a:gd name="T41" fmla="*/ 66 h 98"/>
                  <a:gd name="T42" fmla="*/ 45 w 151"/>
                  <a:gd name="T43" fmla="*/ 57 h 98"/>
                  <a:gd name="T44" fmla="*/ 50 w 151"/>
                  <a:gd name="T45" fmla="*/ 57 h 98"/>
                  <a:gd name="T46" fmla="*/ 61 w 151"/>
                  <a:gd name="T47" fmla="*/ 64 h 98"/>
                  <a:gd name="T48" fmla="*/ 56 w 151"/>
                  <a:gd name="T49" fmla="*/ 64 h 98"/>
                  <a:gd name="T50" fmla="*/ 59 w 151"/>
                  <a:gd name="T51" fmla="*/ 55 h 98"/>
                  <a:gd name="T52" fmla="*/ 61 w 151"/>
                  <a:gd name="T53" fmla="*/ 64 h 98"/>
                  <a:gd name="T54" fmla="*/ 70 w 151"/>
                  <a:gd name="T55" fmla="*/ 66 h 98"/>
                  <a:gd name="T56" fmla="*/ 67 w 151"/>
                  <a:gd name="T57" fmla="*/ 57 h 98"/>
                  <a:gd name="T58" fmla="*/ 72 w 151"/>
                  <a:gd name="T59" fmla="*/ 57 h 98"/>
                  <a:gd name="T60" fmla="*/ 83 w 151"/>
                  <a:gd name="T61" fmla="*/ 64 h 98"/>
                  <a:gd name="T62" fmla="*/ 79 w 151"/>
                  <a:gd name="T63" fmla="*/ 64 h 98"/>
                  <a:gd name="T64" fmla="*/ 81 w 151"/>
                  <a:gd name="T65" fmla="*/ 55 h 98"/>
                  <a:gd name="T66" fmla="*/ 83 w 151"/>
                  <a:gd name="T67" fmla="*/ 64 h 98"/>
                  <a:gd name="T68" fmla="*/ 92 w 151"/>
                  <a:gd name="T69" fmla="*/ 66 h 98"/>
                  <a:gd name="T70" fmla="*/ 90 w 151"/>
                  <a:gd name="T71" fmla="*/ 57 h 98"/>
                  <a:gd name="T72" fmla="*/ 94 w 151"/>
                  <a:gd name="T73" fmla="*/ 57 h 98"/>
                  <a:gd name="T74" fmla="*/ 106 w 151"/>
                  <a:gd name="T75" fmla="*/ 64 h 98"/>
                  <a:gd name="T76" fmla="*/ 101 w 151"/>
                  <a:gd name="T77" fmla="*/ 64 h 98"/>
                  <a:gd name="T78" fmla="*/ 103 w 151"/>
                  <a:gd name="T79" fmla="*/ 55 h 98"/>
                  <a:gd name="T80" fmla="*/ 106 w 151"/>
                  <a:gd name="T81" fmla="*/ 64 h 98"/>
                  <a:gd name="T82" fmla="*/ 132 w 151"/>
                  <a:gd name="T83" fmla="*/ 66 h 98"/>
                  <a:gd name="T84" fmla="*/ 119 w 151"/>
                  <a:gd name="T85" fmla="*/ 60 h 98"/>
                  <a:gd name="T86" fmla="*/ 132 w 151"/>
                  <a:gd name="T87" fmla="*/ 55 h 98"/>
                  <a:gd name="T88" fmla="*/ 29 w 151"/>
                  <a:gd name="T89" fmla="*/ 33 h 98"/>
                  <a:gd name="T90" fmla="*/ 97 w 151"/>
                  <a:gd name="T91" fmla="*/ 9 h 98"/>
                  <a:gd name="T92" fmla="*/ 124 w 151"/>
                  <a:gd name="T93" fmla="*/ 41 h 98"/>
                  <a:gd name="T94" fmla="*/ 81 w 151"/>
                  <a:gd name="T95" fmla="*/ 29 h 98"/>
                  <a:gd name="T96" fmla="*/ 80 w 151"/>
                  <a:gd name="T97" fmla="*/ 33 h 98"/>
                  <a:gd name="T98" fmla="*/ 75 w 151"/>
                  <a:gd name="T99" fmla="*/ 41 h 98"/>
                  <a:gd name="T100" fmla="*/ 37 w 151"/>
                  <a:gd name="T101" fmla="*/ 31 h 98"/>
                  <a:gd name="T102" fmla="*/ 62 w 151"/>
                  <a:gd name="T103" fmla="*/ 41 h 98"/>
                  <a:gd name="T104" fmla="*/ 29 w 151"/>
                  <a:gd name="T105" fmla="*/ 3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1" h="98">
                    <a:moveTo>
                      <a:pt x="7" y="38"/>
                    </a:moveTo>
                    <a:cubicBezTo>
                      <a:pt x="10" y="39"/>
                      <a:pt x="12" y="38"/>
                      <a:pt x="14" y="37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9" y="44"/>
                      <a:pt x="3" y="51"/>
                      <a:pt x="3" y="60"/>
                    </a:cubicBezTo>
                    <a:cubicBezTo>
                      <a:pt x="3" y="69"/>
                      <a:pt x="9" y="77"/>
                      <a:pt x="17" y="79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17" y="97"/>
                      <a:pt x="18" y="98"/>
                      <a:pt x="20" y="98"/>
                    </a:cubicBezTo>
                    <a:cubicBezTo>
                      <a:pt x="32" y="98"/>
                      <a:pt x="32" y="98"/>
                      <a:pt x="32" y="98"/>
                    </a:cubicBezTo>
                    <a:cubicBezTo>
                      <a:pt x="33" y="98"/>
                      <a:pt x="35" y="97"/>
                      <a:pt x="35" y="95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116" y="80"/>
                      <a:pt x="116" y="80"/>
                      <a:pt x="116" y="80"/>
                    </a:cubicBezTo>
                    <a:cubicBezTo>
                      <a:pt x="116" y="95"/>
                      <a:pt x="116" y="95"/>
                      <a:pt x="116" y="95"/>
                    </a:cubicBezTo>
                    <a:cubicBezTo>
                      <a:pt x="116" y="97"/>
                      <a:pt x="118" y="98"/>
                      <a:pt x="119" y="98"/>
                    </a:cubicBezTo>
                    <a:cubicBezTo>
                      <a:pt x="131" y="98"/>
                      <a:pt x="131" y="98"/>
                      <a:pt x="131" y="98"/>
                    </a:cubicBezTo>
                    <a:cubicBezTo>
                      <a:pt x="133" y="98"/>
                      <a:pt x="134" y="97"/>
                      <a:pt x="134" y="95"/>
                    </a:cubicBezTo>
                    <a:cubicBezTo>
                      <a:pt x="134" y="79"/>
                      <a:pt x="134" y="79"/>
                      <a:pt x="134" y="79"/>
                    </a:cubicBezTo>
                    <a:cubicBezTo>
                      <a:pt x="142" y="77"/>
                      <a:pt x="148" y="69"/>
                      <a:pt x="148" y="60"/>
                    </a:cubicBezTo>
                    <a:cubicBezTo>
                      <a:pt x="148" y="51"/>
                      <a:pt x="142" y="44"/>
                      <a:pt x="133" y="41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7" y="37"/>
                      <a:pt x="137" y="37"/>
                      <a:pt x="137" y="37"/>
                    </a:cubicBezTo>
                    <a:cubicBezTo>
                      <a:pt x="139" y="38"/>
                      <a:pt x="141" y="39"/>
                      <a:pt x="143" y="38"/>
                    </a:cubicBezTo>
                    <a:cubicBezTo>
                      <a:pt x="148" y="37"/>
                      <a:pt x="151" y="33"/>
                      <a:pt x="149" y="28"/>
                    </a:cubicBezTo>
                    <a:cubicBezTo>
                      <a:pt x="148" y="24"/>
                      <a:pt x="144" y="21"/>
                      <a:pt x="139" y="22"/>
                    </a:cubicBezTo>
                    <a:cubicBezTo>
                      <a:pt x="137" y="23"/>
                      <a:pt x="135" y="24"/>
                      <a:pt x="134" y="26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4" y="12"/>
                      <a:pt x="110" y="0"/>
                      <a:pt x="97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1" y="0"/>
                      <a:pt x="27" y="12"/>
                      <a:pt x="21" y="28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4"/>
                      <a:pt x="14" y="23"/>
                      <a:pt x="11" y="22"/>
                    </a:cubicBezTo>
                    <a:cubicBezTo>
                      <a:pt x="7" y="21"/>
                      <a:pt x="2" y="24"/>
                      <a:pt x="1" y="28"/>
                    </a:cubicBezTo>
                    <a:cubicBezTo>
                      <a:pt x="0" y="33"/>
                      <a:pt x="3" y="37"/>
                      <a:pt x="7" y="38"/>
                    </a:cubicBezTo>
                    <a:close/>
                    <a:moveTo>
                      <a:pt x="13" y="60"/>
                    </a:moveTo>
                    <a:cubicBezTo>
                      <a:pt x="13" y="58"/>
                      <a:pt x="16" y="55"/>
                      <a:pt x="19" y="55"/>
                    </a:cubicBezTo>
                    <a:cubicBezTo>
                      <a:pt x="27" y="55"/>
                      <a:pt x="27" y="55"/>
                      <a:pt x="27" y="55"/>
                    </a:cubicBezTo>
                    <a:cubicBezTo>
                      <a:pt x="30" y="55"/>
                      <a:pt x="32" y="58"/>
                      <a:pt x="32" y="60"/>
                    </a:cubicBezTo>
                    <a:cubicBezTo>
                      <a:pt x="32" y="63"/>
                      <a:pt x="30" y="66"/>
                      <a:pt x="27" y="66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6" y="66"/>
                      <a:pt x="13" y="63"/>
                      <a:pt x="13" y="60"/>
                    </a:cubicBezTo>
                    <a:close/>
                    <a:moveTo>
                      <a:pt x="50" y="64"/>
                    </a:moveTo>
                    <a:cubicBezTo>
                      <a:pt x="50" y="65"/>
                      <a:pt x="49" y="66"/>
                      <a:pt x="48" y="66"/>
                    </a:cubicBezTo>
                    <a:cubicBezTo>
                      <a:pt x="46" y="66"/>
                      <a:pt x="45" y="65"/>
                      <a:pt x="45" y="64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56"/>
                      <a:pt x="46" y="55"/>
                      <a:pt x="48" y="55"/>
                    </a:cubicBezTo>
                    <a:cubicBezTo>
                      <a:pt x="49" y="55"/>
                      <a:pt x="50" y="56"/>
                      <a:pt x="50" y="57"/>
                    </a:cubicBezTo>
                    <a:lnTo>
                      <a:pt x="50" y="64"/>
                    </a:lnTo>
                    <a:close/>
                    <a:moveTo>
                      <a:pt x="61" y="64"/>
                    </a:moveTo>
                    <a:cubicBezTo>
                      <a:pt x="61" y="65"/>
                      <a:pt x="60" y="66"/>
                      <a:pt x="59" y="66"/>
                    </a:cubicBezTo>
                    <a:cubicBezTo>
                      <a:pt x="57" y="66"/>
                      <a:pt x="56" y="65"/>
                      <a:pt x="56" y="64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56" y="56"/>
                      <a:pt x="57" y="55"/>
                      <a:pt x="59" y="55"/>
                    </a:cubicBezTo>
                    <a:cubicBezTo>
                      <a:pt x="60" y="55"/>
                      <a:pt x="61" y="56"/>
                      <a:pt x="61" y="57"/>
                    </a:cubicBezTo>
                    <a:lnTo>
                      <a:pt x="61" y="64"/>
                    </a:lnTo>
                    <a:close/>
                    <a:moveTo>
                      <a:pt x="72" y="64"/>
                    </a:moveTo>
                    <a:cubicBezTo>
                      <a:pt x="72" y="65"/>
                      <a:pt x="71" y="66"/>
                      <a:pt x="70" y="66"/>
                    </a:cubicBezTo>
                    <a:cubicBezTo>
                      <a:pt x="69" y="66"/>
                      <a:pt x="67" y="65"/>
                      <a:pt x="67" y="64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67" y="56"/>
                      <a:pt x="69" y="55"/>
                      <a:pt x="70" y="55"/>
                    </a:cubicBezTo>
                    <a:cubicBezTo>
                      <a:pt x="71" y="55"/>
                      <a:pt x="72" y="56"/>
                      <a:pt x="72" y="57"/>
                    </a:cubicBezTo>
                    <a:lnTo>
                      <a:pt x="72" y="64"/>
                    </a:lnTo>
                    <a:close/>
                    <a:moveTo>
                      <a:pt x="83" y="64"/>
                    </a:moveTo>
                    <a:cubicBezTo>
                      <a:pt x="83" y="65"/>
                      <a:pt x="82" y="66"/>
                      <a:pt x="81" y="66"/>
                    </a:cubicBezTo>
                    <a:cubicBezTo>
                      <a:pt x="80" y="66"/>
                      <a:pt x="79" y="65"/>
                      <a:pt x="79" y="64"/>
                    </a:cubicBezTo>
                    <a:cubicBezTo>
                      <a:pt x="79" y="57"/>
                      <a:pt x="79" y="57"/>
                      <a:pt x="79" y="57"/>
                    </a:cubicBezTo>
                    <a:cubicBezTo>
                      <a:pt x="79" y="56"/>
                      <a:pt x="80" y="55"/>
                      <a:pt x="81" y="55"/>
                    </a:cubicBezTo>
                    <a:cubicBezTo>
                      <a:pt x="82" y="55"/>
                      <a:pt x="83" y="56"/>
                      <a:pt x="83" y="57"/>
                    </a:cubicBezTo>
                    <a:lnTo>
                      <a:pt x="83" y="64"/>
                    </a:lnTo>
                    <a:close/>
                    <a:moveTo>
                      <a:pt x="94" y="64"/>
                    </a:moveTo>
                    <a:cubicBezTo>
                      <a:pt x="94" y="65"/>
                      <a:pt x="93" y="66"/>
                      <a:pt x="92" y="66"/>
                    </a:cubicBezTo>
                    <a:cubicBezTo>
                      <a:pt x="91" y="66"/>
                      <a:pt x="90" y="65"/>
                      <a:pt x="90" y="64"/>
                    </a:cubicBezTo>
                    <a:cubicBezTo>
                      <a:pt x="90" y="57"/>
                      <a:pt x="90" y="57"/>
                      <a:pt x="90" y="57"/>
                    </a:cubicBezTo>
                    <a:cubicBezTo>
                      <a:pt x="90" y="56"/>
                      <a:pt x="91" y="55"/>
                      <a:pt x="92" y="55"/>
                    </a:cubicBezTo>
                    <a:cubicBezTo>
                      <a:pt x="93" y="55"/>
                      <a:pt x="94" y="56"/>
                      <a:pt x="94" y="57"/>
                    </a:cubicBezTo>
                    <a:lnTo>
                      <a:pt x="94" y="64"/>
                    </a:lnTo>
                    <a:close/>
                    <a:moveTo>
                      <a:pt x="106" y="64"/>
                    </a:moveTo>
                    <a:cubicBezTo>
                      <a:pt x="106" y="65"/>
                      <a:pt x="105" y="66"/>
                      <a:pt x="103" y="66"/>
                    </a:cubicBezTo>
                    <a:cubicBezTo>
                      <a:pt x="102" y="66"/>
                      <a:pt x="101" y="65"/>
                      <a:pt x="101" y="64"/>
                    </a:cubicBezTo>
                    <a:cubicBezTo>
                      <a:pt x="101" y="57"/>
                      <a:pt x="101" y="57"/>
                      <a:pt x="101" y="57"/>
                    </a:cubicBezTo>
                    <a:cubicBezTo>
                      <a:pt x="101" y="56"/>
                      <a:pt x="102" y="55"/>
                      <a:pt x="103" y="55"/>
                    </a:cubicBezTo>
                    <a:cubicBezTo>
                      <a:pt x="105" y="55"/>
                      <a:pt x="106" y="56"/>
                      <a:pt x="106" y="57"/>
                    </a:cubicBezTo>
                    <a:lnTo>
                      <a:pt x="106" y="64"/>
                    </a:lnTo>
                    <a:close/>
                    <a:moveTo>
                      <a:pt x="137" y="60"/>
                    </a:moveTo>
                    <a:cubicBezTo>
                      <a:pt x="137" y="63"/>
                      <a:pt x="135" y="66"/>
                      <a:pt x="132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1" y="66"/>
                      <a:pt x="119" y="63"/>
                      <a:pt x="119" y="60"/>
                    </a:cubicBezTo>
                    <a:cubicBezTo>
                      <a:pt x="119" y="58"/>
                      <a:pt x="121" y="55"/>
                      <a:pt x="124" y="55"/>
                    </a:cubicBezTo>
                    <a:cubicBezTo>
                      <a:pt x="132" y="55"/>
                      <a:pt x="132" y="55"/>
                      <a:pt x="132" y="55"/>
                    </a:cubicBezTo>
                    <a:cubicBezTo>
                      <a:pt x="135" y="55"/>
                      <a:pt x="137" y="58"/>
                      <a:pt x="137" y="60"/>
                    </a:cubicBezTo>
                    <a:close/>
                    <a:moveTo>
                      <a:pt x="29" y="33"/>
                    </a:moveTo>
                    <a:cubicBezTo>
                      <a:pt x="33" y="20"/>
                      <a:pt x="44" y="9"/>
                      <a:pt x="54" y="9"/>
                    </a:cubicBezTo>
                    <a:cubicBezTo>
                      <a:pt x="97" y="9"/>
                      <a:pt x="97" y="9"/>
                      <a:pt x="97" y="9"/>
                    </a:cubicBezTo>
                    <a:cubicBezTo>
                      <a:pt x="107" y="9"/>
                      <a:pt x="118" y="20"/>
                      <a:pt x="122" y="33"/>
                    </a:cubicBezTo>
                    <a:cubicBezTo>
                      <a:pt x="124" y="41"/>
                      <a:pt x="124" y="41"/>
                      <a:pt x="124" y="41"/>
                    </a:cubicBezTo>
                    <a:cubicBezTo>
                      <a:pt x="116" y="41"/>
                      <a:pt x="116" y="41"/>
                      <a:pt x="116" y="41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0" y="29"/>
                      <a:pt x="79" y="30"/>
                      <a:pt x="79" y="31"/>
                    </a:cubicBezTo>
                    <a:cubicBezTo>
                      <a:pt x="78" y="32"/>
                      <a:pt x="79" y="33"/>
                      <a:pt x="80" y="33"/>
                    </a:cubicBezTo>
                    <a:cubicBezTo>
                      <a:pt x="103" y="41"/>
                      <a:pt x="103" y="41"/>
                      <a:pt x="103" y="41"/>
                    </a:cubicBezTo>
                    <a:cubicBezTo>
                      <a:pt x="75" y="41"/>
                      <a:pt x="75" y="41"/>
                      <a:pt x="75" y="41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39" y="29"/>
                      <a:pt x="38" y="30"/>
                      <a:pt x="37" y="31"/>
                    </a:cubicBezTo>
                    <a:cubicBezTo>
                      <a:pt x="37" y="32"/>
                      <a:pt x="38" y="33"/>
                      <a:pt x="39" y="33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27" y="41"/>
                      <a:pt x="27" y="41"/>
                      <a:pt x="27" y="41"/>
                    </a:cubicBezTo>
                    <a:lnTo>
                      <a:pt x="29" y="33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latin typeface="Calibri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4284765" y="2178442"/>
              <a:ext cx="981169" cy="657383"/>
              <a:chOff x="10775184" y="4182255"/>
              <a:chExt cx="981169" cy="657383"/>
            </a:xfrm>
          </p:grpSpPr>
          <p:sp>
            <p:nvSpPr>
              <p:cNvPr id="85" name="椭圆形标注 84"/>
              <p:cNvSpPr/>
              <p:nvPr/>
            </p:nvSpPr>
            <p:spPr>
              <a:xfrm>
                <a:off x="10775184" y="4182255"/>
                <a:ext cx="981169" cy="657383"/>
              </a:xfrm>
              <a:prstGeom prst="wedgeEllipseCallout">
                <a:avLst>
                  <a:gd name="adj1" fmla="val 28735"/>
                  <a:gd name="adj2" fmla="val 78423"/>
                </a:avLst>
              </a:prstGeom>
              <a:solidFill>
                <a:srgbClr val="4F81BD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latin typeface="Calibri"/>
                  <a:ea typeface="宋体" panose="02010600030101010101" pitchFamily="2" charset="-122"/>
                </a:endParaRPr>
              </a:p>
            </p:txBody>
          </p:sp>
          <p:pic>
            <p:nvPicPr>
              <p:cNvPr id="89" name="图片 88"/>
              <p:cNvPicPr>
                <a:picLocks noChangeAspect="1"/>
              </p:cNvPicPr>
              <p:nvPr/>
            </p:nvPicPr>
            <p:blipFill>
              <a:blip r:embed="rId7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81107" y="4254869"/>
                <a:ext cx="564714" cy="512153"/>
              </a:xfrm>
              <a:prstGeom prst="rect">
                <a:avLst/>
              </a:prstGeom>
            </p:spPr>
          </p:pic>
        </p:grpSp>
      </p:grpSp>
      <p:pic>
        <p:nvPicPr>
          <p:cNvPr id="226" name="图片 225" descr="D:\工作文档\DVR\NVR\96,76,77 NI-I8, I4, I16\76,77-I4\图片\照片\7700-I4\DSC_7981A(2-USB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75411" y="3888560"/>
            <a:ext cx="1469753" cy="79886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文本框 31"/>
          <p:cNvSpPr txBox="1"/>
          <p:nvPr/>
        </p:nvSpPr>
        <p:spPr>
          <a:xfrm>
            <a:off x="105331" y="5092542"/>
            <a:ext cx="5609912" cy="83099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lvl="0" algn="just">
              <a:buClr>
                <a:srgbClr val="C11119"/>
              </a:buClr>
              <a:buSzPct val="125000"/>
              <a:defRPr sz="3600" b="1">
                <a:solidFill>
                  <a:srgbClr val="1E2A36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1119"/>
              </a:buClr>
              <a:buSzPct val="125000"/>
              <a:buFontTx/>
              <a:buNone/>
              <a:tabLst/>
              <a:defRPr/>
            </a:pPr>
            <a:r>
              <a:rPr lang="ko-KR" altLang="en-US" sz="1600" b="0" kern="0" dirty="0" smtClean="0">
                <a:solidFill>
                  <a:schemeClr val="tx1"/>
                </a:solidFill>
              </a:rPr>
              <a:t>움직임</a:t>
            </a:r>
            <a:r>
              <a:rPr kumimoji="0" lang="ko-KR" altLang="en-US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 감지 </a:t>
            </a:r>
            <a:r>
              <a:rPr kumimoji="0" lang="en-US" altLang="ko-KR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2.0</a:t>
            </a:r>
            <a:r>
              <a:rPr kumimoji="0" lang="ko-KR" altLang="en-US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을 사용하면 움직임 감지에 사람</a:t>
            </a:r>
            <a:r>
              <a:rPr kumimoji="0" lang="en-US" altLang="ko-KR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/</a:t>
            </a:r>
            <a:r>
              <a:rPr kumimoji="0" lang="ko-KR" altLang="en-US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차량 타겟이 포함된 비디오 클립을 </a:t>
            </a:r>
            <a:r>
              <a:rPr kumimoji="0" lang="en-US" altLang="ko-KR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NVR </a:t>
            </a:r>
            <a:r>
              <a:rPr kumimoji="0" lang="ko-KR" altLang="en-US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재생 시 다른 색상으로 표시할 수 있습니다</a:t>
            </a:r>
            <a:r>
              <a:rPr kumimoji="0" lang="en-US" altLang="ko-KR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.</a:t>
            </a:r>
            <a:endParaRPr kumimoji="0" lang="en-US" altLang="zh-CN" sz="1400" b="0" i="0" u="none" strike="noStrike" kern="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grpSp>
        <p:nvGrpSpPr>
          <p:cNvPr id="228" name="组合 227"/>
          <p:cNvGrpSpPr/>
          <p:nvPr/>
        </p:nvGrpSpPr>
        <p:grpSpPr>
          <a:xfrm>
            <a:off x="5308667" y="1762109"/>
            <a:ext cx="5717247" cy="1107996"/>
            <a:chOff x="6319109" y="2251056"/>
            <a:chExt cx="5717247" cy="1107996"/>
          </a:xfrm>
        </p:grpSpPr>
        <p:sp>
          <p:nvSpPr>
            <p:cNvPr id="229" name="文本框 31"/>
            <p:cNvSpPr txBox="1"/>
            <p:nvPr/>
          </p:nvSpPr>
          <p:spPr>
            <a:xfrm>
              <a:off x="6883209" y="2251056"/>
              <a:ext cx="5153147" cy="1107996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lvl="0" algn="just">
                <a:buClr>
                  <a:srgbClr val="C11119"/>
                </a:buClr>
                <a:buSzPct val="125000"/>
                <a:defRPr sz="3600" b="1">
                  <a:solidFill>
                    <a:srgbClr val="1E2A36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1119"/>
                </a:buClr>
                <a:buSzPct val="125000"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rPr>
                <a:t>높은 감도</a:t>
              </a:r>
              <a:endParaRPr kumimoji="0" lang="en-US" altLang="zh-CN" sz="18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endParaRP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1119"/>
                </a:buClr>
                <a:buSzPct val="125000"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rPr>
                <a:t>움직임 감지 </a:t>
              </a:r>
              <a:r>
                <a:rPr kumimoji="0" lang="en-US" altLang="ko-KR" sz="16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rPr>
                <a:t>2.0</a:t>
              </a:r>
              <a:r>
                <a:rPr kumimoji="0" lang="ko-KR" altLang="en-US" sz="16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rPr>
                <a:t>은 기존 움직임 감지의 모든 이점을 계승하여 비디오의 모든 변화를 포착합니다</a:t>
              </a:r>
              <a:r>
                <a:rPr kumimoji="0" lang="en-US" altLang="ko-KR" sz="16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rPr>
                <a:t>.</a:t>
              </a:r>
              <a:endParaRPr kumimoji="0" lang="en-US" altLang="zh-CN" sz="16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endParaRPr>
            </a:p>
          </p:txBody>
        </p:sp>
        <p:grpSp>
          <p:nvGrpSpPr>
            <p:cNvPr id="230" name="组合 229"/>
            <p:cNvGrpSpPr/>
            <p:nvPr/>
          </p:nvGrpSpPr>
          <p:grpSpPr>
            <a:xfrm>
              <a:off x="6319109" y="2340476"/>
              <a:ext cx="497362" cy="497362"/>
              <a:chOff x="5465191" y="13723964"/>
              <a:chExt cx="497362" cy="497362"/>
            </a:xfrm>
            <a:solidFill>
              <a:srgbClr val="C00000"/>
            </a:solidFill>
          </p:grpSpPr>
          <p:sp>
            <p:nvSpPr>
              <p:cNvPr id="231" name="Freeform 83"/>
              <p:cNvSpPr>
                <a:spLocks noEditPoints="1"/>
              </p:cNvSpPr>
              <p:nvPr/>
            </p:nvSpPr>
            <p:spPr bwMode="auto">
              <a:xfrm>
                <a:off x="5465191" y="13723964"/>
                <a:ext cx="497362" cy="497362"/>
              </a:xfrm>
              <a:custGeom>
                <a:avLst/>
                <a:gdLst/>
                <a:ahLst/>
                <a:cxnLst>
                  <a:cxn ang="0">
                    <a:pos x="58" y="0"/>
                  </a:cxn>
                  <a:cxn ang="0">
                    <a:pos x="0" y="58"/>
                  </a:cxn>
                  <a:cxn ang="0">
                    <a:pos x="58" y="116"/>
                  </a:cxn>
                  <a:cxn ang="0">
                    <a:pos x="116" y="58"/>
                  </a:cxn>
                  <a:cxn ang="0">
                    <a:pos x="58" y="0"/>
                  </a:cxn>
                  <a:cxn ang="0">
                    <a:pos x="58" y="109"/>
                  </a:cxn>
                  <a:cxn ang="0">
                    <a:pos x="7" y="58"/>
                  </a:cxn>
                  <a:cxn ang="0">
                    <a:pos x="58" y="7"/>
                  </a:cxn>
                  <a:cxn ang="0">
                    <a:pos x="109" y="58"/>
                  </a:cxn>
                  <a:cxn ang="0">
                    <a:pos x="58" y="109"/>
                  </a:cxn>
                </a:cxnLst>
                <a:rect l="0" t="0" r="r" b="b"/>
                <a:pathLst>
                  <a:path w="116" h="116">
                    <a:moveTo>
                      <a:pt x="58" y="0"/>
                    </a:moveTo>
                    <a:cubicBezTo>
                      <a:pt x="26" y="0"/>
                      <a:pt x="0" y="26"/>
                      <a:pt x="0" y="58"/>
                    </a:cubicBezTo>
                    <a:cubicBezTo>
                      <a:pt x="0" y="90"/>
                      <a:pt x="26" y="116"/>
                      <a:pt x="58" y="116"/>
                    </a:cubicBezTo>
                    <a:cubicBezTo>
                      <a:pt x="90" y="116"/>
                      <a:pt x="116" y="90"/>
                      <a:pt x="116" y="58"/>
                    </a:cubicBezTo>
                    <a:cubicBezTo>
                      <a:pt x="116" y="26"/>
                      <a:pt x="90" y="0"/>
                      <a:pt x="58" y="0"/>
                    </a:cubicBezTo>
                    <a:close/>
                    <a:moveTo>
                      <a:pt x="58" y="109"/>
                    </a:moveTo>
                    <a:cubicBezTo>
                      <a:pt x="30" y="109"/>
                      <a:pt x="7" y="86"/>
                      <a:pt x="7" y="58"/>
                    </a:cubicBezTo>
                    <a:cubicBezTo>
                      <a:pt x="7" y="30"/>
                      <a:pt x="30" y="7"/>
                      <a:pt x="58" y="7"/>
                    </a:cubicBezTo>
                    <a:cubicBezTo>
                      <a:pt x="86" y="7"/>
                      <a:pt x="109" y="30"/>
                      <a:pt x="109" y="58"/>
                    </a:cubicBezTo>
                    <a:cubicBezTo>
                      <a:pt x="109" y="86"/>
                      <a:pt x="86" y="109"/>
                      <a:pt x="58" y="10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 panose="020B0604020202020204" pitchFamily="34" charset="0"/>
                </a:endParaRPr>
              </a:p>
            </p:txBody>
          </p:sp>
          <p:sp>
            <p:nvSpPr>
              <p:cNvPr id="232" name="Oval 84"/>
              <p:cNvSpPr>
                <a:spLocks noChangeArrowheads="1"/>
              </p:cNvSpPr>
              <p:nvPr/>
            </p:nvSpPr>
            <p:spPr bwMode="auto">
              <a:xfrm>
                <a:off x="5619453" y="13848968"/>
                <a:ext cx="63832" cy="9309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 panose="020B0604020202020204" pitchFamily="34" charset="0"/>
                </a:endParaRPr>
              </a:p>
            </p:txBody>
          </p:sp>
          <p:sp>
            <p:nvSpPr>
              <p:cNvPr id="233" name="Oval 85"/>
              <p:cNvSpPr>
                <a:spLocks noChangeArrowheads="1"/>
              </p:cNvSpPr>
              <p:nvPr/>
            </p:nvSpPr>
            <p:spPr bwMode="auto">
              <a:xfrm>
                <a:off x="5744457" y="13848968"/>
                <a:ext cx="63832" cy="9309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 panose="020B0604020202020204" pitchFamily="34" charset="0"/>
                </a:endParaRPr>
              </a:p>
            </p:txBody>
          </p:sp>
          <p:sp>
            <p:nvSpPr>
              <p:cNvPr id="234" name="Freeform 86"/>
              <p:cNvSpPr>
                <a:spLocks/>
              </p:cNvSpPr>
              <p:nvPr/>
            </p:nvSpPr>
            <p:spPr bwMode="auto">
              <a:xfrm>
                <a:off x="5563599" y="14003230"/>
                <a:ext cx="300545" cy="125006"/>
              </a:xfrm>
              <a:custGeom>
                <a:avLst/>
                <a:gdLst/>
                <a:ahLst/>
                <a:cxnLst>
                  <a:cxn ang="0">
                    <a:pos x="4" y="12"/>
                  </a:cxn>
                  <a:cxn ang="0">
                    <a:pos x="35" y="29"/>
                  </a:cxn>
                  <a:cxn ang="0">
                    <a:pos x="66" y="12"/>
                  </a:cxn>
                  <a:cxn ang="0">
                    <a:pos x="70" y="0"/>
                  </a:cxn>
                  <a:cxn ang="0">
                    <a:pos x="0" y="0"/>
                  </a:cxn>
                  <a:cxn ang="0">
                    <a:pos x="4" y="12"/>
                  </a:cxn>
                </a:cxnLst>
                <a:rect l="0" t="0" r="r" b="b"/>
                <a:pathLst>
                  <a:path w="70" h="29">
                    <a:moveTo>
                      <a:pt x="4" y="12"/>
                    </a:moveTo>
                    <a:cubicBezTo>
                      <a:pt x="10" y="22"/>
                      <a:pt x="22" y="29"/>
                      <a:pt x="35" y="29"/>
                    </a:cubicBezTo>
                    <a:cubicBezTo>
                      <a:pt x="48" y="29"/>
                      <a:pt x="59" y="22"/>
                      <a:pt x="66" y="12"/>
                    </a:cubicBezTo>
                    <a:cubicBezTo>
                      <a:pt x="68" y="8"/>
                      <a:pt x="69" y="4"/>
                      <a:pt x="7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2" y="8"/>
                      <a:pt x="4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35" name="组合 234"/>
          <p:cNvGrpSpPr/>
          <p:nvPr/>
        </p:nvGrpSpPr>
        <p:grpSpPr>
          <a:xfrm>
            <a:off x="5167126" y="3889473"/>
            <a:ext cx="6120983" cy="861774"/>
            <a:chOff x="6319109" y="5225936"/>
            <a:chExt cx="5958764" cy="861774"/>
          </a:xfrm>
        </p:grpSpPr>
        <p:sp>
          <p:nvSpPr>
            <p:cNvPr id="236" name="文本框 31"/>
            <p:cNvSpPr txBox="1"/>
            <p:nvPr/>
          </p:nvSpPr>
          <p:spPr>
            <a:xfrm>
              <a:off x="6883208" y="5225936"/>
              <a:ext cx="5394665" cy="861774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lvl="0" algn="just">
                <a:buClr>
                  <a:srgbClr val="C11119"/>
                </a:buClr>
                <a:buSzPct val="125000"/>
                <a:defRPr sz="3600" b="1">
                  <a:solidFill>
                    <a:srgbClr val="1E2A36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1119"/>
                </a:buClr>
                <a:buSzPct val="125000"/>
                <a:buFontTx/>
                <a:buNone/>
                <a:tabLst/>
                <a:defRPr/>
              </a:pPr>
              <a:r>
                <a:rPr lang="ko-KR" altLang="en-US" sz="1800" kern="0" dirty="0" smtClean="0">
                  <a:solidFill>
                    <a:schemeClr val="tx1"/>
                  </a:solidFill>
                </a:rPr>
                <a:t>효</a:t>
              </a:r>
              <a:r>
                <a:rPr kumimoji="0" lang="ko-KR" altLang="en-US" sz="1800" b="1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rPr>
                <a:t>율적 재생</a:t>
              </a:r>
              <a:endParaRPr kumimoji="0" lang="en-US" altLang="zh-CN" sz="18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endParaRP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1119"/>
                </a:buClr>
                <a:buSzPct val="125000"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rPr>
                <a:t>움직임 감지 </a:t>
              </a:r>
              <a:r>
                <a:rPr kumimoji="0" lang="en-US" altLang="ko-KR" sz="16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rPr>
                <a:t>2.0</a:t>
              </a:r>
              <a:r>
                <a:rPr kumimoji="0" lang="ko-KR" altLang="en-US" sz="16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rPr>
                <a:t>은 움직임 감지 이벤트를 발생시키는 대상 유형을 사람</a:t>
              </a:r>
              <a:r>
                <a:rPr kumimoji="0" lang="en-US" altLang="ko-KR" sz="16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rPr>
                <a:t>, </a:t>
              </a:r>
              <a:r>
                <a:rPr kumimoji="0" lang="ko-KR" altLang="en-US" sz="16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rPr>
                <a:t>차량</a:t>
              </a:r>
              <a:r>
                <a:rPr kumimoji="0" lang="en-US" altLang="ko-KR" sz="16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rPr>
                <a:t>, </a:t>
              </a:r>
              <a:r>
                <a:rPr kumimoji="0" lang="ko-KR" altLang="en-US" sz="16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rPr>
                <a:t>기타로 분류합니다</a:t>
              </a:r>
              <a:r>
                <a:rPr kumimoji="0" lang="en-US" altLang="ko-KR" sz="16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rPr>
                <a:t>.</a:t>
              </a:r>
              <a:endParaRPr kumimoji="0" lang="en-US" altLang="zh-CN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endParaRPr>
            </a:p>
          </p:txBody>
        </p:sp>
        <p:grpSp>
          <p:nvGrpSpPr>
            <p:cNvPr id="237" name="组合 236"/>
            <p:cNvGrpSpPr/>
            <p:nvPr/>
          </p:nvGrpSpPr>
          <p:grpSpPr>
            <a:xfrm>
              <a:off x="6319109" y="5315356"/>
              <a:ext cx="497362" cy="497362"/>
              <a:chOff x="5465191" y="13723964"/>
              <a:chExt cx="497362" cy="497362"/>
            </a:xfrm>
            <a:solidFill>
              <a:srgbClr val="C00000"/>
            </a:solidFill>
          </p:grpSpPr>
          <p:sp>
            <p:nvSpPr>
              <p:cNvPr id="238" name="Freeform 83"/>
              <p:cNvSpPr>
                <a:spLocks noEditPoints="1"/>
              </p:cNvSpPr>
              <p:nvPr/>
            </p:nvSpPr>
            <p:spPr bwMode="auto">
              <a:xfrm>
                <a:off x="5465191" y="13723964"/>
                <a:ext cx="497362" cy="497362"/>
              </a:xfrm>
              <a:custGeom>
                <a:avLst/>
                <a:gdLst/>
                <a:ahLst/>
                <a:cxnLst>
                  <a:cxn ang="0">
                    <a:pos x="58" y="0"/>
                  </a:cxn>
                  <a:cxn ang="0">
                    <a:pos x="0" y="58"/>
                  </a:cxn>
                  <a:cxn ang="0">
                    <a:pos x="58" y="116"/>
                  </a:cxn>
                  <a:cxn ang="0">
                    <a:pos x="116" y="58"/>
                  </a:cxn>
                  <a:cxn ang="0">
                    <a:pos x="58" y="0"/>
                  </a:cxn>
                  <a:cxn ang="0">
                    <a:pos x="58" y="109"/>
                  </a:cxn>
                  <a:cxn ang="0">
                    <a:pos x="7" y="58"/>
                  </a:cxn>
                  <a:cxn ang="0">
                    <a:pos x="58" y="7"/>
                  </a:cxn>
                  <a:cxn ang="0">
                    <a:pos x="109" y="58"/>
                  </a:cxn>
                  <a:cxn ang="0">
                    <a:pos x="58" y="109"/>
                  </a:cxn>
                </a:cxnLst>
                <a:rect l="0" t="0" r="r" b="b"/>
                <a:pathLst>
                  <a:path w="116" h="116">
                    <a:moveTo>
                      <a:pt x="58" y="0"/>
                    </a:moveTo>
                    <a:cubicBezTo>
                      <a:pt x="26" y="0"/>
                      <a:pt x="0" y="26"/>
                      <a:pt x="0" y="58"/>
                    </a:cubicBezTo>
                    <a:cubicBezTo>
                      <a:pt x="0" y="90"/>
                      <a:pt x="26" y="116"/>
                      <a:pt x="58" y="116"/>
                    </a:cubicBezTo>
                    <a:cubicBezTo>
                      <a:pt x="90" y="116"/>
                      <a:pt x="116" y="90"/>
                      <a:pt x="116" y="58"/>
                    </a:cubicBezTo>
                    <a:cubicBezTo>
                      <a:pt x="116" y="26"/>
                      <a:pt x="90" y="0"/>
                      <a:pt x="58" y="0"/>
                    </a:cubicBezTo>
                    <a:close/>
                    <a:moveTo>
                      <a:pt x="58" y="109"/>
                    </a:moveTo>
                    <a:cubicBezTo>
                      <a:pt x="30" y="109"/>
                      <a:pt x="7" y="86"/>
                      <a:pt x="7" y="58"/>
                    </a:cubicBezTo>
                    <a:cubicBezTo>
                      <a:pt x="7" y="30"/>
                      <a:pt x="30" y="7"/>
                      <a:pt x="58" y="7"/>
                    </a:cubicBezTo>
                    <a:cubicBezTo>
                      <a:pt x="86" y="7"/>
                      <a:pt x="109" y="30"/>
                      <a:pt x="109" y="58"/>
                    </a:cubicBezTo>
                    <a:cubicBezTo>
                      <a:pt x="109" y="86"/>
                      <a:pt x="86" y="109"/>
                      <a:pt x="58" y="10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 panose="020B0604020202020204" pitchFamily="34" charset="0"/>
                </a:endParaRPr>
              </a:p>
            </p:txBody>
          </p:sp>
          <p:sp>
            <p:nvSpPr>
              <p:cNvPr id="239" name="Oval 84"/>
              <p:cNvSpPr>
                <a:spLocks noChangeArrowheads="1"/>
              </p:cNvSpPr>
              <p:nvPr/>
            </p:nvSpPr>
            <p:spPr bwMode="auto">
              <a:xfrm>
                <a:off x="5619453" y="13848968"/>
                <a:ext cx="63832" cy="9309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 panose="020B0604020202020204" pitchFamily="34" charset="0"/>
                </a:endParaRPr>
              </a:p>
            </p:txBody>
          </p:sp>
          <p:sp>
            <p:nvSpPr>
              <p:cNvPr id="240" name="Oval 85"/>
              <p:cNvSpPr>
                <a:spLocks noChangeArrowheads="1"/>
              </p:cNvSpPr>
              <p:nvPr/>
            </p:nvSpPr>
            <p:spPr bwMode="auto">
              <a:xfrm>
                <a:off x="5744457" y="13848968"/>
                <a:ext cx="63832" cy="9309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 panose="020B0604020202020204" pitchFamily="34" charset="0"/>
                </a:endParaRPr>
              </a:p>
            </p:txBody>
          </p:sp>
          <p:sp>
            <p:nvSpPr>
              <p:cNvPr id="241" name="Freeform 86"/>
              <p:cNvSpPr>
                <a:spLocks/>
              </p:cNvSpPr>
              <p:nvPr/>
            </p:nvSpPr>
            <p:spPr bwMode="auto">
              <a:xfrm>
                <a:off x="5563599" y="14003230"/>
                <a:ext cx="300545" cy="125006"/>
              </a:xfrm>
              <a:custGeom>
                <a:avLst/>
                <a:gdLst/>
                <a:ahLst/>
                <a:cxnLst>
                  <a:cxn ang="0">
                    <a:pos x="4" y="12"/>
                  </a:cxn>
                  <a:cxn ang="0">
                    <a:pos x="35" y="29"/>
                  </a:cxn>
                  <a:cxn ang="0">
                    <a:pos x="66" y="12"/>
                  </a:cxn>
                  <a:cxn ang="0">
                    <a:pos x="70" y="0"/>
                  </a:cxn>
                  <a:cxn ang="0">
                    <a:pos x="0" y="0"/>
                  </a:cxn>
                  <a:cxn ang="0">
                    <a:pos x="4" y="12"/>
                  </a:cxn>
                </a:cxnLst>
                <a:rect l="0" t="0" r="r" b="b"/>
                <a:pathLst>
                  <a:path w="70" h="29">
                    <a:moveTo>
                      <a:pt x="4" y="12"/>
                    </a:moveTo>
                    <a:cubicBezTo>
                      <a:pt x="10" y="22"/>
                      <a:pt x="22" y="29"/>
                      <a:pt x="35" y="29"/>
                    </a:cubicBezTo>
                    <a:cubicBezTo>
                      <a:pt x="48" y="29"/>
                      <a:pt x="59" y="22"/>
                      <a:pt x="66" y="12"/>
                    </a:cubicBezTo>
                    <a:cubicBezTo>
                      <a:pt x="68" y="8"/>
                      <a:pt x="69" y="4"/>
                      <a:pt x="7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2" y="8"/>
                      <a:pt x="4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42" name="文本框 31"/>
          <p:cNvSpPr txBox="1"/>
          <p:nvPr/>
        </p:nvSpPr>
        <p:spPr>
          <a:xfrm>
            <a:off x="5842528" y="2930746"/>
            <a:ext cx="5382899" cy="86177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lvl="0" algn="just">
              <a:buClr>
                <a:srgbClr val="C11119"/>
              </a:buClr>
              <a:buSzPct val="125000"/>
              <a:defRPr sz="3600" b="1">
                <a:solidFill>
                  <a:srgbClr val="1E2A36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1119"/>
              </a:buClr>
              <a:buSzPct val="125000"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용이성</a:t>
            </a:r>
            <a:endParaRPr kumimoji="0" lang="en-US" altLang="zh-CN" sz="1800" b="1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1119"/>
              </a:buClr>
              <a:buSzPct val="125000"/>
              <a:buFontTx/>
              <a:buNone/>
              <a:tabLst/>
              <a:defRPr/>
            </a:pPr>
            <a:r>
              <a:rPr kumimoji="0" lang="ko-KR" altLang="en-US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움직임 감지 </a:t>
            </a:r>
            <a:r>
              <a:rPr kumimoji="0" lang="en-US" altLang="ko-KR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2.0</a:t>
            </a:r>
            <a:r>
              <a:rPr kumimoji="0" lang="ko-KR" altLang="en-US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의 구성은 기존 움직임 감지와 유사하여 설정이 용이합니다</a:t>
            </a:r>
            <a:r>
              <a:rPr kumimoji="0" lang="en-US" altLang="ko-KR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.</a:t>
            </a:r>
            <a:endParaRPr kumimoji="0" lang="en-US" altLang="zh-CN" sz="1600" b="0" i="0" u="none" strike="noStrike" kern="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grpSp>
        <p:nvGrpSpPr>
          <p:cNvPr id="243" name="组合 242"/>
          <p:cNvGrpSpPr/>
          <p:nvPr/>
        </p:nvGrpSpPr>
        <p:grpSpPr>
          <a:xfrm>
            <a:off x="5246759" y="2912898"/>
            <a:ext cx="497362" cy="497362"/>
            <a:chOff x="5465191" y="13723964"/>
            <a:chExt cx="497362" cy="497362"/>
          </a:xfrm>
          <a:solidFill>
            <a:srgbClr val="C00000"/>
          </a:solidFill>
        </p:grpSpPr>
        <p:sp>
          <p:nvSpPr>
            <p:cNvPr id="244" name="Freeform 83"/>
            <p:cNvSpPr>
              <a:spLocks noEditPoints="1"/>
            </p:cNvSpPr>
            <p:nvPr/>
          </p:nvSpPr>
          <p:spPr bwMode="auto">
            <a:xfrm>
              <a:off x="5465191" y="13723964"/>
              <a:ext cx="497362" cy="497362"/>
            </a:xfrm>
            <a:custGeom>
              <a:avLst/>
              <a:gdLst/>
              <a:ahLst/>
              <a:cxnLst>
                <a:cxn ang="0">
                  <a:pos x="58" y="0"/>
                </a:cxn>
                <a:cxn ang="0">
                  <a:pos x="0" y="58"/>
                </a:cxn>
                <a:cxn ang="0">
                  <a:pos x="58" y="116"/>
                </a:cxn>
                <a:cxn ang="0">
                  <a:pos x="116" y="58"/>
                </a:cxn>
                <a:cxn ang="0">
                  <a:pos x="58" y="0"/>
                </a:cxn>
                <a:cxn ang="0">
                  <a:pos x="58" y="109"/>
                </a:cxn>
                <a:cxn ang="0">
                  <a:pos x="7" y="58"/>
                </a:cxn>
                <a:cxn ang="0">
                  <a:pos x="58" y="7"/>
                </a:cxn>
                <a:cxn ang="0">
                  <a:pos x="109" y="58"/>
                </a:cxn>
                <a:cxn ang="0">
                  <a:pos x="58" y="109"/>
                </a:cxn>
              </a:cxnLst>
              <a:rect l="0" t="0" r="r" b="b"/>
              <a:pathLst>
                <a:path w="116" h="116">
                  <a:moveTo>
                    <a:pt x="58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90"/>
                    <a:pt x="26" y="116"/>
                    <a:pt x="58" y="116"/>
                  </a:cubicBezTo>
                  <a:cubicBezTo>
                    <a:pt x="90" y="116"/>
                    <a:pt x="116" y="90"/>
                    <a:pt x="116" y="58"/>
                  </a:cubicBezTo>
                  <a:cubicBezTo>
                    <a:pt x="116" y="26"/>
                    <a:pt x="90" y="0"/>
                    <a:pt x="58" y="0"/>
                  </a:cubicBezTo>
                  <a:close/>
                  <a:moveTo>
                    <a:pt x="58" y="109"/>
                  </a:moveTo>
                  <a:cubicBezTo>
                    <a:pt x="30" y="109"/>
                    <a:pt x="7" y="86"/>
                    <a:pt x="7" y="58"/>
                  </a:cubicBezTo>
                  <a:cubicBezTo>
                    <a:pt x="7" y="30"/>
                    <a:pt x="30" y="7"/>
                    <a:pt x="58" y="7"/>
                  </a:cubicBezTo>
                  <a:cubicBezTo>
                    <a:pt x="86" y="7"/>
                    <a:pt x="109" y="30"/>
                    <a:pt x="109" y="58"/>
                  </a:cubicBezTo>
                  <a:cubicBezTo>
                    <a:pt x="109" y="86"/>
                    <a:pt x="86" y="109"/>
                    <a:pt x="58" y="10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9">
                <a:defRPr/>
              </a:pPr>
              <a:endParaRPr lang="en-US" sz="1400">
                <a:cs typeface="Arial" panose="020B0604020202020204" pitchFamily="34" charset="0"/>
              </a:endParaRPr>
            </a:p>
          </p:txBody>
        </p:sp>
        <p:sp>
          <p:nvSpPr>
            <p:cNvPr id="245" name="Oval 84"/>
            <p:cNvSpPr>
              <a:spLocks noChangeArrowheads="1"/>
            </p:cNvSpPr>
            <p:nvPr/>
          </p:nvSpPr>
          <p:spPr bwMode="auto">
            <a:xfrm>
              <a:off x="5619453" y="13848968"/>
              <a:ext cx="63832" cy="9309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9">
                <a:defRPr/>
              </a:pPr>
              <a:endParaRPr lang="en-US" sz="1400">
                <a:cs typeface="Arial" panose="020B0604020202020204" pitchFamily="34" charset="0"/>
              </a:endParaRPr>
            </a:p>
          </p:txBody>
        </p:sp>
        <p:sp>
          <p:nvSpPr>
            <p:cNvPr id="246" name="Oval 85"/>
            <p:cNvSpPr>
              <a:spLocks noChangeArrowheads="1"/>
            </p:cNvSpPr>
            <p:nvPr/>
          </p:nvSpPr>
          <p:spPr bwMode="auto">
            <a:xfrm>
              <a:off x="5744457" y="13848968"/>
              <a:ext cx="63832" cy="9309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9">
                <a:defRPr/>
              </a:pPr>
              <a:endParaRPr lang="en-US" sz="1400">
                <a:cs typeface="Arial" panose="020B0604020202020204" pitchFamily="34" charset="0"/>
              </a:endParaRPr>
            </a:p>
          </p:txBody>
        </p:sp>
        <p:sp>
          <p:nvSpPr>
            <p:cNvPr id="247" name="Freeform 86"/>
            <p:cNvSpPr>
              <a:spLocks/>
            </p:cNvSpPr>
            <p:nvPr/>
          </p:nvSpPr>
          <p:spPr bwMode="auto">
            <a:xfrm>
              <a:off x="5563599" y="14003230"/>
              <a:ext cx="300545" cy="125006"/>
            </a:xfrm>
            <a:custGeom>
              <a:avLst/>
              <a:gdLst/>
              <a:ahLst/>
              <a:cxnLst>
                <a:cxn ang="0">
                  <a:pos x="4" y="12"/>
                </a:cxn>
                <a:cxn ang="0">
                  <a:pos x="35" y="29"/>
                </a:cxn>
                <a:cxn ang="0">
                  <a:pos x="66" y="12"/>
                </a:cxn>
                <a:cxn ang="0">
                  <a:pos x="70" y="0"/>
                </a:cxn>
                <a:cxn ang="0">
                  <a:pos x="0" y="0"/>
                </a:cxn>
                <a:cxn ang="0">
                  <a:pos x="4" y="12"/>
                </a:cxn>
              </a:cxnLst>
              <a:rect l="0" t="0" r="r" b="b"/>
              <a:pathLst>
                <a:path w="70" h="29">
                  <a:moveTo>
                    <a:pt x="4" y="12"/>
                  </a:moveTo>
                  <a:cubicBezTo>
                    <a:pt x="10" y="22"/>
                    <a:pt x="22" y="29"/>
                    <a:pt x="35" y="29"/>
                  </a:cubicBezTo>
                  <a:cubicBezTo>
                    <a:pt x="48" y="29"/>
                    <a:pt x="59" y="22"/>
                    <a:pt x="66" y="12"/>
                  </a:cubicBezTo>
                  <a:cubicBezTo>
                    <a:pt x="68" y="8"/>
                    <a:pt x="69" y="4"/>
                    <a:pt x="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2" y="8"/>
                    <a:pt x="4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9">
                <a:defRPr/>
              </a:pPr>
              <a:endParaRPr lang="en-US" sz="1400"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248" name="表格 2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485073"/>
              </p:ext>
            </p:extLst>
          </p:nvPr>
        </p:nvGraphicFramePr>
        <p:xfrm>
          <a:off x="5602505" y="4882145"/>
          <a:ext cx="6313414" cy="127100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59303">
                  <a:extLst>
                    <a:ext uri="{9D8B030D-6E8A-4147-A177-3AD203B41FA5}">
                      <a16:colId xmlns:a16="http://schemas.microsoft.com/office/drawing/2014/main" val="1540451128"/>
                    </a:ext>
                  </a:extLst>
                </a:gridCol>
                <a:gridCol w="3954111">
                  <a:extLst>
                    <a:ext uri="{9D8B030D-6E8A-4147-A177-3AD203B41FA5}">
                      <a16:colId xmlns:a16="http://schemas.microsoft.com/office/drawing/2014/main" val="4065649613"/>
                    </a:ext>
                  </a:extLst>
                </a:gridCol>
              </a:tblGrid>
              <a:tr h="1973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600" u="none" strike="noStrike" kern="1200" baseline="0" dirty="0" smtClean="0">
                          <a:effectLst/>
                        </a:rPr>
                        <a:t>움직임 감지 </a:t>
                      </a:r>
                      <a:r>
                        <a:rPr lang="en-US" altLang="ko-KR" sz="1600" u="none" strike="noStrike" kern="1200" baseline="0" dirty="0" smtClean="0">
                          <a:effectLst/>
                        </a:rPr>
                        <a:t>2.0</a:t>
                      </a:r>
                      <a:endParaRPr lang="zh-CN" altLang="en-US" sz="1600" b="1" i="0" u="none" strike="noStrike" kern="1200" baseline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600" u="none" strike="noStrike" baseline="0" smtClean="0">
                          <a:effectLst/>
                        </a:rPr>
                        <a:t>제품 시리즈</a:t>
                      </a:r>
                      <a:endParaRPr lang="en-US" sz="1600" b="1" i="0" u="none" strike="noStrike" baseline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37525212"/>
                  </a:ext>
                </a:extLst>
              </a:tr>
              <a:tr h="2906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400" u="none" strike="noStrike" baseline="0" dirty="0" smtClean="0">
                          <a:effectLst/>
                        </a:rPr>
                        <a:t>IPC </a:t>
                      </a:r>
                      <a:endParaRPr lang="en-US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1xx3G2-LI/1xx7G2/1xx7G2H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62560452"/>
                  </a:ext>
                </a:extLst>
              </a:tr>
              <a:tr h="1453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400" u="none" strike="noStrike" baseline="0" dirty="0" smtClean="0">
                          <a:effectLst/>
                        </a:rPr>
                        <a:t>IPC</a:t>
                      </a:r>
                      <a:endParaRPr lang="en-US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2xx3G/2xx6/2xx7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05189284"/>
                  </a:ext>
                </a:extLst>
              </a:tr>
              <a:tr h="1453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/>
                      <a:r>
                        <a:rPr lang="en-US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</a:rPr>
                        <a:t>NVR</a:t>
                      </a:r>
                      <a:endParaRPr lang="en-US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/>
                      <a:r>
                        <a:rPr lang="en-US" altLang="ko-KR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</a:rPr>
                        <a:t>71Q</a:t>
                      </a:r>
                      <a:r>
                        <a:rPr lang="ko-KR" altLang="en-US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</a:rPr>
                        <a:t>를 제외한 모든 제품 지원</a:t>
                      </a:r>
                      <a:endParaRPr lang="en-US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923733955"/>
                  </a:ext>
                </a:extLst>
              </a:tr>
              <a:tr h="2906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/>
                      <a:r>
                        <a:rPr lang="en-US" altLang="ko-KR" sz="1400" u="none" strike="noStrike" baseline="0" dirty="0" smtClean="0">
                          <a:effectLst/>
                        </a:rPr>
                        <a:t>DVR</a:t>
                      </a:r>
                      <a:endParaRPr lang="en-US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/>
                      <a:r>
                        <a:rPr lang="en-US" sz="1400" u="none" strike="noStrike" dirty="0" smtClean="0">
                          <a:effectLst/>
                        </a:rPr>
                        <a:t>71HG-K/71HG-M/72HG-K/72HG-M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445259118"/>
                  </a:ext>
                </a:extLst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993060" y="6381645"/>
            <a:ext cx="8223124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비고</a:t>
            </a:r>
            <a:r>
              <a:rPr lang="en-US" altLang="ko-KR" b="1" dirty="0" smtClean="0">
                <a:solidFill>
                  <a:srgbClr val="C00000"/>
                </a:solidFill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:</a:t>
            </a:r>
            <a:r>
              <a:rPr lang="en-US" altLang="ko-KR" b="1" dirty="0" smtClean="0">
                <a:solidFill>
                  <a:srgbClr val="FFFFFF"/>
                </a:solidFill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 </a:t>
            </a:r>
            <a:r>
              <a:rPr lang="en-US" altLang="ko-KR" b="1" dirty="0" err="1" smtClean="0">
                <a:solidFill>
                  <a:srgbClr val="FFFFFF"/>
                </a:solidFill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AcuSense</a:t>
            </a:r>
            <a:r>
              <a:rPr lang="en-US" altLang="ko-KR" b="1" dirty="0" smtClean="0">
                <a:solidFill>
                  <a:srgbClr val="FFFFFF"/>
                </a:solidFill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 </a:t>
            </a:r>
            <a:r>
              <a:rPr lang="ko-KR" altLang="en-US" b="1" dirty="0" smtClean="0">
                <a:solidFill>
                  <a:srgbClr val="FFFFFF"/>
                </a:solidFill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기술을 지원하는 제품은 움직임 감지 </a:t>
            </a:r>
            <a:r>
              <a:rPr lang="en-US" altLang="ko-KR" b="1" dirty="0" smtClean="0">
                <a:solidFill>
                  <a:srgbClr val="FFFFFF"/>
                </a:solidFill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2.0</a:t>
            </a:r>
            <a:r>
              <a:rPr lang="ko-KR" altLang="en-US" b="1" dirty="0" smtClean="0">
                <a:solidFill>
                  <a:srgbClr val="FFFFFF"/>
                </a:solidFill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도 지원합니다</a:t>
            </a:r>
            <a:r>
              <a:rPr lang="en-US" altLang="ko-KR" b="1" dirty="0" smtClean="0">
                <a:solidFill>
                  <a:srgbClr val="FFFFFF"/>
                </a:solidFill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.</a:t>
            </a:r>
            <a:endParaRPr lang="zh-CN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26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73255" y="-227548"/>
            <a:ext cx="10858500" cy="900112"/>
          </a:xfrm>
        </p:spPr>
        <p:txBody>
          <a:bodyPr>
            <a:noAutofit/>
          </a:bodyPr>
          <a:lstStyle/>
          <a:p>
            <a:r>
              <a:rPr lang="en-US" altLang="zh-CN" smtClean="0"/>
              <a:t>AcuSense </a:t>
            </a:r>
            <a:r>
              <a:rPr lang="ko-KR" altLang="en-US" smtClean="0"/>
              <a:t>기술</a:t>
            </a:r>
            <a:endParaRPr lang="zh-CN" altLang="en-US" dirty="0"/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586" y="222508"/>
            <a:ext cx="1217202" cy="439685"/>
          </a:xfrm>
          <a:prstGeom prst="rect">
            <a:avLst/>
          </a:prstGeom>
        </p:spPr>
      </p:pic>
      <p:sp>
        <p:nvSpPr>
          <p:cNvPr id="87" name="矩形 86"/>
          <p:cNvSpPr/>
          <p:nvPr/>
        </p:nvSpPr>
        <p:spPr>
          <a:xfrm>
            <a:off x="459947" y="1045634"/>
            <a:ext cx="11228302" cy="83099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defRPr/>
            </a:pPr>
            <a:r>
              <a:rPr lang="en-US" altLang="ko-KR" sz="1600" b="1" dirty="0" smtClean="0"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– </a:t>
            </a:r>
            <a:r>
              <a:rPr lang="en-US" altLang="ko-KR" sz="1600" b="1" dirty="0" err="1" smtClean="0"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AcuSense</a:t>
            </a:r>
            <a:r>
              <a:rPr lang="ko-KR" altLang="en-US" sz="1600" b="1" dirty="0" smtClean="0"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는 딥러닝 알고리즘 기반의 지능형 영상 분석 기술로 대상을 감지하여 사람</a:t>
            </a:r>
            <a:r>
              <a:rPr lang="en-US" altLang="ko-KR" sz="1600" b="1" dirty="0" smtClean="0"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, </a:t>
            </a:r>
            <a:r>
              <a:rPr lang="ko-KR" altLang="en-US" sz="1600" b="1" dirty="0" smtClean="0"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차량</a:t>
            </a:r>
            <a:r>
              <a:rPr lang="en-US" altLang="ko-KR" sz="1600" b="1" dirty="0" smtClean="0"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, </a:t>
            </a:r>
            <a:r>
              <a:rPr lang="ko-KR" altLang="en-US" sz="1600" b="1" dirty="0" smtClean="0"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기타로 분류합니다</a:t>
            </a:r>
            <a:r>
              <a:rPr lang="en-US" altLang="ko-KR" sz="1600" b="1" dirty="0" smtClean="0"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. </a:t>
            </a:r>
            <a:r>
              <a:rPr lang="ko-KR" altLang="en-US" sz="1600" b="1" dirty="0" smtClean="0"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사용자에게 안정적인 알람을 생성하는 데 도움이 됩니다</a:t>
            </a:r>
            <a:r>
              <a:rPr lang="en-US" altLang="ko-KR" sz="1600" b="1" dirty="0" smtClean="0"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.</a:t>
            </a:r>
            <a:endParaRPr lang="en-US" altLang="zh-CN" sz="1600" b="1" dirty="0" smtClean="0">
              <a:latin typeface="Calibri" panose="020F0502020204030204" pitchFamily="34" charset="0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>
              <a:defRPr/>
            </a:pPr>
            <a:r>
              <a:rPr lang="en-US" altLang="ko-KR" sz="1600" b="1" dirty="0" err="1" smtClean="0"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AcuSense</a:t>
            </a:r>
            <a:r>
              <a:rPr lang="ko-KR" altLang="en-US" sz="1600" b="1" dirty="0" smtClean="0"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에는 움직임 감지 </a:t>
            </a:r>
            <a:r>
              <a:rPr lang="en-US" altLang="ko-KR" sz="1600" b="1" dirty="0" smtClean="0"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2.0 </a:t>
            </a:r>
            <a:r>
              <a:rPr lang="ko-KR" altLang="en-US" sz="1600" b="1" dirty="0" smtClean="0"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및 주변 보호 기능이 포함되어 있습니다</a:t>
            </a:r>
            <a:r>
              <a:rPr lang="en-US" altLang="ko-KR" sz="1600" b="1" dirty="0" smtClean="0"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.</a:t>
            </a:r>
            <a:endParaRPr lang="en-US" altLang="zh-CN" sz="1600" b="1" dirty="0">
              <a:latin typeface="Calibri" panose="020F0502020204030204" pitchFamily="34" charset="0"/>
              <a:ea typeface="Segoe UI Historic" panose="020B0502040204020203" pitchFamily="34" charset="0"/>
              <a:cs typeface="Calibri" panose="020F0502020204030204" pitchFamily="34" charset="0"/>
            </a:endParaRPr>
          </a:p>
        </p:txBody>
      </p:sp>
      <p:grpSp>
        <p:nvGrpSpPr>
          <p:cNvPr id="174" name="组合 173"/>
          <p:cNvGrpSpPr/>
          <p:nvPr/>
        </p:nvGrpSpPr>
        <p:grpSpPr>
          <a:xfrm>
            <a:off x="1385042" y="2003597"/>
            <a:ext cx="2349850" cy="2918869"/>
            <a:chOff x="32660" y="1963933"/>
            <a:chExt cx="2843039" cy="3537788"/>
          </a:xfrm>
        </p:grpSpPr>
        <p:sp>
          <p:nvSpPr>
            <p:cNvPr id="175" name="虚尾箭头 174"/>
            <p:cNvSpPr/>
            <p:nvPr/>
          </p:nvSpPr>
          <p:spPr>
            <a:xfrm rot="5400000">
              <a:off x="1211154" y="2638776"/>
              <a:ext cx="400075" cy="402634"/>
            </a:xfrm>
            <a:prstGeom prst="stripedRightArrow">
              <a:avLst/>
            </a:prstGeom>
            <a:solidFill>
              <a:srgbClr val="2C405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b="1" kern="0"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176" name="组合 175"/>
            <p:cNvGrpSpPr/>
            <p:nvPr/>
          </p:nvGrpSpPr>
          <p:grpSpPr>
            <a:xfrm>
              <a:off x="32660" y="1963933"/>
              <a:ext cx="2843039" cy="3537788"/>
              <a:chOff x="32660" y="1963933"/>
              <a:chExt cx="2843039" cy="3537788"/>
            </a:xfrm>
          </p:grpSpPr>
          <p:grpSp>
            <p:nvGrpSpPr>
              <p:cNvPr id="177" name="组合 176"/>
              <p:cNvGrpSpPr/>
              <p:nvPr/>
            </p:nvGrpSpPr>
            <p:grpSpPr>
              <a:xfrm>
                <a:off x="32660" y="1963933"/>
                <a:ext cx="2479303" cy="707193"/>
                <a:chOff x="56091" y="1726853"/>
                <a:chExt cx="2479303" cy="707193"/>
              </a:xfrm>
            </p:grpSpPr>
            <p:grpSp>
              <p:nvGrpSpPr>
                <p:cNvPr id="191" name="组合 190"/>
                <p:cNvGrpSpPr/>
                <p:nvPr/>
              </p:nvGrpSpPr>
              <p:grpSpPr>
                <a:xfrm>
                  <a:off x="391526" y="1726853"/>
                  <a:ext cx="2105331" cy="707193"/>
                  <a:chOff x="9196631" y="-1315545"/>
                  <a:chExt cx="2105331" cy="926016"/>
                </a:xfrm>
              </p:grpSpPr>
              <p:pic>
                <p:nvPicPr>
                  <p:cNvPr id="193" name="图片 192"/>
                  <p:cNvPicPr>
                    <a:picLocks noChangeAspect="1"/>
                  </p:cNvPicPr>
                  <p:nvPr/>
                </p:nvPicPr>
                <p:blipFill>
                  <a:blip r:embed="rId4"/>
                  <a:srcRect t="19861" b="35801"/>
                  <a:stretch>
                    <a:fillRect/>
                  </a:stretch>
                </p:blipFill>
                <p:spPr>
                  <a:xfrm>
                    <a:off x="9196631" y="-1315091"/>
                    <a:ext cx="2104501" cy="749208"/>
                  </a:xfrm>
                  <a:custGeom>
                    <a:avLst/>
                    <a:gdLst>
                      <a:gd name="connsiteX0" fmla="*/ 374604 w 2104501"/>
                      <a:gd name="connsiteY0" fmla="*/ 0 h 749208"/>
                      <a:gd name="connsiteX1" fmla="*/ 1729897 w 2104501"/>
                      <a:gd name="connsiteY1" fmla="*/ 0 h 749208"/>
                      <a:gd name="connsiteX2" fmla="*/ 2104501 w 2104501"/>
                      <a:gd name="connsiteY2" fmla="*/ 374604 h 749208"/>
                      <a:gd name="connsiteX3" fmla="*/ 1729897 w 2104501"/>
                      <a:gd name="connsiteY3" fmla="*/ 749208 h 749208"/>
                      <a:gd name="connsiteX4" fmla="*/ 374604 w 2104501"/>
                      <a:gd name="connsiteY4" fmla="*/ 749208 h 749208"/>
                      <a:gd name="connsiteX5" fmla="*/ 0 w 2104501"/>
                      <a:gd name="connsiteY5" fmla="*/ 374604 h 749208"/>
                      <a:gd name="connsiteX6" fmla="*/ 374604 w 2104501"/>
                      <a:gd name="connsiteY6" fmla="*/ 0 h 7492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04501" h="749208">
                        <a:moveTo>
                          <a:pt x="374604" y="0"/>
                        </a:moveTo>
                        <a:lnTo>
                          <a:pt x="1729897" y="0"/>
                        </a:lnTo>
                        <a:cubicBezTo>
                          <a:pt x="1936785" y="0"/>
                          <a:pt x="2104501" y="167716"/>
                          <a:pt x="2104501" y="374604"/>
                        </a:cubicBezTo>
                        <a:cubicBezTo>
                          <a:pt x="2104501" y="581492"/>
                          <a:pt x="1936785" y="749208"/>
                          <a:pt x="1729897" y="749208"/>
                        </a:cubicBezTo>
                        <a:lnTo>
                          <a:pt x="374604" y="749208"/>
                        </a:lnTo>
                        <a:cubicBezTo>
                          <a:pt x="167716" y="749208"/>
                          <a:pt x="0" y="581492"/>
                          <a:pt x="0" y="374604"/>
                        </a:cubicBezTo>
                        <a:cubicBezTo>
                          <a:pt x="0" y="167716"/>
                          <a:pt x="167716" y="0"/>
                          <a:pt x="374604" y="0"/>
                        </a:cubicBezTo>
                        <a:close/>
                      </a:path>
                    </a:pathLst>
                  </a:custGeom>
                </p:spPr>
              </p:pic>
              <p:sp>
                <p:nvSpPr>
                  <p:cNvPr id="194" name="圆角矩形 193"/>
                  <p:cNvSpPr/>
                  <p:nvPr/>
                </p:nvSpPr>
                <p:spPr>
                  <a:xfrm>
                    <a:off x="9197461" y="-1315545"/>
                    <a:ext cx="2104501" cy="92601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0D2135">
                      <a:alpha val="80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zh-CN" altLang="en-US" b="1" kern="0">
                      <a:latin typeface="等线" panose="020F0502020204030204"/>
                      <a:ea typeface="等线" panose="02010600030101010101" pitchFamily="2" charset="-122"/>
                    </a:endParaRPr>
                  </a:p>
                </p:txBody>
              </p:sp>
            </p:grpSp>
            <p:sp>
              <p:nvSpPr>
                <p:cNvPr id="192" name="任意多边形 191"/>
                <p:cNvSpPr/>
                <p:nvPr/>
              </p:nvSpPr>
              <p:spPr>
                <a:xfrm>
                  <a:off x="56091" y="1756046"/>
                  <a:ext cx="2479303" cy="584215"/>
                </a:xfrm>
                <a:custGeom>
                  <a:avLst/>
                  <a:gdLst>
                    <a:gd name="connsiteX0" fmla="*/ 22859 w 1865372"/>
                    <a:gd name="connsiteY0" fmla="*/ 0 h 492443"/>
                    <a:gd name="connsiteX1" fmla="*/ 1842513 w 1865372"/>
                    <a:gd name="connsiteY1" fmla="*/ 0 h 492443"/>
                    <a:gd name="connsiteX2" fmla="*/ 1846423 w 1865372"/>
                    <a:gd name="connsiteY2" fmla="*/ 15208 h 492443"/>
                    <a:gd name="connsiteX3" fmla="*/ 1865372 w 1865372"/>
                    <a:gd name="connsiteY3" fmla="*/ 203176 h 492443"/>
                    <a:gd name="connsiteX4" fmla="*/ 1823440 w 1865372"/>
                    <a:gd name="connsiteY4" fmla="*/ 480528 h 492443"/>
                    <a:gd name="connsiteX5" fmla="*/ 1819080 w 1865372"/>
                    <a:gd name="connsiteY5" fmla="*/ 492443 h 492443"/>
                    <a:gd name="connsiteX6" fmla="*/ 46293 w 1865372"/>
                    <a:gd name="connsiteY6" fmla="*/ 492443 h 492443"/>
                    <a:gd name="connsiteX7" fmla="*/ 41932 w 1865372"/>
                    <a:gd name="connsiteY7" fmla="*/ 480528 h 492443"/>
                    <a:gd name="connsiteX8" fmla="*/ 0 w 1865372"/>
                    <a:gd name="connsiteY8" fmla="*/ 203176 h 492443"/>
                    <a:gd name="connsiteX9" fmla="*/ 18949 w 1865372"/>
                    <a:gd name="connsiteY9" fmla="*/ 15208 h 4924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65372" h="492443">
                      <a:moveTo>
                        <a:pt x="22859" y="0"/>
                      </a:moveTo>
                      <a:lnTo>
                        <a:pt x="1842513" y="0"/>
                      </a:lnTo>
                      <a:lnTo>
                        <a:pt x="1846423" y="15208"/>
                      </a:lnTo>
                      <a:cubicBezTo>
                        <a:pt x="1858847" y="75923"/>
                        <a:pt x="1865372" y="138788"/>
                        <a:pt x="1865372" y="203176"/>
                      </a:cubicBezTo>
                      <a:cubicBezTo>
                        <a:pt x="1865372" y="299759"/>
                        <a:pt x="1850692" y="392913"/>
                        <a:pt x="1823440" y="480528"/>
                      </a:cubicBezTo>
                      <a:lnTo>
                        <a:pt x="1819080" y="492443"/>
                      </a:lnTo>
                      <a:lnTo>
                        <a:pt x="46293" y="492443"/>
                      </a:lnTo>
                      <a:lnTo>
                        <a:pt x="41932" y="480528"/>
                      </a:lnTo>
                      <a:cubicBezTo>
                        <a:pt x="14681" y="392913"/>
                        <a:pt x="0" y="299759"/>
                        <a:pt x="0" y="203176"/>
                      </a:cubicBezTo>
                      <a:cubicBezTo>
                        <a:pt x="0" y="138788"/>
                        <a:pt x="6525" y="75923"/>
                        <a:pt x="18949" y="15208"/>
                      </a:cubicBezTo>
                      <a:close/>
                    </a:path>
                  </a:pathLst>
                </a:custGeom>
                <a:noFill/>
              </p:spPr>
              <p:txBody>
                <a:bodyPr wrap="square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r>
                    <a:rPr lang="ko-KR" altLang="en-US" sz="1200" b="1" smtClean="0">
                      <a:latin typeface="Helvetica Now Text" panose="020B050403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rPr>
                    <a:t>하이크비전</a:t>
                  </a:r>
                  <a:endParaRPr lang="en-US" altLang="zh-CN" sz="1200" b="1" dirty="0">
                    <a:latin typeface="Helvetica Now Text" panose="020B0504030202020204" pitchFamily="34" charset="0"/>
                    <a:ea typeface="等线" panose="02010600030101010101" pitchFamily="2" charset="-122"/>
                    <a:cs typeface="Arial" panose="020B0604020202020204" pitchFamily="34" charset="0"/>
                  </a:endParaRPr>
                </a:p>
                <a:p>
                  <a:pPr algn="ctr">
                    <a:defRPr/>
                  </a:pPr>
                  <a:r>
                    <a:rPr lang="ko-KR" altLang="en-US" sz="1200" b="1" smtClean="0">
                      <a:latin typeface="Helvetica Now Text" panose="020B050403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rPr>
                    <a:t>딥러닝 알고리즘</a:t>
                  </a:r>
                  <a:endParaRPr lang="en-US" altLang="zh-CN" sz="1200" b="1" dirty="0">
                    <a:latin typeface="Helvetica Now Text" panose="020B0504030202020204" pitchFamily="34" charset="0"/>
                    <a:ea typeface="等线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8" name="组合 177"/>
              <p:cNvGrpSpPr/>
              <p:nvPr/>
            </p:nvGrpSpPr>
            <p:grpSpPr>
              <a:xfrm>
                <a:off x="338327" y="4913897"/>
                <a:ext cx="2213003" cy="587824"/>
                <a:chOff x="357794" y="4432526"/>
                <a:chExt cx="2213003" cy="587824"/>
              </a:xfrm>
            </p:grpSpPr>
            <p:grpSp>
              <p:nvGrpSpPr>
                <p:cNvPr id="187" name="组合 186"/>
                <p:cNvGrpSpPr/>
                <p:nvPr/>
              </p:nvGrpSpPr>
              <p:grpSpPr>
                <a:xfrm>
                  <a:off x="391526" y="4432526"/>
                  <a:ext cx="2104501" cy="587824"/>
                  <a:chOff x="428103" y="4386854"/>
                  <a:chExt cx="2104501" cy="749208"/>
                </a:xfrm>
              </p:grpSpPr>
              <p:pic>
                <p:nvPicPr>
                  <p:cNvPr id="189" name="图片 188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765" t="28917" r="2414" b="26074"/>
                  <a:stretch>
                    <a:fillRect/>
                  </a:stretch>
                </p:blipFill>
                <p:spPr>
                  <a:xfrm>
                    <a:off x="428103" y="4386854"/>
                    <a:ext cx="2104501" cy="749208"/>
                  </a:xfrm>
                  <a:custGeom>
                    <a:avLst/>
                    <a:gdLst>
                      <a:gd name="connsiteX0" fmla="*/ 374604 w 2104501"/>
                      <a:gd name="connsiteY0" fmla="*/ 0 h 749208"/>
                      <a:gd name="connsiteX1" fmla="*/ 1729897 w 2104501"/>
                      <a:gd name="connsiteY1" fmla="*/ 0 h 749208"/>
                      <a:gd name="connsiteX2" fmla="*/ 2104501 w 2104501"/>
                      <a:gd name="connsiteY2" fmla="*/ 374604 h 749208"/>
                      <a:gd name="connsiteX3" fmla="*/ 1729897 w 2104501"/>
                      <a:gd name="connsiteY3" fmla="*/ 749208 h 749208"/>
                      <a:gd name="connsiteX4" fmla="*/ 374604 w 2104501"/>
                      <a:gd name="connsiteY4" fmla="*/ 749208 h 749208"/>
                      <a:gd name="connsiteX5" fmla="*/ 0 w 2104501"/>
                      <a:gd name="connsiteY5" fmla="*/ 374604 h 749208"/>
                      <a:gd name="connsiteX6" fmla="*/ 374604 w 2104501"/>
                      <a:gd name="connsiteY6" fmla="*/ 0 h 7492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04501" h="749208">
                        <a:moveTo>
                          <a:pt x="374604" y="0"/>
                        </a:moveTo>
                        <a:lnTo>
                          <a:pt x="1729897" y="0"/>
                        </a:lnTo>
                        <a:cubicBezTo>
                          <a:pt x="1936785" y="0"/>
                          <a:pt x="2104501" y="167716"/>
                          <a:pt x="2104501" y="374604"/>
                        </a:cubicBezTo>
                        <a:cubicBezTo>
                          <a:pt x="2104501" y="581492"/>
                          <a:pt x="1936785" y="749208"/>
                          <a:pt x="1729897" y="749208"/>
                        </a:cubicBezTo>
                        <a:lnTo>
                          <a:pt x="374604" y="749208"/>
                        </a:lnTo>
                        <a:cubicBezTo>
                          <a:pt x="167716" y="749208"/>
                          <a:pt x="0" y="581492"/>
                          <a:pt x="0" y="374604"/>
                        </a:cubicBezTo>
                        <a:cubicBezTo>
                          <a:pt x="0" y="167716"/>
                          <a:pt x="167716" y="0"/>
                          <a:pt x="374604" y="0"/>
                        </a:cubicBezTo>
                        <a:close/>
                      </a:path>
                    </a:pathLst>
                  </a:custGeom>
                </p:spPr>
              </p:pic>
              <p:sp>
                <p:nvSpPr>
                  <p:cNvPr id="190" name="圆角矩形 189"/>
                  <p:cNvSpPr/>
                  <p:nvPr/>
                </p:nvSpPr>
                <p:spPr>
                  <a:xfrm>
                    <a:off x="432055" y="4392798"/>
                    <a:ext cx="2089616" cy="74326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0D2135">
                      <a:alpha val="80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zh-CN" altLang="en-US" b="1" kern="0">
                      <a:latin typeface="等线" panose="020F0502020204030204"/>
                      <a:ea typeface="等线" panose="02010600030101010101" pitchFamily="2" charset="-122"/>
                    </a:endParaRPr>
                  </a:p>
                </p:txBody>
              </p:sp>
            </p:grpSp>
            <p:sp>
              <p:nvSpPr>
                <p:cNvPr id="188" name="任意多边形 187"/>
                <p:cNvSpPr/>
                <p:nvPr/>
              </p:nvSpPr>
              <p:spPr>
                <a:xfrm>
                  <a:off x="357794" y="4607253"/>
                  <a:ext cx="2213003" cy="306059"/>
                </a:xfrm>
                <a:custGeom>
                  <a:avLst/>
                  <a:gdLst>
                    <a:gd name="connsiteX0" fmla="*/ 22859 w 1865372"/>
                    <a:gd name="connsiteY0" fmla="*/ 0 h 492443"/>
                    <a:gd name="connsiteX1" fmla="*/ 1842513 w 1865372"/>
                    <a:gd name="connsiteY1" fmla="*/ 0 h 492443"/>
                    <a:gd name="connsiteX2" fmla="*/ 1846423 w 1865372"/>
                    <a:gd name="connsiteY2" fmla="*/ 15208 h 492443"/>
                    <a:gd name="connsiteX3" fmla="*/ 1865372 w 1865372"/>
                    <a:gd name="connsiteY3" fmla="*/ 203176 h 492443"/>
                    <a:gd name="connsiteX4" fmla="*/ 1823440 w 1865372"/>
                    <a:gd name="connsiteY4" fmla="*/ 480528 h 492443"/>
                    <a:gd name="connsiteX5" fmla="*/ 1819080 w 1865372"/>
                    <a:gd name="connsiteY5" fmla="*/ 492443 h 492443"/>
                    <a:gd name="connsiteX6" fmla="*/ 46293 w 1865372"/>
                    <a:gd name="connsiteY6" fmla="*/ 492443 h 492443"/>
                    <a:gd name="connsiteX7" fmla="*/ 41932 w 1865372"/>
                    <a:gd name="connsiteY7" fmla="*/ 480528 h 492443"/>
                    <a:gd name="connsiteX8" fmla="*/ 0 w 1865372"/>
                    <a:gd name="connsiteY8" fmla="*/ 203176 h 492443"/>
                    <a:gd name="connsiteX9" fmla="*/ 18949 w 1865372"/>
                    <a:gd name="connsiteY9" fmla="*/ 15208 h 4924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65372" h="492443">
                      <a:moveTo>
                        <a:pt x="22859" y="0"/>
                      </a:moveTo>
                      <a:lnTo>
                        <a:pt x="1842513" y="0"/>
                      </a:lnTo>
                      <a:lnTo>
                        <a:pt x="1846423" y="15208"/>
                      </a:lnTo>
                      <a:cubicBezTo>
                        <a:pt x="1858847" y="75923"/>
                        <a:pt x="1865372" y="138788"/>
                        <a:pt x="1865372" y="203176"/>
                      </a:cubicBezTo>
                      <a:cubicBezTo>
                        <a:pt x="1865372" y="299759"/>
                        <a:pt x="1850692" y="392913"/>
                        <a:pt x="1823440" y="480528"/>
                      </a:cubicBezTo>
                      <a:lnTo>
                        <a:pt x="1819080" y="492443"/>
                      </a:lnTo>
                      <a:lnTo>
                        <a:pt x="46293" y="492443"/>
                      </a:lnTo>
                      <a:lnTo>
                        <a:pt x="41932" y="480528"/>
                      </a:lnTo>
                      <a:cubicBezTo>
                        <a:pt x="14681" y="392913"/>
                        <a:pt x="0" y="299759"/>
                        <a:pt x="0" y="203176"/>
                      </a:cubicBezTo>
                      <a:cubicBezTo>
                        <a:pt x="0" y="138788"/>
                        <a:pt x="6525" y="75923"/>
                        <a:pt x="18949" y="15208"/>
                      </a:cubicBezTo>
                      <a:close/>
                    </a:path>
                  </a:pathLst>
                </a:custGeom>
                <a:noFill/>
              </p:spPr>
              <p:txBody>
                <a:bodyPr wrap="square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r>
                    <a:rPr lang="ko-KR" altLang="en-US" sz="1200" b="1" smtClean="0">
                      <a:latin typeface="Helvetica Now Text" panose="020B050403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rPr>
                    <a:t>고성능 칩</a:t>
                  </a:r>
                  <a:endParaRPr lang="en-US" altLang="zh-CN" sz="1200" b="1" dirty="0">
                    <a:latin typeface="Helvetica Now Text" panose="020B0504030202020204" pitchFamily="34" charset="0"/>
                    <a:ea typeface="等线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79" name="虚尾箭头 178"/>
              <p:cNvSpPr/>
              <p:nvPr/>
            </p:nvSpPr>
            <p:spPr>
              <a:xfrm rot="16200000" flipV="1">
                <a:off x="1220307" y="4505102"/>
                <a:ext cx="400075" cy="402634"/>
              </a:xfrm>
              <a:prstGeom prst="stripedRightArrow">
                <a:avLst/>
              </a:prstGeom>
              <a:solidFill>
                <a:srgbClr val="2C405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b="1" kern="0"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grpSp>
            <p:nvGrpSpPr>
              <p:cNvPr id="180" name="组合 179"/>
              <p:cNvGrpSpPr/>
              <p:nvPr/>
            </p:nvGrpSpPr>
            <p:grpSpPr>
              <a:xfrm>
                <a:off x="354412" y="2557126"/>
                <a:ext cx="2521287" cy="2048995"/>
                <a:chOff x="354412" y="2557126"/>
                <a:chExt cx="2521287" cy="2048995"/>
              </a:xfrm>
            </p:grpSpPr>
            <p:pic>
              <p:nvPicPr>
                <p:cNvPr id="181" name="图片 180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1529" r="15944"/>
                <a:stretch/>
              </p:blipFill>
              <p:spPr>
                <a:xfrm>
                  <a:off x="354412" y="3812025"/>
                  <a:ext cx="2303729" cy="794096"/>
                </a:xfrm>
                <a:prstGeom prst="rect">
                  <a:avLst/>
                </a:prstGeom>
              </p:spPr>
            </p:pic>
            <p:pic>
              <p:nvPicPr>
                <p:cNvPr id="182" name="图片 181"/>
                <p:cNvPicPr>
                  <a:picLocks noChangeAspect="1"/>
                </p:cNvPicPr>
                <p:nvPr/>
              </p:nvPicPr>
              <p:blipFill rotWithShape="1">
                <a:blip r:embed="rId7" cstate="hq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9769" b="93402" l="4123" r="94344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712" t="17363" r="5330" b="5806"/>
                <a:stretch/>
              </p:blipFill>
              <p:spPr>
                <a:xfrm>
                  <a:off x="412711" y="3554594"/>
                  <a:ext cx="1588127" cy="539143"/>
                </a:xfrm>
                <a:prstGeom prst="rect">
                  <a:avLst/>
                </a:prstGeom>
              </p:spPr>
            </p:pic>
            <p:pic>
              <p:nvPicPr>
                <p:cNvPr id="183" name="图片 6"/>
                <p:cNvPicPr>
                  <a:picLocks noChangeAspect="1"/>
                </p:cNvPicPr>
                <p:nvPr/>
              </p:nvPicPr>
              <p:blipFill>
                <a:blip r:embed="rId9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1432868">
                  <a:off x="377170" y="3122848"/>
                  <a:ext cx="1299217" cy="688979"/>
                </a:xfrm>
                <a:prstGeom prst="rect">
                  <a:avLst/>
                </a:prstGeom>
              </p:spPr>
            </p:pic>
            <p:pic>
              <p:nvPicPr>
                <p:cNvPr id="184" name="Picture 16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6840" y="3034388"/>
                  <a:ext cx="1240066" cy="930394"/>
                </a:xfrm>
                <a:prstGeom prst="rect">
                  <a:avLst/>
                </a:prstGeom>
              </p:spPr>
            </p:pic>
            <p:pic>
              <p:nvPicPr>
                <p:cNvPr id="185" name="图片 184"/>
                <p:cNvPicPr>
                  <a:picLocks noChangeAspect="1"/>
                </p:cNvPicPr>
                <p:nvPr/>
              </p:nvPicPr>
              <p:blipFill>
                <a:blip r:embed="rId11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26287" y="2557126"/>
                  <a:ext cx="1949412" cy="1073152"/>
                </a:xfrm>
                <a:prstGeom prst="rect">
                  <a:avLst/>
                </a:prstGeom>
              </p:spPr>
            </p:pic>
            <p:pic>
              <p:nvPicPr>
                <p:cNvPr id="186" name="Picture 17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flipV="1">
                  <a:off x="1926414" y="3365436"/>
                  <a:ext cx="624916" cy="663026"/>
                </a:xfrm>
                <a:prstGeom prst="rect">
                  <a:avLst/>
                </a:prstGeom>
              </p:spPr>
            </p:pic>
          </p:grpSp>
        </p:grpSp>
      </p:grpSp>
      <p:graphicFrame>
        <p:nvGraphicFramePr>
          <p:cNvPr id="196" name="表格 1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299945"/>
              </p:ext>
            </p:extLst>
          </p:nvPr>
        </p:nvGraphicFramePr>
        <p:xfrm>
          <a:off x="6272777" y="5547270"/>
          <a:ext cx="5474435" cy="125029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611722">
                  <a:extLst>
                    <a:ext uri="{9D8B030D-6E8A-4147-A177-3AD203B41FA5}">
                      <a16:colId xmlns:a16="http://schemas.microsoft.com/office/drawing/2014/main" val="1540451128"/>
                    </a:ext>
                  </a:extLst>
                </a:gridCol>
                <a:gridCol w="3862713">
                  <a:extLst>
                    <a:ext uri="{9D8B030D-6E8A-4147-A177-3AD203B41FA5}">
                      <a16:colId xmlns:a16="http://schemas.microsoft.com/office/drawing/2014/main" val="4065649613"/>
                    </a:ext>
                  </a:extLst>
                </a:gridCol>
              </a:tblGrid>
              <a:tr h="1947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400" u="none" strike="noStrike" kern="1200" baseline="0" smtClean="0">
                          <a:effectLst/>
                        </a:rPr>
                        <a:t>아큐센스</a:t>
                      </a:r>
                      <a:endParaRPr lang="zh-CN" altLang="en-US" sz="1400" b="1" i="0" u="none" strike="noStrike" kern="1200" baseline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400" u="none" strike="noStrike" baseline="0" smtClean="0">
                          <a:effectLst/>
                        </a:rPr>
                        <a:t>제품 시리즈</a:t>
                      </a:r>
                      <a:endParaRPr lang="en-US" sz="1400" b="1" i="0" u="none" strike="noStrike" baseline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37525212"/>
                  </a:ext>
                </a:extLst>
              </a:tr>
              <a:tr h="257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400" u="none" strike="noStrike" baseline="0" dirty="0" smtClean="0">
                          <a:effectLst/>
                        </a:rPr>
                        <a:t>IPC </a:t>
                      </a:r>
                      <a:endParaRPr lang="en-US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2xx3G/2xx6/2xx7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62560452"/>
                  </a:ext>
                </a:extLst>
              </a:tr>
              <a:tr h="257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/>
                      <a:r>
                        <a:rPr lang="en-US" altLang="zh-CN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</a:rPr>
                        <a:t>NVR</a:t>
                      </a:r>
                      <a:endParaRPr lang="en-US" altLang="zh-CN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/>
                      <a:r>
                        <a:rPr lang="en-US" sz="1200" u="none" strike="noStrike" dirty="0" smtClean="0">
                          <a:effectLst/>
                        </a:rPr>
                        <a:t>76NXI-K/77NXI-K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4205189284"/>
                  </a:ext>
                </a:extLst>
              </a:tr>
              <a:tr h="257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/>
                      <a:r>
                        <a:rPr lang="en-US" altLang="ko-KR" sz="1400" u="none" strike="noStrike" baseline="0" dirty="0" smtClean="0">
                          <a:effectLst/>
                        </a:rPr>
                        <a:t>DVR</a:t>
                      </a:r>
                      <a:endParaRPr lang="en-US" altLang="zh-CN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/>
                      <a:r>
                        <a:rPr lang="en-US" sz="1200" u="none" strike="noStrike" dirty="0" smtClean="0">
                          <a:effectLst/>
                        </a:rPr>
                        <a:t>71HQ-M/71HU-M/72HQ-M/72HU-M/72HT-M/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383447534"/>
                  </a:ext>
                </a:extLst>
              </a:tr>
              <a:tr h="257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/>
                      <a:r>
                        <a:rPr lang="en-US" altLang="ko-KR" sz="1400" u="none" strike="noStrike" baseline="0" dirty="0" smtClean="0">
                          <a:effectLst/>
                        </a:rPr>
                        <a:t>DVR</a:t>
                      </a:r>
                      <a:endParaRPr lang="en-US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/>
                      <a:r>
                        <a:rPr lang="en-US" sz="1200" u="none" strike="noStrike" dirty="0" smtClean="0">
                          <a:effectLst/>
                        </a:rPr>
                        <a:t>73HQ-M/73HU-M/81HQ-M/90HQ-M/90HU-M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445259118"/>
                  </a:ext>
                </a:extLst>
              </a:tr>
            </a:tbl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502945"/>
              </p:ext>
            </p:extLst>
          </p:nvPr>
        </p:nvGraphicFramePr>
        <p:xfrm>
          <a:off x="131862" y="5619366"/>
          <a:ext cx="5004064" cy="88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8958">
                  <a:extLst>
                    <a:ext uri="{9D8B030D-6E8A-4147-A177-3AD203B41FA5}">
                      <a16:colId xmlns:a16="http://schemas.microsoft.com/office/drawing/2014/main" val="1145977394"/>
                    </a:ext>
                  </a:extLst>
                </a:gridCol>
                <a:gridCol w="1251133">
                  <a:extLst>
                    <a:ext uri="{9D8B030D-6E8A-4147-A177-3AD203B41FA5}">
                      <a16:colId xmlns:a16="http://schemas.microsoft.com/office/drawing/2014/main" val="3068019547"/>
                    </a:ext>
                  </a:extLst>
                </a:gridCol>
                <a:gridCol w="1973973">
                  <a:extLst>
                    <a:ext uri="{9D8B030D-6E8A-4147-A177-3AD203B41FA5}">
                      <a16:colId xmlns:a16="http://schemas.microsoft.com/office/drawing/2014/main" val="3744184301"/>
                    </a:ext>
                  </a:extLst>
                </a:gridCol>
              </a:tblGrid>
              <a:tr h="240842">
                <a:tc>
                  <a:txBody>
                    <a:bodyPr/>
                    <a:lstStyle/>
                    <a:p>
                      <a:endParaRPr lang="zh-CN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b="1" baseline="0" smtClean="0">
                          <a:solidFill>
                            <a:schemeClr val="tx1"/>
                          </a:solidFill>
                        </a:rPr>
                        <a:t>아큐센스</a:t>
                      </a:r>
                      <a:endParaRPr lang="zh-CN" altLang="en-US" sz="12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움직임 감지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2.0</a:t>
                      </a:r>
                      <a:endParaRPr lang="zh-CN" altLang="en-US" sz="12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854151"/>
                  </a:ext>
                </a:extLst>
              </a:tr>
              <a:tr h="244187">
                <a:tc>
                  <a:txBody>
                    <a:bodyPr/>
                    <a:lstStyle/>
                    <a:p>
                      <a:r>
                        <a:rPr lang="ko-KR" altLang="en-US" sz="1200" b="1" baseline="0" dirty="0" smtClean="0">
                          <a:solidFill>
                            <a:schemeClr val="bg1"/>
                          </a:solidFill>
                        </a:rPr>
                        <a:t>움직임 감지 </a:t>
                      </a:r>
                      <a:r>
                        <a:rPr lang="en-US" altLang="ko-KR" sz="1200" b="1" baseline="0" dirty="0" smtClean="0">
                          <a:solidFill>
                            <a:schemeClr val="bg1"/>
                          </a:solidFill>
                        </a:rPr>
                        <a:t>2.0</a:t>
                      </a:r>
                      <a:endParaRPr lang="zh-CN" altLang="en-US" sz="12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b="1" dirty="0" smtClean="0">
                          <a:solidFill>
                            <a:srgbClr val="C00000"/>
                          </a:solidFill>
                        </a:rPr>
                        <a:t>√</a:t>
                      </a:r>
                      <a:endParaRPr lang="zh-CN" altLang="en-US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b="1" dirty="0" smtClean="0">
                          <a:solidFill>
                            <a:srgbClr val="C00000"/>
                          </a:solidFill>
                        </a:rPr>
                        <a:t>√</a:t>
                      </a:r>
                      <a:endParaRPr lang="zh-CN" altLang="en-US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698273"/>
                  </a:ext>
                </a:extLst>
              </a:tr>
              <a:tr h="244187">
                <a:tc>
                  <a:txBody>
                    <a:bodyPr/>
                    <a:lstStyle/>
                    <a:p>
                      <a:r>
                        <a:rPr lang="ko-KR" altLang="en-US" sz="1200" b="1" baseline="0" smtClean="0">
                          <a:solidFill>
                            <a:schemeClr val="bg1"/>
                          </a:solidFill>
                        </a:rPr>
                        <a:t>경계 보호</a:t>
                      </a:r>
                      <a:endParaRPr lang="zh-CN" altLang="en-US" sz="12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b="1" dirty="0" smtClean="0">
                          <a:solidFill>
                            <a:srgbClr val="C00000"/>
                          </a:solidFill>
                        </a:rPr>
                        <a:t>√</a:t>
                      </a:r>
                      <a:endParaRPr lang="zh-CN" altLang="en-US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32515"/>
                  </a:ext>
                </a:extLst>
              </a:tr>
            </a:tbl>
          </a:graphicData>
        </a:graphic>
      </p:graphicFrame>
      <p:sp>
        <p:nvSpPr>
          <p:cNvPr id="84" name="矩形 83"/>
          <p:cNvSpPr/>
          <p:nvPr/>
        </p:nvSpPr>
        <p:spPr>
          <a:xfrm>
            <a:off x="2863798" y="3035361"/>
            <a:ext cx="2597228" cy="369332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감지</a:t>
            </a:r>
            <a:endParaRPr lang="zh-CN" altLang="en-US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564428" y="1857417"/>
            <a:ext cx="7467327" cy="3573662"/>
            <a:chOff x="3564428" y="1857417"/>
            <a:chExt cx="8236167" cy="4237031"/>
          </a:xfrm>
        </p:grpSpPr>
        <p:grpSp>
          <p:nvGrpSpPr>
            <p:cNvPr id="74" name="组合 73"/>
            <p:cNvGrpSpPr/>
            <p:nvPr/>
          </p:nvGrpSpPr>
          <p:grpSpPr>
            <a:xfrm>
              <a:off x="4832633" y="2158705"/>
              <a:ext cx="3034218" cy="3096484"/>
              <a:chOff x="3874358" y="2513269"/>
              <a:chExt cx="3034218" cy="3096484"/>
            </a:xfrm>
          </p:grpSpPr>
          <p:sp>
            <p:nvSpPr>
              <p:cNvPr id="75" name="圆角矩形 74"/>
              <p:cNvSpPr/>
              <p:nvPr/>
            </p:nvSpPr>
            <p:spPr>
              <a:xfrm>
                <a:off x="3874358" y="2618178"/>
                <a:ext cx="1508652" cy="2780094"/>
              </a:xfrm>
              <a:prstGeom prst="roundRect">
                <a:avLst/>
              </a:prstGeom>
              <a:solidFill>
                <a:srgbClr val="002557"/>
              </a:solidFill>
              <a:ln w="1905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4339453" y="2513269"/>
                <a:ext cx="2569123" cy="3096484"/>
              </a:xfrm>
              <a:prstGeom prst="rect">
                <a:avLst/>
              </a:prstGeom>
              <a:solidFill>
                <a:srgbClr val="00255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>
              <a:off x="8898651" y="2174699"/>
              <a:ext cx="2675358" cy="3096484"/>
              <a:chOff x="8068509" y="2700709"/>
              <a:chExt cx="2675358" cy="3096484"/>
            </a:xfrm>
            <a:solidFill>
              <a:srgbClr val="002557"/>
            </a:solidFill>
          </p:grpSpPr>
          <p:sp>
            <p:nvSpPr>
              <p:cNvPr id="78" name="圆角矩形 77"/>
              <p:cNvSpPr/>
              <p:nvPr/>
            </p:nvSpPr>
            <p:spPr>
              <a:xfrm>
                <a:off x="8068509" y="2805618"/>
                <a:ext cx="1508652" cy="2780094"/>
              </a:xfrm>
              <a:prstGeom prst="roundRect">
                <a:avLst/>
              </a:prstGeom>
              <a:grpFill/>
              <a:ln w="1905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8533604" y="2700709"/>
                <a:ext cx="2210263" cy="3096484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</p:grpSp>
        <p:sp>
          <p:nvSpPr>
            <p:cNvPr id="80" name="文本框 124"/>
            <p:cNvSpPr txBox="1"/>
            <p:nvPr/>
          </p:nvSpPr>
          <p:spPr>
            <a:xfrm>
              <a:off x="5351984" y="2816302"/>
              <a:ext cx="1138932" cy="3385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600" b="1" dirty="0" smtClean="0">
                  <a:latin typeface="Calibri" panose="020F0502020204030204" pitchFamily="34" charset="0"/>
                  <a:cs typeface="Calibri" panose="020F0502020204030204" pitchFamily="34" charset="0"/>
                  <a:sym typeface="Helvetica Now Text" panose="020B0504030202020204" pitchFamily="34" charset="0"/>
                </a:rPr>
                <a:t>사람</a:t>
              </a:r>
              <a:endParaRPr lang="zh-CN" altLang="en-US" sz="1600" b="1" dirty="0" smtClean="0"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endParaRPr>
            </a:p>
          </p:txBody>
        </p:sp>
        <p:sp>
          <p:nvSpPr>
            <p:cNvPr id="81" name="文本框 125"/>
            <p:cNvSpPr txBox="1"/>
            <p:nvPr/>
          </p:nvSpPr>
          <p:spPr>
            <a:xfrm>
              <a:off x="6590084" y="2840994"/>
              <a:ext cx="983971" cy="40139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1600" b="1" smtClean="0">
                  <a:latin typeface="Calibri" panose="020F0502020204030204" pitchFamily="34" charset="0"/>
                  <a:cs typeface="Calibri" panose="020F0502020204030204" pitchFamily="34" charset="0"/>
                  <a:sym typeface="Helvetica Now Text" panose="020B0504030202020204" pitchFamily="34" charset="0"/>
                </a:rPr>
                <a:t>차량</a:t>
              </a:r>
              <a:endParaRPr lang="zh-CN" altLang="en-US" sz="1600" b="1" dirty="0" smtClean="0"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endParaRPr>
            </a:p>
          </p:txBody>
        </p:sp>
        <p:cxnSp>
          <p:nvCxnSpPr>
            <p:cNvPr id="82" name="直接箭头连接符 81"/>
            <p:cNvCxnSpPr/>
            <p:nvPr/>
          </p:nvCxnSpPr>
          <p:spPr>
            <a:xfrm>
              <a:off x="7429395" y="3706947"/>
              <a:ext cx="1469256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D70010"/>
              </a:solidFill>
              <a:prstDash val="solid"/>
              <a:miter lim="800000"/>
              <a:tailEnd type="oval"/>
            </a:ln>
            <a:effectLst/>
          </p:spPr>
        </p:cxnSp>
        <p:sp>
          <p:nvSpPr>
            <p:cNvPr id="83" name="矩形 82"/>
            <p:cNvSpPr/>
            <p:nvPr/>
          </p:nvSpPr>
          <p:spPr>
            <a:xfrm>
              <a:off x="7482677" y="2983113"/>
              <a:ext cx="1748302" cy="646330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dirty="0" smtClean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Helvetica Now Text" panose="020B0504030202020204" pitchFamily="34" charset="0"/>
                </a:rPr>
                <a:t>타켓</a:t>
              </a:r>
              <a:endParaRPr lang="en-US" altLang="ko-KR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endParaRPr>
            </a:p>
            <a:p>
              <a:pPr algn="ctr">
                <a:defRPr/>
              </a:pPr>
              <a:r>
                <a:rPr lang="ko-KR" altLang="en-US" dirty="0" smtClean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Helvetica Now Text" panose="020B0504030202020204" pitchFamily="34" charset="0"/>
                </a:rPr>
                <a:t>분류</a:t>
              </a:r>
              <a:endParaRPr lang="zh-CN" altLang="en-US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endParaRPr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8566524" y="2451024"/>
              <a:ext cx="588590" cy="588590"/>
              <a:chOff x="5815870" y="3148870"/>
              <a:chExt cx="560263" cy="560263"/>
            </a:xfrm>
          </p:grpSpPr>
          <p:sp>
            <p:nvSpPr>
              <p:cNvPr id="89" name="椭圆 88"/>
              <p:cNvSpPr/>
              <p:nvPr/>
            </p:nvSpPr>
            <p:spPr>
              <a:xfrm>
                <a:off x="5815870" y="3148870"/>
                <a:ext cx="560263" cy="560263"/>
              </a:xfrm>
              <a:prstGeom prst="ellipse">
                <a:avLst/>
              </a:prstGeom>
              <a:solidFill>
                <a:srgbClr val="DB1A0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pic>
            <p:nvPicPr>
              <p:cNvPr id="90" name="图片 89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79257" y="3243527"/>
                <a:ext cx="406487" cy="406487"/>
              </a:xfrm>
              <a:prstGeom prst="rect">
                <a:avLst/>
              </a:prstGeom>
            </p:spPr>
          </p:pic>
        </p:grpSp>
        <p:cxnSp>
          <p:nvCxnSpPr>
            <p:cNvPr id="93" name="直接箭头连接符 92"/>
            <p:cNvCxnSpPr/>
            <p:nvPr/>
          </p:nvCxnSpPr>
          <p:spPr>
            <a:xfrm>
              <a:off x="3564428" y="3706947"/>
              <a:ext cx="1268205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D70010"/>
              </a:solidFill>
              <a:prstDash val="solid"/>
              <a:miter lim="800000"/>
              <a:tailEnd type="oval"/>
            </a:ln>
            <a:effectLst/>
          </p:spPr>
        </p:cxnSp>
        <p:grpSp>
          <p:nvGrpSpPr>
            <p:cNvPr id="103" name="组合 102"/>
            <p:cNvGrpSpPr/>
            <p:nvPr/>
          </p:nvGrpSpPr>
          <p:grpSpPr>
            <a:xfrm>
              <a:off x="5468937" y="1860980"/>
              <a:ext cx="1967678" cy="913396"/>
              <a:chOff x="5136674" y="2305623"/>
              <a:chExt cx="2155402" cy="1000537"/>
            </a:xfrm>
          </p:grpSpPr>
          <p:pic>
            <p:nvPicPr>
              <p:cNvPr id="105" name="图片 104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08997" y="2307024"/>
                <a:ext cx="983079" cy="999136"/>
              </a:xfrm>
              <a:prstGeom prst="rect">
                <a:avLst/>
              </a:prstGeom>
            </p:spPr>
          </p:pic>
          <p:sp>
            <p:nvSpPr>
              <p:cNvPr id="106" name="Freeform 246"/>
              <p:cNvSpPr>
                <a:spLocks noEditPoints="1"/>
              </p:cNvSpPr>
              <p:nvPr/>
            </p:nvSpPr>
            <p:spPr bwMode="auto">
              <a:xfrm>
                <a:off x="6518531" y="2638359"/>
                <a:ext cx="564098" cy="365561"/>
              </a:xfrm>
              <a:custGeom>
                <a:avLst/>
                <a:gdLst>
                  <a:gd name="T0" fmla="*/ 14 w 151"/>
                  <a:gd name="T1" fmla="*/ 37 h 98"/>
                  <a:gd name="T2" fmla="*/ 17 w 151"/>
                  <a:gd name="T3" fmla="*/ 41 h 98"/>
                  <a:gd name="T4" fmla="*/ 17 w 151"/>
                  <a:gd name="T5" fmla="*/ 79 h 98"/>
                  <a:gd name="T6" fmla="*/ 20 w 151"/>
                  <a:gd name="T7" fmla="*/ 98 h 98"/>
                  <a:gd name="T8" fmla="*/ 35 w 151"/>
                  <a:gd name="T9" fmla="*/ 95 h 98"/>
                  <a:gd name="T10" fmla="*/ 116 w 151"/>
                  <a:gd name="T11" fmla="*/ 80 h 98"/>
                  <a:gd name="T12" fmla="*/ 119 w 151"/>
                  <a:gd name="T13" fmla="*/ 98 h 98"/>
                  <a:gd name="T14" fmla="*/ 134 w 151"/>
                  <a:gd name="T15" fmla="*/ 95 h 98"/>
                  <a:gd name="T16" fmla="*/ 148 w 151"/>
                  <a:gd name="T17" fmla="*/ 60 h 98"/>
                  <a:gd name="T18" fmla="*/ 132 w 151"/>
                  <a:gd name="T19" fmla="*/ 38 h 98"/>
                  <a:gd name="T20" fmla="*/ 143 w 151"/>
                  <a:gd name="T21" fmla="*/ 38 h 98"/>
                  <a:gd name="T22" fmla="*/ 139 w 151"/>
                  <a:gd name="T23" fmla="*/ 22 h 98"/>
                  <a:gd name="T24" fmla="*/ 129 w 151"/>
                  <a:gd name="T25" fmla="*/ 28 h 98"/>
                  <a:gd name="T26" fmla="*/ 54 w 151"/>
                  <a:gd name="T27" fmla="*/ 0 h 98"/>
                  <a:gd name="T28" fmla="*/ 17 w 151"/>
                  <a:gd name="T29" fmla="*/ 26 h 98"/>
                  <a:gd name="T30" fmla="*/ 1 w 151"/>
                  <a:gd name="T31" fmla="*/ 28 h 98"/>
                  <a:gd name="T32" fmla="*/ 13 w 151"/>
                  <a:gd name="T33" fmla="*/ 60 h 98"/>
                  <a:gd name="T34" fmla="*/ 27 w 151"/>
                  <a:gd name="T35" fmla="*/ 55 h 98"/>
                  <a:gd name="T36" fmla="*/ 27 w 151"/>
                  <a:gd name="T37" fmla="*/ 66 h 98"/>
                  <a:gd name="T38" fmla="*/ 13 w 151"/>
                  <a:gd name="T39" fmla="*/ 60 h 98"/>
                  <a:gd name="T40" fmla="*/ 48 w 151"/>
                  <a:gd name="T41" fmla="*/ 66 h 98"/>
                  <a:gd name="T42" fmla="*/ 45 w 151"/>
                  <a:gd name="T43" fmla="*/ 57 h 98"/>
                  <a:gd name="T44" fmla="*/ 50 w 151"/>
                  <a:gd name="T45" fmla="*/ 57 h 98"/>
                  <a:gd name="T46" fmla="*/ 61 w 151"/>
                  <a:gd name="T47" fmla="*/ 64 h 98"/>
                  <a:gd name="T48" fmla="*/ 56 w 151"/>
                  <a:gd name="T49" fmla="*/ 64 h 98"/>
                  <a:gd name="T50" fmla="*/ 59 w 151"/>
                  <a:gd name="T51" fmla="*/ 55 h 98"/>
                  <a:gd name="T52" fmla="*/ 61 w 151"/>
                  <a:gd name="T53" fmla="*/ 64 h 98"/>
                  <a:gd name="T54" fmla="*/ 70 w 151"/>
                  <a:gd name="T55" fmla="*/ 66 h 98"/>
                  <a:gd name="T56" fmla="*/ 67 w 151"/>
                  <a:gd name="T57" fmla="*/ 57 h 98"/>
                  <a:gd name="T58" fmla="*/ 72 w 151"/>
                  <a:gd name="T59" fmla="*/ 57 h 98"/>
                  <a:gd name="T60" fmla="*/ 83 w 151"/>
                  <a:gd name="T61" fmla="*/ 64 h 98"/>
                  <a:gd name="T62" fmla="*/ 79 w 151"/>
                  <a:gd name="T63" fmla="*/ 64 h 98"/>
                  <a:gd name="T64" fmla="*/ 81 w 151"/>
                  <a:gd name="T65" fmla="*/ 55 h 98"/>
                  <a:gd name="T66" fmla="*/ 83 w 151"/>
                  <a:gd name="T67" fmla="*/ 64 h 98"/>
                  <a:gd name="T68" fmla="*/ 92 w 151"/>
                  <a:gd name="T69" fmla="*/ 66 h 98"/>
                  <a:gd name="T70" fmla="*/ 90 w 151"/>
                  <a:gd name="T71" fmla="*/ 57 h 98"/>
                  <a:gd name="T72" fmla="*/ 94 w 151"/>
                  <a:gd name="T73" fmla="*/ 57 h 98"/>
                  <a:gd name="T74" fmla="*/ 106 w 151"/>
                  <a:gd name="T75" fmla="*/ 64 h 98"/>
                  <a:gd name="T76" fmla="*/ 101 w 151"/>
                  <a:gd name="T77" fmla="*/ 64 h 98"/>
                  <a:gd name="T78" fmla="*/ 103 w 151"/>
                  <a:gd name="T79" fmla="*/ 55 h 98"/>
                  <a:gd name="T80" fmla="*/ 106 w 151"/>
                  <a:gd name="T81" fmla="*/ 64 h 98"/>
                  <a:gd name="T82" fmla="*/ 132 w 151"/>
                  <a:gd name="T83" fmla="*/ 66 h 98"/>
                  <a:gd name="T84" fmla="*/ 119 w 151"/>
                  <a:gd name="T85" fmla="*/ 60 h 98"/>
                  <a:gd name="T86" fmla="*/ 132 w 151"/>
                  <a:gd name="T87" fmla="*/ 55 h 98"/>
                  <a:gd name="T88" fmla="*/ 29 w 151"/>
                  <a:gd name="T89" fmla="*/ 33 h 98"/>
                  <a:gd name="T90" fmla="*/ 97 w 151"/>
                  <a:gd name="T91" fmla="*/ 9 h 98"/>
                  <a:gd name="T92" fmla="*/ 124 w 151"/>
                  <a:gd name="T93" fmla="*/ 41 h 98"/>
                  <a:gd name="T94" fmla="*/ 81 w 151"/>
                  <a:gd name="T95" fmla="*/ 29 h 98"/>
                  <a:gd name="T96" fmla="*/ 80 w 151"/>
                  <a:gd name="T97" fmla="*/ 33 h 98"/>
                  <a:gd name="T98" fmla="*/ 75 w 151"/>
                  <a:gd name="T99" fmla="*/ 41 h 98"/>
                  <a:gd name="T100" fmla="*/ 37 w 151"/>
                  <a:gd name="T101" fmla="*/ 31 h 98"/>
                  <a:gd name="T102" fmla="*/ 62 w 151"/>
                  <a:gd name="T103" fmla="*/ 41 h 98"/>
                  <a:gd name="T104" fmla="*/ 29 w 151"/>
                  <a:gd name="T105" fmla="*/ 3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1" h="98">
                    <a:moveTo>
                      <a:pt x="7" y="38"/>
                    </a:moveTo>
                    <a:cubicBezTo>
                      <a:pt x="10" y="39"/>
                      <a:pt x="12" y="38"/>
                      <a:pt x="14" y="37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9" y="44"/>
                      <a:pt x="3" y="51"/>
                      <a:pt x="3" y="60"/>
                    </a:cubicBezTo>
                    <a:cubicBezTo>
                      <a:pt x="3" y="69"/>
                      <a:pt x="9" y="77"/>
                      <a:pt x="17" y="79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17" y="97"/>
                      <a:pt x="18" y="98"/>
                      <a:pt x="20" y="98"/>
                    </a:cubicBezTo>
                    <a:cubicBezTo>
                      <a:pt x="32" y="98"/>
                      <a:pt x="32" y="98"/>
                      <a:pt x="32" y="98"/>
                    </a:cubicBezTo>
                    <a:cubicBezTo>
                      <a:pt x="33" y="98"/>
                      <a:pt x="35" y="97"/>
                      <a:pt x="35" y="95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116" y="80"/>
                      <a:pt x="116" y="80"/>
                      <a:pt x="116" y="80"/>
                    </a:cubicBezTo>
                    <a:cubicBezTo>
                      <a:pt x="116" y="95"/>
                      <a:pt x="116" y="95"/>
                      <a:pt x="116" y="95"/>
                    </a:cubicBezTo>
                    <a:cubicBezTo>
                      <a:pt x="116" y="97"/>
                      <a:pt x="118" y="98"/>
                      <a:pt x="119" y="98"/>
                    </a:cubicBezTo>
                    <a:cubicBezTo>
                      <a:pt x="131" y="98"/>
                      <a:pt x="131" y="98"/>
                      <a:pt x="131" y="98"/>
                    </a:cubicBezTo>
                    <a:cubicBezTo>
                      <a:pt x="133" y="98"/>
                      <a:pt x="134" y="97"/>
                      <a:pt x="134" y="95"/>
                    </a:cubicBezTo>
                    <a:cubicBezTo>
                      <a:pt x="134" y="79"/>
                      <a:pt x="134" y="79"/>
                      <a:pt x="134" y="79"/>
                    </a:cubicBezTo>
                    <a:cubicBezTo>
                      <a:pt x="142" y="77"/>
                      <a:pt x="148" y="69"/>
                      <a:pt x="148" y="60"/>
                    </a:cubicBezTo>
                    <a:cubicBezTo>
                      <a:pt x="148" y="51"/>
                      <a:pt x="142" y="44"/>
                      <a:pt x="133" y="41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7" y="37"/>
                      <a:pt x="137" y="37"/>
                      <a:pt x="137" y="37"/>
                    </a:cubicBezTo>
                    <a:cubicBezTo>
                      <a:pt x="139" y="38"/>
                      <a:pt x="141" y="39"/>
                      <a:pt x="143" y="38"/>
                    </a:cubicBezTo>
                    <a:cubicBezTo>
                      <a:pt x="148" y="37"/>
                      <a:pt x="151" y="33"/>
                      <a:pt x="149" y="28"/>
                    </a:cubicBezTo>
                    <a:cubicBezTo>
                      <a:pt x="148" y="24"/>
                      <a:pt x="144" y="21"/>
                      <a:pt x="139" y="22"/>
                    </a:cubicBezTo>
                    <a:cubicBezTo>
                      <a:pt x="137" y="23"/>
                      <a:pt x="135" y="24"/>
                      <a:pt x="134" y="26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4" y="12"/>
                      <a:pt x="110" y="0"/>
                      <a:pt x="97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1" y="0"/>
                      <a:pt x="27" y="12"/>
                      <a:pt x="21" y="28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4"/>
                      <a:pt x="14" y="23"/>
                      <a:pt x="11" y="22"/>
                    </a:cubicBezTo>
                    <a:cubicBezTo>
                      <a:pt x="7" y="21"/>
                      <a:pt x="2" y="24"/>
                      <a:pt x="1" y="28"/>
                    </a:cubicBezTo>
                    <a:cubicBezTo>
                      <a:pt x="0" y="33"/>
                      <a:pt x="3" y="37"/>
                      <a:pt x="7" y="38"/>
                    </a:cubicBezTo>
                    <a:close/>
                    <a:moveTo>
                      <a:pt x="13" y="60"/>
                    </a:moveTo>
                    <a:cubicBezTo>
                      <a:pt x="13" y="58"/>
                      <a:pt x="16" y="55"/>
                      <a:pt x="19" y="55"/>
                    </a:cubicBezTo>
                    <a:cubicBezTo>
                      <a:pt x="27" y="55"/>
                      <a:pt x="27" y="55"/>
                      <a:pt x="27" y="55"/>
                    </a:cubicBezTo>
                    <a:cubicBezTo>
                      <a:pt x="30" y="55"/>
                      <a:pt x="32" y="58"/>
                      <a:pt x="32" y="60"/>
                    </a:cubicBezTo>
                    <a:cubicBezTo>
                      <a:pt x="32" y="63"/>
                      <a:pt x="30" y="66"/>
                      <a:pt x="27" y="66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6" y="66"/>
                      <a:pt x="13" y="63"/>
                      <a:pt x="13" y="60"/>
                    </a:cubicBezTo>
                    <a:close/>
                    <a:moveTo>
                      <a:pt x="50" y="64"/>
                    </a:moveTo>
                    <a:cubicBezTo>
                      <a:pt x="50" y="65"/>
                      <a:pt x="49" y="66"/>
                      <a:pt x="48" y="66"/>
                    </a:cubicBezTo>
                    <a:cubicBezTo>
                      <a:pt x="46" y="66"/>
                      <a:pt x="45" y="65"/>
                      <a:pt x="45" y="64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56"/>
                      <a:pt x="46" y="55"/>
                      <a:pt x="48" y="55"/>
                    </a:cubicBezTo>
                    <a:cubicBezTo>
                      <a:pt x="49" y="55"/>
                      <a:pt x="50" y="56"/>
                      <a:pt x="50" y="57"/>
                    </a:cubicBezTo>
                    <a:lnTo>
                      <a:pt x="50" y="64"/>
                    </a:lnTo>
                    <a:close/>
                    <a:moveTo>
                      <a:pt x="61" y="64"/>
                    </a:moveTo>
                    <a:cubicBezTo>
                      <a:pt x="61" y="65"/>
                      <a:pt x="60" y="66"/>
                      <a:pt x="59" y="66"/>
                    </a:cubicBezTo>
                    <a:cubicBezTo>
                      <a:pt x="57" y="66"/>
                      <a:pt x="56" y="65"/>
                      <a:pt x="56" y="64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56" y="56"/>
                      <a:pt x="57" y="55"/>
                      <a:pt x="59" y="55"/>
                    </a:cubicBezTo>
                    <a:cubicBezTo>
                      <a:pt x="60" y="55"/>
                      <a:pt x="61" y="56"/>
                      <a:pt x="61" y="57"/>
                    </a:cubicBezTo>
                    <a:lnTo>
                      <a:pt x="61" y="64"/>
                    </a:lnTo>
                    <a:close/>
                    <a:moveTo>
                      <a:pt x="72" y="64"/>
                    </a:moveTo>
                    <a:cubicBezTo>
                      <a:pt x="72" y="65"/>
                      <a:pt x="71" y="66"/>
                      <a:pt x="70" y="66"/>
                    </a:cubicBezTo>
                    <a:cubicBezTo>
                      <a:pt x="69" y="66"/>
                      <a:pt x="67" y="65"/>
                      <a:pt x="67" y="64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67" y="56"/>
                      <a:pt x="69" y="55"/>
                      <a:pt x="70" y="55"/>
                    </a:cubicBezTo>
                    <a:cubicBezTo>
                      <a:pt x="71" y="55"/>
                      <a:pt x="72" y="56"/>
                      <a:pt x="72" y="57"/>
                    </a:cubicBezTo>
                    <a:lnTo>
                      <a:pt x="72" y="64"/>
                    </a:lnTo>
                    <a:close/>
                    <a:moveTo>
                      <a:pt x="83" y="64"/>
                    </a:moveTo>
                    <a:cubicBezTo>
                      <a:pt x="83" y="65"/>
                      <a:pt x="82" y="66"/>
                      <a:pt x="81" y="66"/>
                    </a:cubicBezTo>
                    <a:cubicBezTo>
                      <a:pt x="80" y="66"/>
                      <a:pt x="79" y="65"/>
                      <a:pt x="79" y="64"/>
                    </a:cubicBezTo>
                    <a:cubicBezTo>
                      <a:pt x="79" y="57"/>
                      <a:pt x="79" y="57"/>
                      <a:pt x="79" y="57"/>
                    </a:cubicBezTo>
                    <a:cubicBezTo>
                      <a:pt x="79" y="56"/>
                      <a:pt x="80" y="55"/>
                      <a:pt x="81" y="55"/>
                    </a:cubicBezTo>
                    <a:cubicBezTo>
                      <a:pt x="82" y="55"/>
                      <a:pt x="83" y="56"/>
                      <a:pt x="83" y="57"/>
                    </a:cubicBezTo>
                    <a:lnTo>
                      <a:pt x="83" y="64"/>
                    </a:lnTo>
                    <a:close/>
                    <a:moveTo>
                      <a:pt x="94" y="64"/>
                    </a:moveTo>
                    <a:cubicBezTo>
                      <a:pt x="94" y="65"/>
                      <a:pt x="93" y="66"/>
                      <a:pt x="92" y="66"/>
                    </a:cubicBezTo>
                    <a:cubicBezTo>
                      <a:pt x="91" y="66"/>
                      <a:pt x="90" y="65"/>
                      <a:pt x="90" y="64"/>
                    </a:cubicBezTo>
                    <a:cubicBezTo>
                      <a:pt x="90" y="57"/>
                      <a:pt x="90" y="57"/>
                      <a:pt x="90" y="57"/>
                    </a:cubicBezTo>
                    <a:cubicBezTo>
                      <a:pt x="90" y="56"/>
                      <a:pt x="91" y="55"/>
                      <a:pt x="92" y="55"/>
                    </a:cubicBezTo>
                    <a:cubicBezTo>
                      <a:pt x="93" y="55"/>
                      <a:pt x="94" y="56"/>
                      <a:pt x="94" y="57"/>
                    </a:cubicBezTo>
                    <a:lnTo>
                      <a:pt x="94" y="64"/>
                    </a:lnTo>
                    <a:close/>
                    <a:moveTo>
                      <a:pt x="106" y="64"/>
                    </a:moveTo>
                    <a:cubicBezTo>
                      <a:pt x="106" y="65"/>
                      <a:pt x="105" y="66"/>
                      <a:pt x="103" y="66"/>
                    </a:cubicBezTo>
                    <a:cubicBezTo>
                      <a:pt x="102" y="66"/>
                      <a:pt x="101" y="65"/>
                      <a:pt x="101" y="64"/>
                    </a:cubicBezTo>
                    <a:cubicBezTo>
                      <a:pt x="101" y="57"/>
                      <a:pt x="101" y="57"/>
                      <a:pt x="101" y="57"/>
                    </a:cubicBezTo>
                    <a:cubicBezTo>
                      <a:pt x="101" y="56"/>
                      <a:pt x="102" y="55"/>
                      <a:pt x="103" y="55"/>
                    </a:cubicBezTo>
                    <a:cubicBezTo>
                      <a:pt x="105" y="55"/>
                      <a:pt x="106" y="56"/>
                      <a:pt x="106" y="57"/>
                    </a:cubicBezTo>
                    <a:lnTo>
                      <a:pt x="106" y="64"/>
                    </a:lnTo>
                    <a:close/>
                    <a:moveTo>
                      <a:pt x="137" y="60"/>
                    </a:moveTo>
                    <a:cubicBezTo>
                      <a:pt x="137" y="63"/>
                      <a:pt x="135" y="66"/>
                      <a:pt x="132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1" y="66"/>
                      <a:pt x="119" y="63"/>
                      <a:pt x="119" y="60"/>
                    </a:cubicBezTo>
                    <a:cubicBezTo>
                      <a:pt x="119" y="58"/>
                      <a:pt x="121" y="55"/>
                      <a:pt x="124" y="55"/>
                    </a:cubicBezTo>
                    <a:cubicBezTo>
                      <a:pt x="132" y="55"/>
                      <a:pt x="132" y="55"/>
                      <a:pt x="132" y="55"/>
                    </a:cubicBezTo>
                    <a:cubicBezTo>
                      <a:pt x="135" y="55"/>
                      <a:pt x="137" y="58"/>
                      <a:pt x="137" y="60"/>
                    </a:cubicBezTo>
                    <a:close/>
                    <a:moveTo>
                      <a:pt x="29" y="33"/>
                    </a:moveTo>
                    <a:cubicBezTo>
                      <a:pt x="33" y="20"/>
                      <a:pt x="44" y="9"/>
                      <a:pt x="54" y="9"/>
                    </a:cubicBezTo>
                    <a:cubicBezTo>
                      <a:pt x="97" y="9"/>
                      <a:pt x="97" y="9"/>
                      <a:pt x="97" y="9"/>
                    </a:cubicBezTo>
                    <a:cubicBezTo>
                      <a:pt x="107" y="9"/>
                      <a:pt x="118" y="20"/>
                      <a:pt x="122" y="33"/>
                    </a:cubicBezTo>
                    <a:cubicBezTo>
                      <a:pt x="124" y="41"/>
                      <a:pt x="124" y="41"/>
                      <a:pt x="124" y="41"/>
                    </a:cubicBezTo>
                    <a:cubicBezTo>
                      <a:pt x="116" y="41"/>
                      <a:pt x="116" y="41"/>
                      <a:pt x="116" y="41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0" y="29"/>
                      <a:pt x="79" y="30"/>
                      <a:pt x="79" y="31"/>
                    </a:cubicBezTo>
                    <a:cubicBezTo>
                      <a:pt x="78" y="32"/>
                      <a:pt x="79" y="33"/>
                      <a:pt x="80" y="33"/>
                    </a:cubicBezTo>
                    <a:cubicBezTo>
                      <a:pt x="103" y="41"/>
                      <a:pt x="103" y="41"/>
                      <a:pt x="103" y="41"/>
                    </a:cubicBezTo>
                    <a:cubicBezTo>
                      <a:pt x="75" y="41"/>
                      <a:pt x="75" y="41"/>
                      <a:pt x="75" y="41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39" y="29"/>
                      <a:pt x="38" y="30"/>
                      <a:pt x="37" y="31"/>
                    </a:cubicBezTo>
                    <a:cubicBezTo>
                      <a:pt x="37" y="32"/>
                      <a:pt x="38" y="33"/>
                      <a:pt x="39" y="33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27" y="41"/>
                      <a:pt x="27" y="41"/>
                      <a:pt x="27" y="41"/>
                    </a:cubicBezTo>
                    <a:lnTo>
                      <a:pt x="29" y="33"/>
                    </a:lnTo>
                    <a:close/>
                  </a:path>
                </a:pathLst>
              </a:custGeom>
              <a:solidFill>
                <a:srgbClr val="6F6F6F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pic>
            <p:nvPicPr>
              <p:cNvPr id="108" name="图片 107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136674" y="2305623"/>
                <a:ext cx="983079" cy="999136"/>
              </a:xfrm>
              <a:prstGeom prst="rect">
                <a:avLst/>
              </a:prstGeom>
            </p:spPr>
          </p:pic>
          <p:pic>
            <p:nvPicPr>
              <p:cNvPr id="109" name="图片 108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09283" y="2537316"/>
                <a:ext cx="618590" cy="561014"/>
              </a:xfrm>
              <a:prstGeom prst="rect">
                <a:avLst/>
              </a:prstGeom>
            </p:spPr>
          </p:pic>
        </p:grpSp>
        <p:pic>
          <p:nvPicPr>
            <p:cNvPr id="111" name="图片 11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639830" y="4086922"/>
              <a:ext cx="804055" cy="817188"/>
            </a:xfrm>
            <a:prstGeom prst="rect">
              <a:avLst/>
            </a:prstGeom>
          </p:spPr>
        </p:pic>
        <p:pic>
          <p:nvPicPr>
            <p:cNvPr id="112" name="图片 111"/>
            <p:cNvPicPr>
              <a:picLocks noChangeAspect="1"/>
            </p:cNvPicPr>
            <p:nvPr/>
          </p:nvPicPr>
          <p:blipFill>
            <a:blip r:embed="rId16">
              <a:duotone>
                <a:prstClr val="black"/>
                <a:srgbClr val="969696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5873405" y="4307540"/>
              <a:ext cx="422897" cy="406351"/>
            </a:xfrm>
            <a:prstGeom prst="rect">
              <a:avLst/>
            </a:prstGeom>
          </p:spPr>
        </p:pic>
        <p:pic>
          <p:nvPicPr>
            <p:cNvPr id="113" name="图片 11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625340" y="4102121"/>
              <a:ext cx="804055" cy="817188"/>
            </a:xfrm>
            <a:prstGeom prst="rect">
              <a:avLst/>
            </a:prstGeom>
          </p:spPr>
        </p:pic>
        <p:pic>
          <p:nvPicPr>
            <p:cNvPr id="114" name="图片 113"/>
            <p:cNvPicPr>
              <a:picLocks noChangeAspect="1"/>
            </p:cNvPicPr>
            <p:nvPr/>
          </p:nvPicPr>
          <p:blipFill>
            <a:blip r:embed="rId17">
              <a:duotone>
                <a:prstClr val="black"/>
                <a:srgbClr val="969696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6880627" y="4296779"/>
              <a:ext cx="301538" cy="446464"/>
            </a:xfrm>
            <a:prstGeom prst="rect">
              <a:avLst/>
            </a:prstGeom>
          </p:spPr>
        </p:pic>
        <p:pic>
          <p:nvPicPr>
            <p:cNvPr id="115" name="图片 114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259768" y="4937975"/>
              <a:ext cx="804055" cy="817188"/>
            </a:xfrm>
            <a:prstGeom prst="rect">
              <a:avLst/>
            </a:prstGeom>
          </p:spPr>
        </p:pic>
        <p:pic>
          <p:nvPicPr>
            <p:cNvPr id="116" name="图片 115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149603" y="4940993"/>
              <a:ext cx="804055" cy="817188"/>
            </a:xfrm>
            <a:prstGeom prst="rect">
              <a:avLst/>
            </a:prstGeom>
          </p:spPr>
        </p:pic>
        <p:pic>
          <p:nvPicPr>
            <p:cNvPr id="117" name="图片 11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039438" y="4929322"/>
              <a:ext cx="804055" cy="817188"/>
            </a:xfrm>
            <a:prstGeom prst="rect">
              <a:avLst/>
            </a:prstGeom>
          </p:spPr>
        </p:pic>
        <p:pic>
          <p:nvPicPr>
            <p:cNvPr id="118" name="图片 117"/>
            <p:cNvPicPr>
              <a:picLocks noChangeAspect="1"/>
            </p:cNvPicPr>
            <p:nvPr/>
          </p:nvPicPr>
          <p:blipFill>
            <a:blip r:embed="rId18">
              <a:duotone>
                <a:prstClr val="black"/>
                <a:srgbClr val="969696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7265561" y="5107996"/>
              <a:ext cx="358060" cy="436997"/>
            </a:xfrm>
            <a:prstGeom prst="rect">
              <a:avLst/>
            </a:prstGeom>
          </p:spPr>
        </p:pic>
        <p:pic>
          <p:nvPicPr>
            <p:cNvPr id="120" name="图片 119"/>
            <p:cNvPicPr>
              <a:picLocks noChangeAspect="1"/>
            </p:cNvPicPr>
            <p:nvPr/>
          </p:nvPicPr>
          <p:blipFill>
            <a:blip r:embed="rId19">
              <a:duotone>
                <a:prstClr val="black"/>
                <a:srgbClr val="969696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5504315" y="5145084"/>
              <a:ext cx="357867" cy="415524"/>
            </a:xfrm>
            <a:prstGeom prst="rect">
              <a:avLst/>
            </a:prstGeom>
          </p:spPr>
        </p:pic>
        <p:pic>
          <p:nvPicPr>
            <p:cNvPr id="123" name="图片 12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566288" y="3667735"/>
              <a:ext cx="2167225" cy="2202623"/>
            </a:xfrm>
            <a:prstGeom prst="rect">
              <a:avLst/>
            </a:prstGeom>
          </p:spPr>
        </p:pic>
        <p:sp>
          <p:nvSpPr>
            <p:cNvPr id="126" name="文本框 18"/>
            <p:cNvSpPr txBox="1"/>
            <p:nvPr/>
          </p:nvSpPr>
          <p:spPr>
            <a:xfrm>
              <a:off x="10283864" y="5755895"/>
              <a:ext cx="925994" cy="338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600" smtClean="0">
                  <a:latin typeface="Calibri" panose="020F0502020204030204" pitchFamily="34" charset="0"/>
                  <a:cs typeface="Calibri" panose="020F0502020204030204" pitchFamily="34" charset="0"/>
                  <a:sym typeface="Helvetica Now Text" panose="020B0504030202020204" pitchFamily="34" charset="0"/>
                </a:rPr>
                <a:t>기타</a:t>
              </a:r>
              <a:endParaRPr lang="zh-CN" altLang="en-US" sz="1600" dirty="0" smtClean="0"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endParaRPr>
            </a:p>
          </p:txBody>
        </p:sp>
        <p:grpSp>
          <p:nvGrpSpPr>
            <p:cNvPr id="127" name="组合 126"/>
            <p:cNvGrpSpPr/>
            <p:nvPr/>
          </p:nvGrpSpPr>
          <p:grpSpPr>
            <a:xfrm>
              <a:off x="9442606" y="1857417"/>
              <a:ext cx="2357989" cy="1333504"/>
              <a:chOff x="9298067" y="2302061"/>
              <a:chExt cx="2357989" cy="1333504"/>
            </a:xfrm>
          </p:grpSpPr>
          <p:pic>
            <p:nvPicPr>
              <p:cNvPr id="128" name="图片 127"/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419869" y="2303094"/>
                <a:ext cx="904469" cy="919242"/>
              </a:xfrm>
              <a:prstGeom prst="rect">
                <a:avLst/>
              </a:prstGeom>
            </p:spPr>
          </p:pic>
          <p:pic>
            <p:nvPicPr>
              <p:cNvPr id="129" name="图片 128"/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490089" y="2302061"/>
                <a:ext cx="904469" cy="919242"/>
              </a:xfrm>
              <a:prstGeom prst="rect">
                <a:avLst/>
              </a:prstGeom>
            </p:spPr>
          </p:pic>
          <p:sp>
            <p:nvSpPr>
              <p:cNvPr id="130" name="Freeform 246"/>
              <p:cNvSpPr>
                <a:spLocks noEditPoints="1"/>
              </p:cNvSpPr>
              <p:nvPr/>
            </p:nvSpPr>
            <p:spPr bwMode="auto">
              <a:xfrm>
                <a:off x="10684430" y="2594820"/>
                <a:ext cx="514968" cy="333723"/>
              </a:xfrm>
              <a:custGeom>
                <a:avLst/>
                <a:gdLst>
                  <a:gd name="T0" fmla="*/ 14 w 151"/>
                  <a:gd name="T1" fmla="*/ 37 h 98"/>
                  <a:gd name="T2" fmla="*/ 17 w 151"/>
                  <a:gd name="T3" fmla="*/ 41 h 98"/>
                  <a:gd name="T4" fmla="*/ 17 w 151"/>
                  <a:gd name="T5" fmla="*/ 79 h 98"/>
                  <a:gd name="T6" fmla="*/ 20 w 151"/>
                  <a:gd name="T7" fmla="*/ 98 h 98"/>
                  <a:gd name="T8" fmla="*/ 35 w 151"/>
                  <a:gd name="T9" fmla="*/ 95 h 98"/>
                  <a:gd name="T10" fmla="*/ 116 w 151"/>
                  <a:gd name="T11" fmla="*/ 80 h 98"/>
                  <a:gd name="T12" fmla="*/ 119 w 151"/>
                  <a:gd name="T13" fmla="*/ 98 h 98"/>
                  <a:gd name="T14" fmla="*/ 134 w 151"/>
                  <a:gd name="T15" fmla="*/ 95 h 98"/>
                  <a:gd name="T16" fmla="*/ 148 w 151"/>
                  <a:gd name="T17" fmla="*/ 60 h 98"/>
                  <a:gd name="T18" fmla="*/ 132 w 151"/>
                  <a:gd name="T19" fmla="*/ 38 h 98"/>
                  <a:gd name="T20" fmla="*/ 143 w 151"/>
                  <a:gd name="T21" fmla="*/ 38 h 98"/>
                  <a:gd name="T22" fmla="*/ 139 w 151"/>
                  <a:gd name="T23" fmla="*/ 22 h 98"/>
                  <a:gd name="T24" fmla="*/ 129 w 151"/>
                  <a:gd name="T25" fmla="*/ 28 h 98"/>
                  <a:gd name="T26" fmla="*/ 54 w 151"/>
                  <a:gd name="T27" fmla="*/ 0 h 98"/>
                  <a:gd name="T28" fmla="*/ 17 w 151"/>
                  <a:gd name="T29" fmla="*/ 26 h 98"/>
                  <a:gd name="T30" fmla="*/ 1 w 151"/>
                  <a:gd name="T31" fmla="*/ 28 h 98"/>
                  <a:gd name="T32" fmla="*/ 13 w 151"/>
                  <a:gd name="T33" fmla="*/ 60 h 98"/>
                  <a:gd name="T34" fmla="*/ 27 w 151"/>
                  <a:gd name="T35" fmla="*/ 55 h 98"/>
                  <a:gd name="T36" fmla="*/ 27 w 151"/>
                  <a:gd name="T37" fmla="*/ 66 h 98"/>
                  <a:gd name="T38" fmla="*/ 13 w 151"/>
                  <a:gd name="T39" fmla="*/ 60 h 98"/>
                  <a:gd name="T40" fmla="*/ 48 w 151"/>
                  <a:gd name="T41" fmla="*/ 66 h 98"/>
                  <a:gd name="T42" fmla="*/ 45 w 151"/>
                  <a:gd name="T43" fmla="*/ 57 h 98"/>
                  <a:gd name="T44" fmla="*/ 50 w 151"/>
                  <a:gd name="T45" fmla="*/ 57 h 98"/>
                  <a:gd name="T46" fmla="*/ 61 w 151"/>
                  <a:gd name="T47" fmla="*/ 64 h 98"/>
                  <a:gd name="T48" fmla="*/ 56 w 151"/>
                  <a:gd name="T49" fmla="*/ 64 h 98"/>
                  <a:gd name="T50" fmla="*/ 59 w 151"/>
                  <a:gd name="T51" fmla="*/ 55 h 98"/>
                  <a:gd name="T52" fmla="*/ 61 w 151"/>
                  <a:gd name="T53" fmla="*/ 64 h 98"/>
                  <a:gd name="T54" fmla="*/ 70 w 151"/>
                  <a:gd name="T55" fmla="*/ 66 h 98"/>
                  <a:gd name="T56" fmla="*/ 67 w 151"/>
                  <a:gd name="T57" fmla="*/ 57 h 98"/>
                  <a:gd name="T58" fmla="*/ 72 w 151"/>
                  <a:gd name="T59" fmla="*/ 57 h 98"/>
                  <a:gd name="T60" fmla="*/ 83 w 151"/>
                  <a:gd name="T61" fmla="*/ 64 h 98"/>
                  <a:gd name="T62" fmla="*/ 79 w 151"/>
                  <a:gd name="T63" fmla="*/ 64 h 98"/>
                  <a:gd name="T64" fmla="*/ 81 w 151"/>
                  <a:gd name="T65" fmla="*/ 55 h 98"/>
                  <a:gd name="T66" fmla="*/ 83 w 151"/>
                  <a:gd name="T67" fmla="*/ 64 h 98"/>
                  <a:gd name="T68" fmla="*/ 92 w 151"/>
                  <a:gd name="T69" fmla="*/ 66 h 98"/>
                  <a:gd name="T70" fmla="*/ 90 w 151"/>
                  <a:gd name="T71" fmla="*/ 57 h 98"/>
                  <a:gd name="T72" fmla="*/ 94 w 151"/>
                  <a:gd name="T73" fmla="*/ 57 h 98"/>
                  <a:gd name="T74" fmla="*/ 106 w 151"/>
                  <a:gd name="T75" fmla="*/ 64 h 98"/>
                  <a:gd name="T76" fmla="*/ 101 w 151"/>
                  <a:gd name="T77" fmla="*/ 64 h 98"/>
                  <a:gd name="T78" fmla="*/ 103 w 151"/>
                  <a:gd name="T79" fmla="*/ 55 h 98"/>
                  <a:gd name="T80" fmla="*/ 106 w 151"/>
                  <a:gd name="T81" fmla="*/ 64 h 98"/>
                  <a:gd name="T82" fmla="*/ 132 w 151"/>
                  <a:gd name="T83" fmla="*/ 66 h 98"/>
                  <a:gd name="T84" fmla="*/ 119 w 151"/>
                  <a:gd name="T85" fmla="*/ 60 h 98"/>
                  <a:gd name="T86" fmla="*/ 132 w 151"/>
                  <a:gd name="T87" fmla="*/ 55 h 98"/>
                  <a:gd name="T88" fmla="*/ 29 w 151"/>
                  <a:gd name="T89" fmla="*/ 33 h 98"/>
                  <a:gd name="T90" fmla="*/ 97 w 151"/>
                  <a:gd name="T91" fmla="*/ 9 h 98"/>
                  <a:gd name="T92" fmla="*/ 124 w 151"/>
                  <a:gd name="T93" fmla="*/ 41 h 98"/>
                  <a:gd name="T94" fmla="*/ 81 w 151"/>
                  <a:gd name="T95" fmla="*/ 29 h 98"/>
                  <a:gd name="T96" fmla="*/ 80 w 151"/>
                  <a:gd name="T97" fmla="*/ 33 h 98"/>
                  <a:gd name="T98" fmla="*/ 75 w 151"/>
                  <a:gd name="T99" fmla="*/ 41 h 98"/>
                  <a:gd name="T100" fmla="*/ 37 w 151"/>
                  <a:gd name="T101" fmla="*/ 31 h 98"/>
                  <a:gd name="T102" fmla="*/ 62 w 151"/>
                  <a:gd name="T103" fmla="*/ 41 h 98"/>
                  <a:gd name="T104" fmla="*/ 29 w 151"/>
                  <a:gd name="T105" fmla="*/ 3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1" h="98">
                    <a:moveTo>
                      <a:pt x="7" y="38"/>
                    </a:moveTo>
                    <a:cubicBezTo>
                      <a:pt x="10" y="39"/>
                      <a:pt x="12" y="38"/>
                      <a:pt x="14" y="37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9" y="44"/>
                      <a:pt x="3" y="51"/>
                      <a:pt x="3" y="60"/>
                    </a:cubicBezTo>
                    <a:cubicBezTo>
                      <a:pt x="3" y="69"/>
                      <a:pt x="9" y="77"/>
                      <a:pt x="17" y="79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17" y="97"/>
                      <a:pt x="18" y="98"/>
                      <a:pt x="20" y="98"/>
                    </a:cubicBezTo>
                    <a:cubicBezTo>
                      <a:pt x="32" y="98"/>
                      <a:pt x="32" y="98"/>
                      <a:pt x="32" y="98"/>
                    </a:cubicBezTo>
                    <a:cubicBezTo>
                      <a:pt x="33" y="98"/>
                      <a:pt x="35" y="97"/>
                      <a:pt x="35" y="95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116" y="80"/>
                      <a:pt x="116" y="80"/>
                      <a:pt x="116" y="80"/>
                    </a:cubicBezTo>
                    <a:cubicBezTo>
                      <a:pt x="116" y="95"/>
                      <a:pt x="116" y="95"/>
                      <a:pt x="116" y="95"/>
                    </a:cubicBezTo>
                    <a:cubicBezTo>
                      <a:pt x="116" y="97"/>
                      <a:pt x="118" y="98"/>
                      <a:pt x="119" y="98"/>
                    </a:cubicBezTo>
                    <a:cubicBezTo>
                      <a:pt x="131" y="98"/>
                      <a:pt x="131" y="98"/>
                      <a:pt x="131" y="98"/>
                    </a:cubicBezTo>
                    <a:cubicBezTo>
                      <a:pt x="133" y="98"/>
                      <a:pt x="134" y="97"/>
                      <a:pt x="134" y="95"/>
                    </a:cubicBezTo>
                    <a:cubicBezTo>
                      <a:pt x="134" y="79"/>
                      <a:pt x="134" y="79"/>
                      <a:pt x="134" y="79"/>
                    </a:cubicBezTo>
                    <a:cubicBezTo>
                      <a:pt x="142" y="77"/>
                      <a:pt x="148" y="69"/>
                      <a:pt x="148" y="60"/>
                    </a:cubicBezTo>
                    <a:cubicBezTo>
                      <a:pt x="148" y="51"/>
                      <a:pt x="142" y="44"/>
                      <a:pt x="133" y="41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7" y="37"/>
                      <a:pt x="137" y="37"/>
                      <a:pt x="137" y="37"/>
                    </a:cubicBezTo>
                    <a:cubicBezTo>
                      <a:pt x="139" y="38"/>
                      <a:pt x="141" y="39"/>
                      <a:pt x="143" y="38"/>
                    </a:cubicBezTo>
                    <a:cubicBezTo>
                      <a:pt x="148" y="37"/>
                      <a:pt x="151" y="33"/>
                      <a:pt x="149" y="28"/>
                    </a:cubicBezTo>
                    <a:cubicBezTo>
                      <a:pt x="148" y="24"/>
                      <a:pt x="144" y="21"/>
                      <a:pt x="139" y="22"/>
                    </a:cubicBezTo>
                    <a:cubicBezTo>
                      <a:pt x="137" y="23"/>
                      <a:pt x="135" y="24"/>
                      <a:pt x="134" y="26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24" y="12"/>
                      <a:pt x="110" y="0"/>
                      <a:pt x="97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1" y="0"/>
                      <a:pt x="27" y="12"/>
                      <a:pt x="21" y="28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4"/>
                      <a:pt x="14" y="23"/>
                      <a:pt x="11" y="22"/>
                    </a:cubicBezTo>
                    <a:cubicBezTo>
                      <a:pt x="7" y="21"/>
                      <a:pt x="2" y="24"/>
                      <a:pt x="1" y="28"/>
                    </a:cubicBezTo>
                    <a:cubicBezTo>
                      <a:pt x="0" y="33"/>
                      <a:pt x="3" y="37"/>
                      <a:pt x="7" y="38"/>
                    </a:cubicBezTo>
                    <a:close/>
                    <a:moveTo>
                      <a:pt x="13" y="60"/>
                    </a:moveTo>
                    <a:cubicBezTo>
                      <a:pt x="13" y="58"/>
                      <a:pt x="16" y="55"/>
                      <a:pt x="19" y="55"/>
                    </a:cubicBezTo>
                    <a:cubicBezTo>
                      <a:pt x="27" y="55"/>
                      <a:pt x="27" y="55"/>
                      <a:pt x="27" y="55"/>
                    </a:cubicBezTo>
                    <a:cubicBezTo>
                      <a:pt x="30" y="55"/>
                      <a:pt x="32" y="58"/>
                      <a:pt x="32" y="60"/>
                    </a:cubicBezTo>
                    <a:cubicBezTo>
                      <a:pt x="32" y="63"/>
                      <a:pt x="30" y="66"/>
                      <a:pt x="27" y="66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6" y="66"/>
                      <a:pt x="13" y="63"/>
                      <a:pt x="13" y="60"/>
                    </a:cubicBezTo>
                    <a:close/>
                    <a:moveTo>
                      <a:pt x="50" y="64"/>
                    </a:moveTo>
                    <a:cubicBezTo>
                      <a:pt x="50" y="65"/>
                      <a:pt x="49" y="66"/>
                      <a:pt x="48" y="66"/>
                    </a:cubicBezTo>
                    <a:cubicBezTo>
                      <a:pt x="46" y="66"/>
                      <a:pt x="45" y="65"/>
                      <a:pt x="45" y="64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56"/>
                      <a:pt x="46" y="55"/>
                      <a:pt x="48" y="55"/>
                    </a:cubicBezTo>
                    <a:cubicBezTo>
                      <a:pt x="49" y="55"/>
                      <a:pt x="50" y="56"/>
                      <a:pt x="50" y="57"/>
                    </a:cubicBezTo>
                    <a:lnTo>
                      <a:pt x="50" y="64"/>
                    </a:lnTo>
                    <a:close/>
                    <a:moveTo>
                      <a:pt x="61" y="64"/>
                    </a:moveTo>
                    <a:cubicBezTo>
                      <a:pt x="61" y="65"/>
                      <a:pt x="60" y="66"/>
                      <a:pt x="59" y="66"/>
                    </a:cubicBezTo>
                    <a:cubicBezTo>
                      <a:pt x="57" y="66"/>
                      <a:pt x="56" y="65"/>
                      <a:pt x="56" y="64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56" y="56"/>
                      <a:pt x="57" y="55"/>
                      <a:pt x="59" y="55"/>
                    </a:cubicBezTo>
                    <a:cubicBezTo>
                      <a:pt x="60" y="55"/>
                      <a:pt x="61" y="56"/>
                      <a:pt x="61" y="57"/>
                    </a:cubicBezTo>
                    <a:lnTo>
                      <a:pt x="61" y="64"/>
                    </a:lnTo>
                    <a:close/>
                    <a:moveTo>
                      <a:pt x="72" y="64"/>
                    </a:moveTo>
                    <a:cubicBezTo>
                      <a:pt x="72" y="65"/>
                      <a:pt x="71" y="66"/>
                      <a:pt x="70" y="66"/>
                    </a:cubicBezTo>
                    <a:cubicBezTo>
                      <a:pt x="69" y="66"/>
                      <a:pt x="67" y="65"/>
                      <a:pt x="67" y="64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67" y="56"/>
                      <a:pt x="69" y="55"/>
                      <a:pt x="70" y="55"/>
                    </a:cubicBezTo>
                    <a:cubicBezTo>
                      <a:pt x="71" y="55"/>
                      <a:pt x="72" y="56"/>
                      <a:pt x="72" y="57"/>
                    </a:cubicBezTo>
                    <a:lnTo>
                      <a:pt x="72" y="64"/>
                    </a:lnTo>
                    <a:close/>
                    <a:moveTo>
                      <a:pt x="83" y="64"/>
                    </a:moveTo>
                    <a:cubicBezTo>
                      <a:pt x="83" y="65"/>
                      <a:pt x="82" y="66"/>
                      <a:pt x="81" y="66"/>
                    </a:cubicBezTo>
                    <a:cubicBezTo>
                      <a:pt x="80" y="66"/>
                      <a:pt x="79" y="65"/>
                      <a:pt x="79" y="64"/>
                    </a:cubicBezTo>
                    <a:cubicBezTo>
                      <a:pt x="79" y="57"/>
                      <a:pt x="79" y="57"/>
                      <a:pt x="79" y="57"/>
                    </a:cubicBezTo>
                    <a:cubicBezTo>
                      <a:pt x="79" y="56"/>
                      <a:pt x="80" y="55"/>
                      <a:pt x="81" y="55"/>
                    </a:cubicBezTo>
                    <a:cubicBezTo>
                      <a:pt x="82" y="55"/>
                      <a:pt x="83" y="56"/>
                      <a:pt x="83" y="57"/>
                    </a:cubicBezTo>
                    <a:lnTo>
                      <a:pt x="83" y="64"/>
                    </a:lnTo>
                    <a:close/>
                    <a:moveTo>
                      <a:pt x="94" y="64"/>
                    </a:moveTo>
                    <a:cubicBezTo>
                      <a:pt x="94" y="65"/>
                      <a:pt x="93" y="66"/>
                      <a:pt x="92" y="66"/>
                    </a:cubicBezTo>
                    <a:cubicBezTo>
                      <a:pt x="91" y="66"/>
                      <a:pt x="90" y="65"/>
                      <a:pt x="90" y="64"/>
                    </a:cubicBezTo>
                    <a:cubicBezTo>
                      <a:pt x="90" y="57"/>
                      <a:pt x="90" y="57"/>
                      <a:pt x="90" y="57"/>
                    </a:cubicBezTo>
                    <a:cubicBezTo>
                      <a:pt x="90" y="56"/>
                      <a:pt x="91" y="55"/>
                      <a:pt x="92" y="55"/>
                    </a:cubicBezTo>
                    <a:cubicBezTo>
                      <a:pt x="93" y="55"/>
                      <a:pt x="94" y="56"/>
                      <a:pt x="94" y="57"/>
                    </a:cubicBezTo>
                    <a:lnTo>
                      <a:pt x="94" y="64"/>
                    </a:lnTo>
                    <a:close/>
                    <a:moveTo>
                      <a:pt x="106" y="64"/>
                    </a:moveTo>
                    <a:cubicBezTo>
                      <a:pt x="106" y="65"/>
                      <a:pt x="105" y="66"/>
                      <a:pt x="103" y="66"/>
                    </a:cubicBezTo>
                    <a:cubicBezTo>
                      <a:pt x="102" y="66"/>
                      <a:pt x="101" y="65"/>
                      <a:pt x="101" y="64"/>
                    </a:cubicBezTo>
                    <a:cubicBezTo>
                      <a:pt x="101" y="57"/>
                      <a:pt x="101" y="57"/>
                      <a:pt x="101" y="57"/>
                    </a:cubicBezTo>
                    <a:cubicBezTo>
                      <a:pt x="101" y="56"/>
                      <a:pt x="102" y="55"/>
                      <a:pt x="103" y="55"/>
                    </a:cubicBezTo>
                    <a:cubicBezTo>
                      <a:pt x="105" y="55"/>
                      <a:pt x="106" y="56"/>
                      <a:pt x="106" y="57"/>
                    </a:cubicBezTo>
                    <a:lnTo>
                      <a:pt x="106" y="64"/>
                    </a:lnTo>
                    <a:close/>
                    <a:moveTo>
                      <a:pt x="137" y="60"/>
                    </a:moveTo>
                    <a:cubicBezTo>
                      <a:pt x="137" y="63"/>
                      <a:pt x="135" y="66"/>
                      <a:pt x="132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1" y="66"/>
                      <a:pt x="119" y="63"/>
                      <a:pt x="119" y="60"/>
                    </a:cubicBezTo>
                    <a:cubicBezTo>
                      <a:pt x="119" y="58"/>
                      <a:pt x="121" y="55"/>
                      <a:pt x="124" y="55"/>
                    </a:cubicBezTo>
                    <a:cubicBezTo>
                      <a:pt x="132" y="55"/>
                      <a:pt x="132" y="55"/>
                      <a:pt x="132" y="55"/>
                    </a:cubicBezTo>
                    <a:cubicBezTo>
                      <a:pt x="135" y="55"/>
                      <a:pt x="137" y="58"/>
                      <a:pt x="137" y="60"/>
                    </a:cubicBezTo>
                    <a:close/>
                    <a:moveTo>
                      <a:pt x="29" y="33"/>
                    </a:moveTo>
                    <a:cubicBezTo>
                      <a:pt x="33" y="20"/>
                      <a:pt x="44" y="9"/>
                      <a:pt x="54" y="9"/>
                    </a:cubicBezTo>
                    <a:cubicBezTo>
                      <a:pt x="97" y="9"/>
                      <a:pt x="97" y="9"/>
                      <a:pt x="97" y="9"/>
                    </a:cubicBezTo>
                    <a:cubicBezTo>
                      <a:pt x="107" y="9"/>
                      <a:pt x="118" y="20"/>
                      <a:pt x="122" y="33"/>
                    </a:cubicBezTo>
                    <a:cubicBezTo>
                      <a:pt x="124" y="41"/>
                      <a:pt x="124" y="41"/>
                      <a:pt x="124" y="41"/>
                    </a:cubicBezTo>
                    <a:cubicBezTo>
                      <a:pt x="116" y="41"/>
                      <a:pt x="116" y="41"/>
                      <a:pt x="116" y="41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0" y="29"/>
                      <a:pt x="79" y="30"/>
                      <a:pt x="79" y="31"/>
                    </a:cubicBezTo>
                    <a:cubicBezTo>
                      <a:pt x="78" y="32"/>
                      <a:pt x="79" y="33"/>
                      <a:pt x="80" y="33"/>
                    </a:cubicBezTo>
                    <a:cubicBezTo>
                      <a:pt x="103" y="41"/>
                      <a:pt x="103" y="41"/>
                      <a:pt x="103" y="41"/>
                    </a:cubicBezTo>
                    <a:cubicBezTo>
                      <a:pt x="75" y="41"/>
                      <a:pt x="75" y="41"/>
                      <a:pt x="75" y="41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39" y="29"/>
                      <a:pt x="38" y="30"/>
                      <a:pt x="37" y="31"/>
                    </a:cubicBezTo>
                    <a:cubicBezTo>
                      <a:pt x="37" y="32"/>
                      <a:pt x="38" y="33"/>
                      <a:pt x="39" y="33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27" y="41"/>
                      <a:pt x="27" y="41"/>
                      <a:pt x="27" y="41"/>
                    </a:cubicBezTo>
                    <a:lnTo>
                      <a:pt x="29" y="33"/>
                    </a:lnTo>
                    <a:close/>
                  </a:path>
                </a:pathLst>
              </a:custGeom>
              <a:solidFill>
                <a:srgbClr val="D3262C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pic>
            <p:nvPicPr>
              <p:cNvPr id="131" name="图片 130"/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61048" y="2515223"/>
                <a:ext cx="584635" cy="530220"/>
              </a:xfrm>
              <a:prstGeom prst="rect">
                <a:avLst/>
              </a:prstGeom>
            </p:spPr>
          </p:pic>
          <p:sp>
            <p:nvSpPr>
              <p:cNvPr id="132" name="文本框 124"/>
              <p:cNvSpPr txBox="1"/>
              <p:nvPr/>
            </p:nvSpPr>
            <p:spPr>
              <a:xfrm>
                <a:off x="9298067" y="3260946"/>
                <a:ext cx="1138933" cy="36933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ko-KR" altLang="en-US" dirty="0" smtClean="0">
                    <a:solidFill>
                      <a:srgbClr val="D3262C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Helvetica Now Text" panose="020B0504030202020204" pitchFamily="34" charset="0"/>
                  </a:rPr>
                  <a:t>사람</a:t>
                </a:r>
                <a:endParaRPr lang="zh-CN" altLang="en-US" dirty="0" smtClean="0">
                  <a:solidFill>
                    <a:srgbClr val="D3262C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sp>
            <p:nvSpPr>
              <p:cNvPr id="136" name="文本框 125"/>
              <p:cNvSpPr txBox="1"/>
              <p:nvPr/>
            </p:nvSpPr>
            <p:spPr>
              <a:xfrm>
                <a:off x="10517123" y="3266233"/>
                <a:ext cx="1138933" cy="36933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ko-KR" altLang="en-US" smtClean="0">
                    <a:solidFill>
                      <a:srgbClr val="D3262C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Helvetica Now Text" panose="020B0504030202020204" pitchFamily="34" charset="0"/>
                  </a:rPr>
                  <a:t>차량</a:t>
                </a:r>
                <a:endParaRPr lang="zh-CN" altLang="en-US" dirty="0" smtClean="0">
                  <a:solidFill>
                    <a:srgbClr val="D3262C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</p:grpSp>
        <p:pic>
          <p:nvPicPr>
            <p:cNvPr id="137" name="图片 136"/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rgbClr val="969696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32495" y="5061128"/>
              <a:ext cx="490508" cy="490508"/>
            </a:xfrm>
            <a:prstGeom prst="rect">
              <a:avLst/>
            </a:prstGeom>
          </p:spPr>
        </p:pic>
        <p:grpSp>
          <p:nvGrpSpPr>
            <p:cNvPr id="138" name="组合 137"/>
            <p:cNvGrpSpPr/>
            <p:nvPr/>
          </p:nvGrpSpPr>
          <p:grpSpPr>
            <a:xfrm>
              <a:off x="9893483" y="4233213"/>
              <a:ext cx="1594235" cy="1070052"/>
              <a:chOff x="7104228" y="5340860"/>
              <a:chExt cx="1594235" cy="1070052"/>
            </a:xfrm>
          </p:grpSpPr>
          <p:pic>
            <p:nvPicPr>
              <p:cNvPr id="140" name="图片 139"/>
              <p:cNvPicPr>
                <a:picLocks noChangeAspect="1"/>
              </p:cNvPicPr>
              <p:nvPr/>
            </p:nvPicPr>
            <p:blipFill>
              <a:blip r:embed="rId16">
                <a:duotone>
                  <a:prstClr val="black"/>
                  <a:srgbClr val="969696">
                    <a:tint val="45000"/>
                    <a:satMod val="400000"/>
                  </a:srgbClr>
                </a:duotone>
              </a:blip>
              <a:stretch>
                <a:fillRect/>
              </a:stretch>
            </p:blipFill>
            <p:spPr>
              <a:xfrm>
                <a:off x="7283161" y="5357759"/>
                <a:ext cx="422897" cy="406351"/>
              </a:xfrm>
              <a:prstGeom prst="rect">
                <a:avLst/>
              </a:prstGeom>
            </p:spPr>
          </p:pic>
          <p:pic>
            <p:nvPicPr>
              <p:cNvPr id="141" name="图片 140"/>
              <p:cNvPicPr>
                <a:picLocks noChangeAspect="1"/>
              </p:cNvPicPr>
              <p:nvPr/>
            </p:nvPicPr>
            <p:blipFill>
              <a:blip r:embed="rId19">
                <a:duotone>
                  <a:prstClr val="black"/>
                  <a:srgbClr val="969696">
                    <a:tint val="45000"/>
                    <a:satMod val="400000"/>
                  </a:srgbClr>
                </a:duotone>
              </a:blip>
              <a:stretch>
                <a:fillRect/>
              </a:stretch>
            </p:blipFill>
            <p:spPr>
              <a:xfrm>
                <a:off x="7104228" y="5929347"/>
                <a:ext cx="357867" cy="415524"/>
              </a:xfrm>
              <a:prstGeom prst="rect">
                <a:avLst/>
              </a:prstGeom>
            </p:spPr>
          </p:pic>
          <p:pic>
            <p:nvPicPr>
              <p:cNvPr id="142" name="图片 141"/>
              <p:cNvPicPr>
                <a:picLocks noChangeAspect="1"/>
              </p:cNvPicPr>
              <p:nvPr/>
            </p:nvPicPr>
            <p:blipFill>
              <a:blip r:embed="rId22" cstate="print">
                <a:duotone>
                  <a:prstClr val="black"/>
                  <a:srgbClr val="969696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604166" y="5846929"/>
                <a:ext cx="563983" cy="563983"/>
              </a:xfrm>
              <a:prstGeom prst="rect">
                <a:avLst/>
              </a:prstGeom>
            </p:spPr>
          </p:pic>
          <p:pic>
            <p:nvPicPr>
              <p:cNvPr id="143" name="图片 142"/>
              <p:cNvPicPr>
                <a:picLocks noChangeAspect="1"/>
              </p:cNvPicPr>
              <p:nvPr/>
            </p:nvPicPr>
            <p:blipFill>
              <a:blip r:embed="rId17">
                <a:duotone>
                  <a:prstClr val="black"/>
                  <a:srgbClr val="969696">
                    <a:tint val="45000"/>
                    <a:satMod val="400000"/>
                  </a:srgbClr>
                </a:duotone>
              </a:blip>
              <a:stretch>
                <a:fillRect/>
              </a:stretch>
            </p:blipFill>
            <p:spPr>
              <a:xfrm>
                <a:off x="7955135" y="5340860"/>
                <a:ext cx="321296" cy="475718"/>
              </a:xfrm>
              <a:prstGeom prst="rect">
                <a:avLst/>
              </a:prstGeom>
            </p:spPr>
          </p:pic>
          <p:pic>
            <p:nvPicPr>
              <p:cNvPr id="144" name="图片 143"/>
              <p:cNvPicPr>
                <a:picLocks noChangeAspect="1"/>
              </p:cNvPicPr>
              <p:nvPr/>
            </p:nvPicPr>
            <p:blipFill>
              <a:blip r:embed="rId18">
                <a:duotone>
                  <a:prstClr val="black"/>
                  <a:srgbClr val="969696">
                    <a:tint val="45000"/>
                    <a:satMod val="400000"/>
                  </a:srgbClr>
                </a:duotone>
              </a:blip>
              <a:stretch>
                <a:fillRect/>
              </a:stretch>
            </p:blipFill>
            <p:spPr>
              <a:xfrm>
                <a:off x="8297198" y="5889103"/>
                <a:ext cx="401265" cy="489727"/>
              </a:xfrm>
              <a:prstGeom prst="rect">
                <a:avLst/>
              </a:prstGeom>
            </p:spPr>
          </p:pic>
        </p:grpSp>
        <p:sp>
          <p:nvSpPr>
            <p:cNvPr id="145" name="文本框 18"/>
            <p:cNvSpPr txBox="1"/>
            <p:nvPr/>
          </p:nvSpPr>
          <p:spPr>
            <a:xfrm>
              <a:off x="6061892" y="5748093"/>
              <a:ext cx="925994" cy="33855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600" smtClean="0">
                  <a:latin typeface="Calibri" panose="020F0502020204030204" pitchFamily="34" charset="0"/>
                  <a:cs typeface="Calibri" panose="020F0502020204030204" pitchFamily="34" charset="0"/>
                  <a:sym typeface="Helvetica Now Text" panose="020B0504030202020204" pitchFamily="34" charset="0"/>
                </a:rPr>
                <a:t>기타</a:t>
              </a:r>
              <a:endParaRPr lang="zh-CN" altLang="en-US" sz="1600" dirty="0" smtClean="0"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615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73255" y="-227548"/>
            <a:ext cx="10858500" cy="900112"/>
          </a:xfrm>
        </p:spPr>
        <p:txBody>
          <a:bodyPr>
            <a:noAutofit/>
          </a:bodyPr>
          <a:lstStyle/>
          <a:p>
            <a:r>
              <a:rPr lang="ko-KR" altLang="en-US" dirty="0" smtClean="0"/>
              <a:t>스마트 서치</a:t>
            </a:r>
            <a:endParaRPr lang="zh-CN" altLang="en-US" dirty="0"/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75196F75-BEC2-4C82-B5FA-2AB4C191E86A}"/>
              </a:ext>
            </a:extLst>
          </p:cNvPr>
          <p:cNvSpPr/>
          <p:nvPr/>
        </p:nvSpPr>
        <p:spPr>
          <a:xfrm>
            <a:off x="886022" y="1354880"/>
            <a:ext cx="9299378" cy="918813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buSzPct val="25000"/>
              <a:defRPr/>
            </a:pPr>
            <a:r>
              <a:rPr lang="ko-KR" altLang="en-US" b="1" dirty="0" smtClean="0">
                <a:latin typeface="Calibri" panose="020F0502020204030204"/>
                <a:cs typeface="Calibri" panose="020F0502020204030204" pitchFamily="34" charset="0"/>
                <a:sym typeface="Helvetica Now Text" panose="020B0504030202020204" pitchFamily="34" charset="0"/>
              </a:rPr>
              <a:t>유효하지 않은 비디오 클립을 신속하게 필터링하여 사용자가  관심 있는 사람</a:t>
            </a:r>
            <a:r>
              <a:rPr lang="en-US" altLang="ko-KR" b="1" dirty="0" smtClean="0">
                <a:latin typeface="Calibri" panose="020F0502020204030204"/>
                <a:cs typeface="Calibri" panose="020F0502020204030204" pitchFamily="34" charset="0"/>
                <a:sym typeface="Helvetica Now Text" panose="020B0504030202020204" pitchFamily="34" charset="0"/>
              </a:rPr>
              <a:t>/</a:t>
            </a:r>
            <a:r>
              <a:rPr lang="ko-KR" altLang="en-US" b="1" dirty="0" smtClean="0">
                <a:latin typeface="Calibri" panose="020F0502020204030204"/>
                <a:cs typeface="Calibri" panose="020F0502020204030204" pitchFamily="34" charset="0"/>
                <a:sym typeface="Helvetica Now Text" panose="020B0504030202020204" pitchFamily="34" charset="0"/>
              </a:rPr>
              <a:t>차량 녹화를 빠르게 접근 할 수 있도록 지원하여 비디오 검색 효율성을 향상시킵니다</a:t>
            </a:r>
            <a:r>
              <a:rPr lang="en-US" altLang="ko-KR" b="1" dirty="0" smtClean="0">
                <a:latin typeface="Calibri" panose="020F0502020204030204"/>
                <a:cs typeface="Calibri" panose="020F0502020204030204" pitchFamily="34" charset="0"/>
                <a:sym typeface="Helvetica Now Text" panose="020B0504030202020204" pitchFamily="34" charset="0"/>
              </a:rPr>
              <a:t>.</a:t>
            </a:r>
            <a:endParaRPr lang="en-US" altLang="zh-CN" b="1" dirty="0">
              <a:latin typeface="Calibri" panose="020F0502020204030204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19" name="燕尾形 118"/>
          <p:cNvSpPr/>
          <p:nvPr/>
        </p:nvSpPr>
        <p:spPr>
          <a:xfrm>
            <a:off x="4734537" y="2939006"/>
            <a:ext cx="614319" cy="342027"/>
          </a:xfrm>
          <a:prstGeom prst="chevron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50800" tIns="50800" rIns="50800" bIns="508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25500">
              <a:defRPr/>
            </a:pPr>
            <a:endParaRPr lang="zh-CN" altLang="en-US" sz="3200">
              <a:latin typeface="Calibri" panose="020F0502020204030204"/>
              <a:cs typeface="Calibri" panose="020F0502020204030204" pitchFamily="34" charset="0"/>
              <a:sym typeface="+mn-lt"/>
            </a:endParaRPr>
          </a:p>
        </p:txBody>
      </p:sp>
      <p:sp>
        <p:nvSpPr>
          <p:cNvPr id="121" name="文本框 16"/>
          <p:cNvSpPr txBox="1"/>
          <p:nvPr/>
        </p:nvSpPr>
        <p:spPr>
          <a:xfrm>
            <a:off x="1381782" y="4494411"/>
            <a:ext cx="3511103" cy="76944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2000" dirty="0" smtClean="0">
                <a:latin typeface="Calibri" panose="020F0502020204030204"/>
                <a:cs typeface="Calibri" panose="020F0502020204030204" pitchFamily="34" charset="0"/>
              </a:rPr>
              <a:t>이벤트가 발생한 박스를 드로잉니다</a:t>
            </a:r>
            <a:r>
              <a:rPr lang="en-US" altLang="ko-KR" sz="2000" dirty="0" smtClean="0">
                <a:latin typeface="Calibri" panose="020F0502020204030204"/>
                <a:cs typeface="Calibri" panose="020F0502020204030204" pitchFamily="34" charset="0"/>
              </a:rPr>
              <a:t>.</a:t>
            </a:r>
            <a:endParaRPr lang="en-US" altLang="zh-CN" sz="2000" dirty="0"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122" name="文本框 35"/>
          <p:cNvSpPr txBox="1"/>
          <p:nvPr/>
        </p:nvSpPr>
        <p:spPr>
          <a:xfrm>
            <a:off x="4928876" y="4415541"/>
            <a:ext cx="4507224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b="1" dirty="0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기타는 필터링하고 사람</a:t>
            </a:r>
            <a:r>
              <a:rPr lang="en-US" altLang="ko-KR" sz="2000" b="1" dirty="0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/</a:t>
            </a:r>
            <a:r>
              <a:rPr lang="ko-KR" altLang="en-US" sz="2000" b="1" dirty="0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차량 녹화만 재생할 수 있습니다</a:t>
            </a:r>
            <a:r>
              <a:rPr lang="en-US" altLang="ko-KR" sz="2000" b="1" dirty="0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.</a:t>
            </a:r>
            <a:endParaRPr lang="zh-CN" altLang="en-US" sz="2000" dirty="0">
              <a:latin typeface="Calibri" panose="020F0502020204030204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124" name="组合 123"/>
          <p:cNvGrpSpPr/>
          <p:nvPr/>
        </p:nvGrpSpPr>
        <p:grpSpPr>
          <a:xfrm>
            <a:off x="1168401" y="2059170"/>
            <a:ext cx="3512952" cy="2101700"/>
            <a:chOff x="104405" y="3194176"/>
            <a:chExt cx="3473201" cy="2114203"/>
          </a:xfrm>
        </p:grpSpPr>
        <p:sp>
          <p:nvSpPr>
            <p:cNvPr id="125" name="矩形 124"/>
            <p:cNvSpPr>
              <a:spLocks noChangeAspect="1"/>
            </p:cNvSpPr>
            <p:nvPr/>
          </p:nvSpPr>
          <p:spPr>
            <a:xfrm>
              <a:off x="104405" y="3194176"/>
              <a:ext cx="3473201" cy="2114203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t="-16271" b="-693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dk1"/>
                  </a:solidFill>
                  <a:prstDash val="solid"/>
                  <a:miter lim="800000"/>
                </a14:hiddenLine>
              </a:ext>
            </a:ex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000">
                <a:solidFill>
                  <a:schemeClr val="tx1"/>
                </a:solidFill>
                <a:latin typeface="等线" panose="020F0502020204030204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66231" y="4112369"/>
              <a:ext cx="955995" cy="577610"/>
            </a:xfrm>
            <a:prstGeom prst="rect">
              <a:avLst/>
            </a:prstGeom>
            <a:noFill/>
            <a:ln w="28575" cap="flat" cmpd="sng" algn="ctr">
              <a:solidFill>
                <a:srgbClr val="FE930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000">
                <a:solidFill>
                  <a:schemeClr val="tx1"/>
                </a:solidFill>
                <a:latin typeface="等线" panose="020F0502020204030204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pic>
          <p:nvPicPr>
            <p:cNvPr id="134" name="图片 133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84" b="95908" l="9956" r="89934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200000">
              <a:off x="1638281" y="4244408"/>
              <a:ext cx="430530" cy="290989"/>
            </a:xfrm>
            <a:prstGeom prst="rect">
              <a:avLst/>
            </a:prstGeom>
          </p:spPr>
        </p:pic>
      </p:grpSp>
      <p:grpSp>
        <p:nvGrpSpPr>
          <p:cNvPr id="135" name="组合 134"/>
          <p:cNvGrpSpPr/>
          <p:nvPr/>
        </p:nvGrpSpPr>
        <p:grpSpPr>
          <a:xfrm>
            <a:off x="5535710" y="1930400"/>
            <a:ext cx="3900389" cy="2371275"/>
            <a:chOff x="3932178" y="3071271"/>
            <a:chExt cx="4182046" cy="2823494"/>
          </a:xfrm>
        </p:grpSpPr>
        <p:sp>
          <p:nvSpPr>
            <p:cNvPr id="139" name="矩形 138"/>
            <p:cNvSpPr>
              <a:spLocks noChangeAspect="1"/>
            </p:cNvSpPr>
            <p:nvPr/>
          </p:nvSpPr>
          <p:spPr>
            <a:xfrm>
              <a:off x="4184052" y="3071271"/>
              <a:ext cx="3473201" cy="2114203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t="-16271" b="-693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dk1"/>
                  </a:solidFill>
                  <a:prstDash val="solid"/>
                  <a:miter lim="800000"/>
                </a14:hiddenLine>
              </a:ext>
            </a:ex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000">
                <a:solidFill>
                  <a:schemeClr val="tx1"/>
                </a:solidFill>
                <a:latin typeface="等线" panose="020F0502020204030204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pic>
          <p:nvPicPr>
            <p:cNvPr id="147" name="图片 146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93" t="88855" r="37016"/>
            <a:stretch/>
          </p:blipFill>
          <p:spPr>
            <a:xfrm>
              <a:off x="3932178" y="5252425"/>
              <a:ext cx="4182046" cy="642340"/>
            </a:xfrm>
            <a:prstGeom prst="rect">
              <a:avLst/>
            </a:prstGeom>
            <a:ln w="19050">
              <a:solidFill>
                <a:srgbClr val="FE9302"/>
              </a:solidFill>
            </a:ln>
          </p:spPr>
        </p:pic>
        <p:pic>
          <p:nvPicPr>
            <p:cNvPr id="148" name="图片 147"/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54" t="18889"/>
            <a:stretch/>
          </p:blipFill>
          <p:spPr>
            <a:xfrm>
              <a:off x="5820242" y="3683709"/>
              <a:ext cx="947965" cy="1402249"/>
            </a:xfrm>
            <a:prstGeom prst="rect">
              <a:avLst/>
            </a:prstGeom>
            <a:ln w="19050">
              <a:noFill/>
            </a:ln>
          </p:spPr>
        </p:pic>
        <p:sp>
          <p:nvSpPr>
            <p:cNvPr id="149" name="矩形 148"/>
            <p:cNvSpPr/>
            <p:nvPr/>
          </p:nvSpPr>
          <p:spPr>
            <a:xfrm>
              <a:off x="5338229" y="3985101"/>
              <a:ext cx="955995" cy="577610"/>
            </a:xfrm>
            <a:prstGeom prst="rect">
              <a:avLst/>
            </a:prstGeom>
            <a:noFill/>
            <a:ln w="28575" cap="flat" cmpd="sng" algn="ctr">
              <a:solidFill>
                <a:srgbClr val="FE930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000">
                <a:solidFill>
                  <a:schemeClr val="tx1"/>
                </a:solidFill>
                <a:latin typeface="等线" panose="020F0502020204030204"/>
                <a:ea typeface="等线" panose="02010600030101010101" pitchFamily="2" charset="-122"/>
                <a:cs typeface="Calibri" panose="020F0502020204030204" pitchFamily="34" charset="0"/>
              </a:endParaRPr>
            </a:p>
          </p:txBody>
        </p:sp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84" b="95908" l="9956" r="89934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200000">
              <a:off x="5826915" y="4122749"/>
              <a:ext cx="430530" cy="290989"/>
            </a:xfrm>
            <a:prstGeom prst="rect">
              <a:avLst/>
            </a:prstGeom>
          </p:spPr>
        </p:pic>
      </p:grpSp>
      <p:graphicFrame>
        <p:nvGraphicFramePr>
          <p:cNvPr id="156" name="表格 1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249825"/>
              </p:ext>
            </p:extLst>
          </p:nvPr>
        </p:nvGraphicFramePr>
        <p:xfrm>
          <a:off x="1645189" y="5324814"/>
          <a:ext cx="8334270" cy="133935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89849">
                  <a:extLst>
                    <a:ext uri="{9D8B030D-6E8A-4147-A177-3AD203B41FA5}">
                      <a16:colId xmlns:a16="http://schemas.microsoft.com/office/drawing/2014/main" val="3801840485"/>
                    </a:ext>
                  </a:extLst>
                </a:gridCol>
                <a:gridCol w="3809163">
                  <a:extLst>
                    <a:ext uri="{9D8B030D-6E8A-4147-A177-3AD203B41FA5}">
                      <a16:colId xmlns:a16="http://schemas.microsoft.com/office/drawing/2014/main" val="2204217230"/>
                    </a:ext>
                  </a:extLst>
                </a:gridCol>
                <a:gridCol w="1721796">
                  <a:extLst>
                    <a:ext uri="{9D8B030D-6E8A-4147-A177-3AD203B41FA5}">
                      <a16:colId xmlns:a16="http://schemas.microsoft.com/office/drawing/2014/main" val="491423176"/>
                    </a:ext>
                  </a:extLst>
                </a:gridCol>
                <a:gridCol w="1613462">
                  <a:extLst>
                    <a:ext uri="{9D8B030D-6E8A-4147-A177-3AD203B41FA5}">
                      <a16:colId xmlns:a16="http://schemas.microsoft.com/office/drawing/2014/main" val="1957194449"/>
                    </a:ext>
                  </a:extLst>
                </a:gridCol>
              </a:tblGrid>
              <a:tr h="3600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050" u="none" strike="noStrike" dirty="0">
                          <a:effectLst/>
                        </a:rPr>
                        <a:t>　</a:t>
                      </a:r>
                      <a:endParaRPr lang="zh-CN" alt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600" u="none" strike="noStrike" baseline="0" smtClean="0">
                          <a:effectLst/>
                        </a:rPr>
                        <a:t>제품 시리즈</a:t>
                      </a:r>
                      <a:endParaRPr lang="en-US" sz="1600" b="1" i="0" u="none" strike="noStrike" baseline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600" u="none" strike="noStrike" baseline="0" smtClean="0">
                          <a:effectLst/>
                        </a:rPr>
                        <a:t>펌웨어 버전</a:t>
                      </a:r>
                      <a:endParaRPr lang="en-US" sz="1600" b="1" i="0" u="none" strike="noStrike" baseline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35718505"/>
                  </a:ext>
                </a:extLst>
              </a:tr>
              <a:tr h="4896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400" u="none" strike="noStrike" baseline="0" dirty="0" smtClean="0">
                          <a:effectLst/>
                        </a:rPr>
                        <a:t>NVR</a:t>
                      </a:r>
                      <a:endParaRPr lang="en-US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400" u="none" strike="noStrike" dirty="0" smtClean="0">
                          <a:effectLst/>
                        </a:rPr>
                        <a:t>76NXI-K(D)/77NXI-K(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D)</a:t>
                      </a:r>
                      <a:r>
                        <a:rPr lang="en-US" sz="1400" u="none" strike="noStrike" dirty="0" smtClean="0">
                          <a:effectLst/>
                        </a:rPr>
                        <a:t>+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【2xx3G2/2xx6G2/2xx7G2/2xx7G2H】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zh-CN" sz="1400" u="none" strike="noStrike" dirty="0" smtClean="0">
                          <a:effectLst/>
                        </a:rPr>
                        <a:t>NVR:</a:t>
                      </a:r>
                      <a:r>
                        <a:rPr lang="en-US" altLang="zh-CN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V4.82.000</a:t>
                      </a:r>
                    </a:p>
                    <a:p>
                      <a:pPr marL="0" marR="0" lvl="0" indent="0" algn="ctr" defTabSz="7263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 smtClean="0">
                          <a:effectLst/>
                        </a:rPr>
                        <a:t>IPC: 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V5.7.17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263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사람과 차량</a:t>
                      </a:r>
                      <a:endParaRPr lang="en-US" altLang="zh-CN" sz="1600" u="none" strike="noStrike" kern="1200" baseline="0" dirty="0" smtClean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76773601"/>
                  </a:ext>
                </a:extLst>
              </a:tr>
              <a:tr h="4896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</a:rPr>
                        <a:t>DVR</a:t>
                      </a:r>
                      <a:endParaRPr lang="en-US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400" u="none" strike="noStrike" baseline="0" dirty="0" smtClean="0">
                          <a:effectLst/>
                        </a:rPr>
                        <a:t>HQ-XT/HU-X/HU-XT</a:t>
                      </a:r>
                      <a:endParaRPr lang="en-US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400" u="none" strike="noStrike" dirty="0" smtClean="0">
                          <a:effectLst/>
                        </a:rPr>
                        <a:t>V4.83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ko-KR" altLang="en-US" sz="16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사람 </a:t>
                      </a:r>
                      <a:endParaRPr lang="en-US" sz="1600" u="none" strike="noStrike" kern="1200" baseline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44566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463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73255" y="-227548"/>
            <a:ext cx="10858500" cy="900112"/>
          </a:xfrm>
        </p:spPr>
        <p:txBody>
          <a:bodyPr>
            <a:noAutofit/>
          </a:bodyPr>
          <a:lstStyle/>
          <a:p>
            <a:r>
              <a:rPr lang="ko-KR" altLang="en-US" smtClean="0"/>
              <a:t>아큐서치</a:t>
            </a:r>
            <a:endParaRPr lang="zh-CN" altLang="en-US" dirty="0"/>
          </a:p>
        </p:txBody>
      </p:sp>
      <p:graphicFrame>
        <p:nvGraphicFramePr>
          <p:cNvPr id="156" name="表格 1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080878"/>
              </p:ext>
            </p:extLst>
          </p:nvPr>
        </p:nvGraphicFramePr>
        <p:xfrm>
          <a:off x="1955674" y="5067341"/>
          <a:ext cx="8885557" cy="11032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15272">
                  <a:extLst>
                    <a:ext uri="{9D8B030D-6E8A-4147-A177-3AD203B41FA5}">
                      <a16:colId xmlns:a16="http://schemas.microsoft.com/office/drawing/2014/main" val="3801840485"/>
                    </a:ext>
                  </a:extLst>
                </a:gridCol>
                <a:gridCol w="4001824">
                  <a:extLst>
                    <a:ext uri="{9D8B030D-6E8A-4147-A177-3AD203B41FA5}">
                      <a16:colId xmlns:a16="http://schemas.microsoft.com/office/drawing/2014/main" val="2204217230"/>
                    </a:ext>
                  </a:extLst>
                </a:gridCol>
                <a:gridCol w="1733083">
                  <a:extLst>
                    <a:ext uri="{9D8B030D-6E8A-4147-A177-3AD203B41FA5}">
                      <a16:colId xmlns:a16="http://schemas.microsoft.com/office/drawing/2014/main" val="491423176"/>
                    </a:ext>
                  </a:extLst>
                </a:gridCol>
                <a:gridCol w="1835378">
                  <a:extLst>
                    <a:ext uri="{9D8B030D-6E8A-4147-A177-3AD203B41FA5}">
                      <a16:colId xmlns:a16="http://schemas.microsoft.com/office/drawing/2014/main" val="3355673454"/>
                    </a:ext>
                  </a:extLst>
                </a:gridCol>
              </a:tblGrid>
              <a:tr h="2827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　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400" u="none" strike="noStrike" baseline="0" smtClean="0">
                          <a:effectLst/>
                        </a:rPr>
                        <a:t>제품 시리즈</a:t>
                      </a:r>
                      <a:endParaRPr lang="en-US" sz="1400" b="1" i="0" u="none" strike="noStrike" baseline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400" u="none" strike="noStrike" baseline="0" smtClean="0">
                          <a:effectLst/>
                        </a:rPr>
                        <a:t>펌웨어 버전</a:t>
                      </a:r>
                      <a:endParaRPr lang="en-US" sz="1400" b="1" i="0" u="none" strike="noStrike" baseline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35718505"/>
                  </a:ext>
                </a:extLst>
              </a:tr>
              <a:tr h="4358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en-US" sz="12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NVR</a:t>
                      </a:r>
                      <a:endParaRPr lang="en-US" sz="1200" u="none" strike="noStrike" kern="1200" baseline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200" u="none" strike="noStrike" dirty="0" smtClean="0">
                          <a:effectLst/>
                        </a:rPr>
                        <a:t>76NXI-K(D)/77NXI-K(D)+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【2xx3G2/2xx6G2/2xx7G2/2xx7G2H】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zh-CN" sz="1200" u="none" strike="noStrike" dirty="0" smtClean="0">
                          <a:effectLst/>
                        </a:rPr>
                        <a:t>NVR: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u="none" strike="noStrike" dirty="0" smtClean="0">
                          <a:effectLst/>
                        </a:rPr>
                        <a:t>V4.82.000</a:t>
                      </a:r>
                    </a:p>
                    <a:p>
                      <a:pPr marL="0" marR="0" lvl="0" indent="0" algn="ctr" defTabSz="7263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 smtClean="0">
                          <a:effectLst/>
                        </a:rPr>
                        <a:t>IPC: 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V5.7.17</a:t>
                      </a:r>
                      <a:endParaRPr lang="en-US" altLang="zh-CN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263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V4.82:</a:t>
                      </a:r>
                      <a:r>
                        <a:rPr lang="ko-KR" altLang="en-US" sz="12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사람</a:t>
                      </a:r>
                      <a:endParaRPr lang="en-US" altLang="zh-CN" sz="1200" u="none" strike="noStrike" kern="1200" baseline="0" dirty="0" smtClean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263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V4.83: </a:t>
                      </a:r>
                      <a:r>
                        <a:rPr lang="ko-KR" altLang="en-US" sz="12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사람과 차량</a:t>
                      </a:r>
                      <a:endParaRPr lang="en-US" altLang="zh-CN" sz="1200" u="none" strike="noStrike" kern="1200" baseline="0" dirty="0" smtClean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76773601"/>
                  </a:ext>
                </a:extLst>
              </a:tr>
              <a:tr h="3845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en-US" altLang="zh-CN" sz="12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DVR</a:t>
                      </a:r>
                      <a:endParaRPr lang="en-US" altLang="zh-CN" sz="1200" u="none" strike="noStrike" kern="1200" baseline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u="none" strike="noStrike" baseline="0" dirty="0" smtClean="0">
                          <a:effectLst/>
                        </a:rPr>
                        <a:t>HQ-XT/HU-X/HU-XT</a:t>
                      </a:r>
                      <a:endParaRPr lang="en-US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200" u="none" strike="noStrike" dirty="0" smtClean="0">
                          <a:effectLst/>
                        </a:rPr>
                        <a:t>V4.83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ko-KR" altLang="en-US" sz="12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사람</a:t>
                      </a:r>
                      <a:endParaRPr lang="en-US" sz="1200" u="none" strike="noStrike" kern="1200" baseline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44566742"/>
                  </a:ext>
                </a:extLst>
              </a:tr>
            </a:tbl>
          </a:graphicData>
        </a:graphic>
      </p:graphicFrame>
      <p:sp>
        <p:nvSpPr>
          <p:cNvPr id="18" name="矩形 17">
            <a:extLst>
              <a:ext uri="{FF2B5EF4-FFF2-40B4-BE49-F238E27FC236}">
                <a16:creationId xmlns:a16="http://schemas.microsoft.com/office/drawing/2014/main" id="{75196F75-BEC2-4C82-B5FA-2AB4C191E86A}"/>
              </a:ext>
            </a:extLst>
          </p:cNvPr>
          <p:cNvSpPr/>
          <p:nvPr/>
        </p:nvSpPr>
        <p:spPr>
          <a:xfrm>
            <a:off x="1901749" y="1247449"/>
            <a:ext cx="8315695" cy="918813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buSzPct val="25000"/>
              <a:defRPr/>
            </a:pPr>
            <a:r>
              <a:rPr lang="ko-KR" altLang="en-US" sz="2000" b="1" smtClean="0">
                <a:latin typeface="Calibri" panose="020F0502020204030204"/>
                <a:cs typeface="Calibri" panose="020F0502020204030204" pitchFamily="34" charset="0"/>
                <a:sym typeface="Helvetica Now Text" panose="020B0504030202020204" pitchFamily="34" charset="0"/>
              </a:rPr>
              <a:t>한 번의 클릭으로 특정 대상을 검색하면 관련 영상이 모두 표시되어 검색 효율성이 크게 향상됩니다</a:t>
            </a:r>
            <a:r>
              <a:rPr lang="en-US" altLang="ko-KR" sz="2000" b="1" smtClean="0">
                <a:latin typeface="Calibri" panose="020F0502020204030204"/>
                <a:cs typeface="Calibri" panose="020F0502020204030204" pitchFamily="34" charset="0"/>
                <a:sym typeface="Helvetica Now Text" panose="020B0504030202020204" pitchFamily="34" charset="0"/>
              </a:rPr>
              <a:t>.</a:t>
            </a:r>
            <a:endParaRPr lang="en-US" altLang="zh-CN" sz="2000" b="1" dirty="0">
              <a:latin typeface="Calibri" panose="020F0502020204030204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99762" y="4505347"/>
            <a:ext cx="2059328" cy="523220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400" dirty="0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재생 시 관심 있는 대상을 선택</a:t>
            </a:r>
            <a:endParaRPr lang="en-US" altLang="zh-CN" sz="1400" dirty="0">
              <a:latin typeface="Calibri" panose="020F0502020204030204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0" name="文本框 42"/>
          <p:cNvSpPr txBox="1"/>
          <p:nvPr/>
        </p:nvSpPr>
        <p:spPr>
          <a:xfrm>
            <a:off x="4080271" y="4518216"/>
            <a:ext cx="2089508" cy="3077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400" dirty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한 번의 클릭으로 </a:t>
            </a:r>
            <a:r>
              <a:rPr lang="ko-KR" altLang="en-US" sz="1400" dirty="0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검색</a:t>
            </a:r>
            <a:endParaRPr lang="zh-CN" altLang="en-US" sz="1400" dirty="0">
              <a:latin typeface="Calibri" panose="020F0502020204030204"/>
              <a:ea typeface="等线" panose="02010600030101010101" pitchFamily="2" charset="-122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781233" y="4585186"/>
            <a:ext cx="2967139" cy="307777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400" dirty="0" smtClean="0">
                <a:latin typeface="Calibri" panose="020F0502020204030204"/>
                <a:ea typeface="等线" panose="02010600030101010101" pitchFamily="2" charset="-122"/>
                <a:cs typeface="Calibri" panose="020F0502020204030204" pitchFamily="34" charset="0"/>
              </a:rPr>
              <a:t>모든 타켓 녹화를 선별하여 보여줌</a:t>
            </a:r>
            <a:endParaRPr lang="zh-CN" altLang="en-US" sz="1400" dirty="0">
              <a:latin typeface="Calibri" panose="020F0502020204030204"/>
              <a:ea typeface="等线" panose="02010600030101010101" pitchFamily="2" charset="-122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3208489" y="3208345"/>
            <a:ext cx="483768" cy="405086"/>
          </a:xfrm>
          <a:prstGeom prst="chevron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50800" tIns="50800" rIns="50800" bIns="508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25500"/>
            <a:endParaRPr lang="zh-CN" altLang="en-US" sz="3600">
              <a:latin typeface="Helvetica Now Text"/>
              <a:cs typeface="+mn-ea"/>
              <a:sym typeface="+mn-lt"/>
            </a:endParaRPr>
          </a:p>
        </p:txBody>
      </p:sp>
      <p:sp>
        <p:nvSpPr>
          <p:cNvPr id="23" name="燕尾形 22"/>
          <p:cNvSpPr/>
          <p:nvPr/>
        </p:nvSpPr>
        <p:spPr>
          <a:xfrm>
            <a:off x="6245172" y="3223979"/>
            <a:ext cx="483768" cy="405086"/>
          </a:xfrm>
          <a:prstGeom prst="chevron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50800" tIns="50800" rIns="50800" bIns="508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25500"/>
            <a:endParaRPr lang="zh-CN" altLang="en-US" sz="3600">
              <a:latin typeface="Helvetica Now Text"/>
              <a:cs typeface="+mn-ea"/>
              <a:sym typeface="+mn-lt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67" t="21822" r="41674" b="23733"/>
          <a:stretch/>
        </p:blipFill>
        <p:spPr>
          <a:xfrm>
            <a:off x="2224477" y="2444044"/>
            <a:ext cx="917179" cy="1706650"/>
          </a:xfrm>
          <a:prstGeom prst="rect">
            <a:avLst/>
          </a:prstGeom>
          <a:ln w="19050">
            <a:solidFill>
              <a:srgbClr val="56D2E3"/>
            </a:solidFill>
          </a:ln>
        </p:spPr>
      </p:pic>
      <p:grpSp>
        <p:nvGrpSpPr>
          <p:cNvPr id="25" name="组合 24"/>
          <p:cNvGrpSpPr/>
          <p:nvPr/>
        </p:nvGrpSpPr>
        <p:grpSpPr>
          <a:xfrm>
            <a:off x="3759090" y="2515121"/>
            <a:ext cx="2486082" cy="1833445"/>
            <a:chOff x="2977688" y="3081556"/>
            <a:chExt cx="3408064" cy="2070132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7688" y="3081556"/>
              <a:ext cx="3408064" cy="2070132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67" t="21822" r="41674" b="23733"/>
            <a:stretch/>
          </p:blipFill>
          <p:spPr>
            <a:xfrm>
              <a:off x="3880774" y="3147804"/>
              <a:ext cx="969415" cy="1803848"/>
            </a:xfrm>
            <a:prstGeom prst="rect">
              <a:avLst/>
            </a:prstGeom>
            <a:ln w="19050">
              <a:solidFill>
                <a:srgbClr val="56D2E3"/>
              </a:solidFill>
            </a:ln>
          </p:spPr>
        </p:pic>
        <p:sp>
          <p:nvSpPr>
            <p:cNvPr id="28" name="椭圆 27"/>
            <p:cNvSpPr/>
            <p:nvPr/>
          </p:nvSpPr>
          <p:spPr>
            <a:xfrm>
              <a:off x="4615638" y="3173706"/>
              <a:ext cx="472688" cy="472688"/>
            </a:xfrm>
            <a:prstGeom prst="ellipse">
              <a:avLst/>
            </a:prstGeom>
            <a:solidFill>
              <a:srgbClr val="373537"/>
            </a:solidFill>
            <a:ln w="19050" cap="flat" cmpd="sng" algn="ctr">
              <a:solidFill>
                <a:srgbClr val="56D2E3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000">
                <a:solidFill>
                  <a:schemeClr val="tx1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9" name="iconfont-1108-834170">
              <a:extLst>
                <a:ext uri="{FF2B5EF4-FFF2-40B4-BE49-F238E27FC236}">
                  <a16:creationId xmlns:a16="http://schemas.microsoft.com/office/drawing/2014/main" id="{54405246-CCE2-4201-BBB1-D3F3EB6E740D}"/>
                </a:ext>
              </a:extLst>
            </p:cNvPr>
            <p:cNvSpPr/>
            <p:nvPr/>
          </p:nvSpPr>
          <p:spPr>
            <a:xfrm>
              <a:off x="4725688" y="3279477"/>
              <a:ext cx="267860" cy="267861"/>
            </a:xfrm>
            <a:custGeom>
              <a:avLst/>
              <a:gdLst>
                <a:gd name="T0" fmla="*/ 11050 w 11241"/>
                <a:gd name="T1" fmla="*/ 10485 h 11241"/>
                <a:gd name="T2" fmla="*/ 8463 w 11241"/>
                <a:gd name="T3" fmla="*/ 7898 h 11241"/>
                <a:gd name="T4" fmla="*/ 9600 w 11241"/>
                <a:gd name="T5" fmla="*/ 4800 h 11241"/>
                <a:gd name="T6" fmla="*/ 4800 w 11241"/>
                <a:gd name="T7" fmla="*/ 0 h 11241"/>
                <a:gd name="T8" fmla="*/ 0 w 11241"/>
                <a:gd name="T9" fmla="*/ 4800 h 11241"/>
                <a:gd name="T10" fmla="*/ 4800 w 11241"/>
                <a:gd name="T11" fmla="*/ 9600 h 11241"/>
                <a:gd name="T12" fmla="*/ 7898 w 11241"/>
                <a:gd name="T13" fmla="*/ 8464 h 11241"/>
                <a:gd name="T14" fmla="*/ 10485 w 11241"/>
                <a:gd name="T15" fmla="*/ 11051 h 11241"/>
                <a:gd name="T16" fmla="*/ 11085 w 11241"/>
                <a:gd name="T17" fmla="*/ 11085 h 11241"/>
                <a:gd name="T18" fmla="*/ 11050 w 11241"/>
                <a:gd name="T19" fmla="*/ 10485 h 11241"/>
                <a:gd name="T20" fmla="*/ 4800 w 11241"/>
                <a:gd name="T21" fmla="*/ 8800 h 11241"/>
                <a:gd name="T22" fmla="*/ 800 w 11241"/>
                <a:gd name="T23" fmla="*/ 4800 h 11241"/>
                <a:gd name="T24" fmla="*/ 4800 w 11241"/>
                <a:gd name="T25" fmla="*/ 800 h 11241"/>
                <a:gd name="T26" fmla="*/ 8800 w 11241"/>
                <a:gd name="T27" fmla="*/ 4800 h 11241"/>
                <a:gd name="T28" fmla="*/ 4800 w 11241"/>
                <a:gd name="T29" fmla="*/ 8800 h 1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41" h="11241">
                  <a:moveTo>
                    <a:pt x="11050" y="10485"/>
                  </a:moveTo>
                  <a:lnTo>
                    <a:pt x="8463" y="7898"/>
                  </a:lnTo>
                  <a:cubicBezTo>
                    <a:pt x="9171" y="7062"/>
                    <a:pt x="9600" y="5982"/>
                    <a:pt x="9600" y="4800"/>
                  </a:cubicBezTo>
                  <a:cubicBezTo>
                    <a:pt x="9600" y="2149"/>
                    <a:pt x="7451" y="0"/>
                    <a:pt x="4800" y="0"/>
                  </a:cubicBezTo>
                  <a:cubicBezTo>
                    <a:pt x="2149" y="0"/>
                    <a:pt x="0" y="2149"/>
                    <a:pt x="0" y="4800"/>
                  </a:cubicBezTo>
                  <a:cubicBezTo>
                    <a:pt x="0" y="7451"/>
                    <a:pt x="2149" y="9600"/>
                    <a:pt x="4800" y="9600"/>
                  </a:cubicBezTo>
                  <a:cubicBezTo>
                    <a:pt x="5982" y="9600"/>
                    <a:pt x="7062" y="9171"/>
                    <a:pt x="7898" y="8464"/>
                  </a:cubicBezTo>
                  <a:lnTo>
                    <a:pt x="10485" y="11051"/>
                  </a:lnTo>
                  <a:cubicBezTo>
                    <a:pt x="10660" y="11226"/>
                    <a:pt x="10928" y="11241"/>
                    <a:pt x="11085" y="11085"/>
                  </a:cubicBezTo>
                  <a:cubicBezTo>
                    <a:pt x="11241" y="10928"/>
                    <a:pt x="11226" y="10660"/>
                    <a:pt x="11050" y="10485"/>
                  </a:cubicBezTo>
                  <a:close/>
                  <a:moveTo>
                    <a:pt x="4800" y="8800"/>
                  </a:moveTo>
                  <a:cubicBezTo>
                    <a:pt x="2591" y="8800"/>
                    <a:pt x="800" y="7009"/>
                    <a:pt x="800" y="4800"/>
                  </a:cubicBezTo>
                  <a:cubicBezTo>
                    <a:pt x="800" y="2591"/>
                    <a:pt x="2591" y="800"/>
                    <a:pt x="4800" y="800"/>
                  </a:cubicBezTo>
                  <a:cubicBezTo>
                    <a:pt x="7009" y="800"/>
                    <a:pt x="8800" y="2591"/>
                    <a:pt x="8800" y="4800"/>
                  </a:cubicBezTo>
                  <a:cubicBezTo>
                    <a:pt x="8800" y="7009"/>
                    <a:pt x="7009" y="8800"/>
                    <a:pt x="4800" y="880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2000">
                <a:solidFill>
                  <a:schemeClr val="tx1"/>
                </a:solidFill>
                <a:latin typeface="等线" panose="020F0502020204030204"/>
              </a:endParaRP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7" t="6868" b="6223"/>
          <a:stretch/>
        </p:blipFill>
        <p:spPr>
          <a:xfrm>
            <a:off x="6781233" y="2359117"/>
            <a:ext cx="3106641" cy="208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5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12907" y="401650"/>
            <a:ext cx="4068938" cy="537055"/>
          </a:xfrm>
        </p:spPr>
        <p:txBody>
          <a:bodyPr>
            <a:noAutofit/>
          </a:bodyPr>
          <a:lstStyle/>
          <a:p>
            <a:r>
              <a:rPr lang="ko-KR" altLang="en-US" dirty="0" smtClean="0"/>
              <a:t>움직임 감지 </a:t>
            </a:r>
            <a:r>
              <a:rPr lang="en-US" altLang="ko-KR" dirty="0" smtClean="0"/>
              <a:t>2.0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07" y="1235189"/>
            <a:ext cx="3843530" cy="3992175"/>
          </a:xfrm>
          <a:prstGeom prst="rect">
            <a:avLst/>
          </a:prstGeom>
        </p:spPr>
      </p:pic>
      <p:sp>
        <p:nvSpPr>
          <p:cNvPr id="6" name="标题 2"/>
          <p:cNvSpPr txBox="1">
            <a:spLocks/>
          </p:cNvSpPr>
          <p:nvPr/>
        </p:nvSpPr>
        <p:spPr>
          <a:xfrm>
            <a:off x="4367210" y="439233"/>
            <a:ext cx="4068938" cy="5370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침입 탐지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6148" y="1235189"/>
            <a:ext cx="3427392" cy="3938525"/>
          </a:xfrm>
          <a:prstGeom prst="rect">
            <a:avLst/>
          </a:prstGeom>
        </p:spPr>
      </p:pic>
      <p:sp>
        <p:nvSpPr>
          <p:cNvPr id="9" name="标题 2"/>
          <p:cNvSpPr txBox="1">
            <a:spLocks/>
          </p:cNvSpPr>
          <p:nvPr/>
        </p:nvSpPr>
        <p:spPr>
          <a:xfrm>
            <a:off x="8685210" y="506967"/>
            <a:ext cx="4068938" cy="5370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라인 크로싱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112907" y="5439769"/>
            <a:ext cx="3742046" cy="1169551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ko-KR" altLang="en-US" sz="1400" dirty="0" smtClean="0"/>
              <a:t>움직임 감지 </a:t>
            </a:r>
            <a:r>
              <a:rPr lang="en-US" altLang="ko-KR" sz="1400" dirty="0" smtClean="0"/>
              <a:t>– </a:t>
            </a:r>
            <a:r>
              <a:rPr lang="ko-KR" altLang="en-US" sz="1400" dirty="0" smtClean="0"/>
              <a:t>구성된 감시 영역에서 움직이는 물체를 감지합니다</a:t>
            </a:r>
            <a:r>
              <a:rPr lang="en-US" altLang="ko-KR" sz="1400" dirty="0" smtClean="0"/>
              <a:t>.</a:t>
            </a:r>
            <a:endParaRPr lang="en-US" altLang="zh-CN" sz="1400" dirty="0" smtClean="0"/>
          </a:p>
          <a:p>
            <a:r>
              <a:rPr lang="ko-KR" altLang="en-US" sz="1400" dirty="0" smtClean="0"/>
              <a:t>움직임 감지 </a:t>
            </a:r>
            <a:r>
              <a:rPr lang="en-US" altLang="ko-KR" sz="1400" dirty="0" smtClean="0"/>
              <a:t>2.0 - </a:t>
            </a:r>
            <a:r>
              <a:rPr lang="ko-KR" altLang="en-US" sz="1400" dirty="0" smtClean="0"/>
              <a:t>기존 움직임 감지 </a:t>
            </a:r>
            <a:r>
              <a:rPr lang="en-US" altLang="ko-KR" sz="1400" dirty="0" smtClean="0"/>
              <a:t>+ </a:t>
            </a:r>
            <a:r>
              <a:rPr lang="ko-KR" altLang="en-US" sz="1400" dirty="0" smtClean="0"/>
              <a:t>사람</a:t>
            </a:r>
            <a:r>
              <a:rPr lang="en-US" altLang="ko-KR" sz="1400" dirty="0" smtClean="0"/>
              <a:t>/</a:t>
            </a:r>
            <a:r>
              <a:rPr lang="ko-KR" altLang="en-US" sz="1400" dirty="0" smtClean="0"/>
              <a:t>차량 대상 분류</a:t>
            </a:r>
            <a:r>
              <a:rPr lang="en-US" altLang="ko-KR" sz="1400" dirty="0" smtClean="0"/>
              <a:t>;</a:t>
            </a:r>
            <a:endParaRPr lang="zh-CN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4181845" y="5612956"/>
            <a:ext cx="4048091" cy="13849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ko-KR" altLang="en-US" sz="1400" dirty="0" smtClean="0"/>
              <a:t>침입 감지 </a:t>
            </a:r>
            <a:r>
              <a:rPr lang="en-US" altLang="ko-KR" sz="1400" dirty="0" smtClean="0"/>
              <a:t>– </a:t>
            </a:r>
            <a:r>
              <a:rPr lang="ko-KR" altLang="en-US" sz="1400" dirty="0" smtClean="0"/>
              <a:t>침입 감지 기능은 사전 정의된 가상 영역에 들어오고 배회하는 사람과 차량을 감지하고 알람이 트리거될 때 일부 연결된 특정 조치를 취할 수 있습니다</a:t>
            </a:r>
            <a:r>
              <a:rPr lang="en-US" altLang="ko-KR" sz="1400" dirty="0" smtClean="0"/>
              <a:t>.</a:t>
            </a:r>
            <a:endParaRPr lang="en-US" altLang="zh-CN" sz="1400" dirty="0" smtClean="0"/>
          </a:p>
          <a:p>
            <a:endParaRPr lang="zh-CN" altLang="en-US" sz="1400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776" y="1299076"/>
            <a:ext cx="3376148" cy="3928288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8415301" y="5547490"/>
            <a:ext cx="3776133" cy="95410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ko-KR" altLang="en-US" sz="1400" dirty="0" smtClean="0"/>
              <a:t>차선 교차 감지 기능은 사전 정의된 가상 선을 넘어가는 사람과 차량을 감지하고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알람이 발생하면 일부 특정 조치를 취할 수 있습니다</a:t>
            </a:r>
            <a:r>
              <a:rPr lang="en-US" altLang="ko-KR" sz="1400" dirty="0" smtClean="0"/>
              <a:t>.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1750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7" y="1092846"/>
            <a:ext cx="5266450" cy="5741457"/>
          </a:xfrm>
          <a:prstGeom prst="rect">
            <a:avLst/>
          </a:prstGeom>
        </p:spPr>
      </p:pic>
      <p:sp>
        <p:nvSpPr>
          <p:cNvPr id="4" name="标题 2"/>
          <p:cNvSpPr txBox="1">
            <a:spLocks/>
          </p:cNvSpPr>
          <p:nvPr/>
        </p:nvSpPr>
        <p:spPr>
          <a:xfrm>
            <a:off x="407003" y="169517"/>
            <a:ext cx="4068938" cy="5370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침입 탐지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9467" y="2097803"/>
            <a:ext cx="1771650" cy="342900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5410200" y="2493933"/>
            <a:ext cx="6534862" cy="55703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en-US" altLang="ko-KR" sz="1100" smtClean="0"/>
              <a:t>Max.Size: </a:t>
            </a:r>
            <a:r>
              <a:rPr lang="ko-KR" altLang="en-US" sz="1100" smtClean="0"/>
              <a:t>유효한 대상의 최대 크기입니다</a:t>
            </a:r>
            <a:r>
              <a:rPr lang="en-US" altLang="ko-KR" sz="1100" smtClean="0"/>
              <a:t>. </a:t>
            </a:r>
            <a:r>
              <a:rPr lang="ko-KR" altLang="en-US" sz="1100" smtClean="0"/>
              <a:t>크기가 더 큰 대상은 감지를 트리거하지 않습니다</a:t>
            </a:r>
            <a:r>
              <a:rPr lang="en-US" altLang="ko-KR" sz="1100" smtClean="0"/>
              <a:t>.</a:t>
            </a:r>
            <a:endParaRPr lang="en-US" altLang="zh-CN" sz="1100" dirty="0" smtClean="0"/>
          </a:p>
          <a:p>
            <a:r>
              <a:rPr lang="en-US" altLang="ko-KR" sz="1100" smtClean="0"/>
              <a:t>Min.Size: </a:t>
            </a:r>
            <a:r>
              <a:rPr lang="ko-KR" altLang="en-US" sz="1100" smtClean="0"/>
              <a:t>유효한 대상의 최소 크기입니다</a:t>
            </a:r>
            <a:r>
              <a:rPr lang="en-US" altLang="ko-KR" sz="1100" smtClean="0"/>
              <a:t>. </a:t>
            </a:r>
            <a:r>
              <a:rPr lang="ko-KR" altLang="en-US" sz="1100" smtClean="0"/>
              <a:t>크기가 더 작은 대상은 감지를 트리거하지 않습니다</a:t>
            </a:r>
            <a:r>
              <a:rPr lang="en-US" altLang="ko-KR" sz="1100" smtClean="0"/>
              <a:t>.</a:t>
            </a:r>
            <a:endParaRPr lang="en-US" altLang="zh-CN" sz="11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7092" y="1160027"/>
            <a:ext cx="2399241" cy="7342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410200" y="3687470"/>
            <a:ext cx="6578555" cy="7457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r>
              <a:rPr lang="ko-KR" altLang="en-US" sz="1200" smtClean="0"/>
              <a:t>해당 지역에서 물체가 배회하는 시간에 대한 임계값입니다</a:t>
            </a:r>
            <a:r>
              <a:rPr lang="en-US" altLang="ko-KR" sz="1200" smtClean="0"/>
              <a:t>. </a:t>
            </a:r>
            <a:r>
              <a:rPr lang="ko-KR" altLang="en-US" sz="1200" smtClean="0"/>
              <a:t>값을 </a:t>
            </a:r>
            <a:r>
              <a:rPr lang="en-US" altLang="ko-KR" sz="1200" smtClean="0"/>
              <a:t>0</a:t>
            </a:r>
            <a:r>
              <a:rPr lang="ko-KR" altLang="en-US" sz="1200" smtClean="0"/>
              <a:t>으로 설정하면 해당 영역에 개체가 진입한 직후 알람이 발생합니다</a:t>
            </a:r>
            <a:r>
              <a:rPr lang="en-US" altLang="ko-KR" sz="1200" smtClean="0"/>
              <a:t>. </a:t>
            </a:r>
            <a:r>
              <a:rPr lang="ko-KR" altLang="en-US" sz="1200" smtClean="0"/>
              <a:t>최대 </a:t>
            </a:r>
            <a:r>
              <a:rPr lang="en-US" altLang="ko-KR" sz="1200" smtClean="0"/>
              <a:t>10</a:t>
            </a:r>
            <a:r>
              <a:rPr lang="ko-KR" altLang="en-US" sz="1200" smtClean="0"/>
              <a:t>초</a:t>
            </a:r>
            <a:endParaRPr lang="zh-CN" altLang="en-US" sz="1200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200" y="3299863"/>
            <a:ext cx="2904066" cy="27198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9467" y="4675766"/>
            <a:ext cx="3143250" cy="295275"/>
          </a:xfrm>
          <a:prstGeom prst="rect">
            <a:avLst/>
          </a:prstGeom>
        </p:spPr>
      </p:pic>
      <p:sp>
        <p:nvSpPr>
          <p:cNvPr id="13" name="圆角矩形 12"/>
          <p:cNvSpPr/>
          <p:nvPr/>
        </p:nvSpPr>
        <p:spPr>
          <a:xfrm>
            <a:off x="5410200" y="5069756"/>
            <a:ext cx="6637822" cy="465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ko-KR" altLang="en-US" sz="1200" smtClean="0"/>
              <a:t>민감도는 사전 정의된 영역에 들어가는 허용 가능한 목표의 신체 부위 비율을 나타냅니다</a:t>
            </a:r>
            <a:r>
              <a:rPr lang="en-US" altLang="ko-KR" sz="1200" smtClean="0"/>
              <a:t>.</a:t>
            </a:r>
            <a:endParaRPr lang="en-US" altLang="zh-CN" sz="1200" dirty="0"/>
          </a:p>
        </p:txBody>
      </p:sp>
      <p:sp>
        <p:nvSpPr>
          <p:cNvPr id="15" name="矩形 14"/>
          <p:cNvSpPr/>
          <p:nvPr/>
        </p:nvSpPr>
        <p:spPr>
          <a:xfrm>
            <a:off x="8648581" y="3265068"/>
            <a:ext cx="1762021" cy="369332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ko-KR" altLang="en-US" sz="1281" b="1" smtClean="0">
                <a:solidFill>
                  <a:srgbClr val="FFC000"/>
                </a:solidFill>
                <a:latin typeface="Arial" panose="020B0604020202020204" pitchFamily="34" charset="0"/>
              </a:rPr>
              <a:t>범위는 </a:t>
            </a:r>
            <a:r>
              <a:rPr lang="en-US" altLang="ko-KR" sz="1281" b="1" smtClean="0">
                <a:solidFill>
                  <a:srgbClr val="FFC000"/>
                </a:solidFill>
                <a:latin typeface="Arial" panose="020B0604020202020204" pitchFamily="34" charset="0"/>
              </a:rPr>
              <a:t>[0-10]</a:t>
            </a:r>
            <a:r>
              <a:rPr lang="ko-KR" altLang="en-US" sz="1281" b="1" smtClean="0">
                <a:solidFill>
                  <a:srgbClr val="FFC000"/>
                </a:solidFill>
                <a:latin typeface="Arial" panose="020B0604020202020204" pitchFamily="34" charset="0"/>
              </a:rPr>
              <a:t>입니다</a:t>
            </a:r>
            <a:r>
              <a:rPr lang="en-US" altLang="ko-KR" sz="1281" b="1" smtClean="0">
                <a:solidFill>
                  <a:srgbClr val="FFC000"/>
                </a:solidFill>
                <a:latin typeface="Arial" panose="020B0604020202020204" pitchFamily="34" charset="0"/>
              </a:rPr>
              <a:t>.</a:t>
            </a:r>
            <a:endParaRPr lang="zh-CN" altLang="en-US" sz="1281" b="1" dirty="0">
              <a:solidFill>
                <a:srgbClr val="FFC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758744" y="4592280"/>
            <a:ext cx="1762021" cy="369332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ko-KR" altLang="en-US" b="1" smtClean="0">
                <a:solidFill>
                  <a:srgbClr val="FFC000"/>
                </a:solidFill>
                <a:latin typeface="Arial" panose="020B0604020202020204" pitchFamily="34" charset="0"/>
              </a:rPr>
              <a:t>범위 </a:t>
            </a:r>
            <a:r>
              <a:rPr lang="en-US" altLang="ko-KR" b="1" smtClean="0">
                <a:solidFill>
                  <a:srgbClr val="FFC000"/>
                </a:solidFill>
                <a:latin typeface="Arial" panose="020B0604020202020204" pitchFamily="34" charset="0"/>
              </a:rPr>
              <a:t>[1-100]</a:t>
            </a:r>
            <a:endParaRPr lang="zh-CN" altLang="en-US" b="1" dirty="0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7533" y="5741884"/>
            <a:ext cx="3095625" cy="323850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5410200" y="6109507"/>
            <a:ext cx="6578555" cy="47643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ko-KR" altLang="en-US" sz="1050" smtClean="0"/>
              <a:t> 유효성을 높게 설정하면 필요한 대상 기능이 더 명확해지고 경보 정확도도 높아집니다</a:t>
            </a:r>
            <a:r>
              <a:rPr lang="en-US" altLang="ko-KR" sz="1050" smtClean="0"/>
              <a:t>. </a:t>
            </a:r>
            <a:r>
              <a:rPr lang="ko-KR" altLang="en-US" sz="1050" smtClean="0"/>
              <a:t>덜 분명한 특징을 가진 목표는 놓칠 수 있습니다</a:t>
            </a:r>
            <a:r>
              <a:rPr lang="en-US" altLang="ko-KR" sz="1050" smtClean="0"/>
              <a:t>.</a:t>
            </a:r>
            <a:endParaRPr lang="en-US" altLang="zh-CN" sz="1050" dirty="0"/>
          </a:p>
        </p:txBody>
      </p:sp>
      <p:sp>
        <p:nvSpPr>
          <p:cNvPr id="19" name="矩形 18"/>
          <p:cNvSpPr/>
          <p:nvPr/>
        </p:nvSpPr>
        <p:spPr>
          <a:xfrm>
            <a:off x="8187986" y="1346285"/>
            <a:ext cx="3121367" cy="369332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ko-KR" altLang="en-US" sz="1281" b="1" smtClean="0">
                <a:solidFill>
                  <a:srgbClr val="FFC000"/>
                </a:solidFill>
                <a:latin typeface="Arial" panose="020B0604020202020204" pitchFamily="34" charset="0"/>
              </a:rPr>
              <a:t>지역은 최대 </a:t>
            </a:r>
            <a:r>
              <a:rPr lang="en-US" altLang="ko-KR" sz="1281" b="1" smtClean="0">
                <a:solidFill>
                  <a:srgbClr val="FFC000"/>
                </a:solidFill>
                <a:latin typeface="Arial" panose="020B0604020202020204" pitchFamily="34" charset="0"/>
              </a:rPr>
              <a:t>4</a:t>
            </a:r>
            <a:r>
              <a:rPr lang="ko-KR" altLang="en-US" sz="1281" b="1" smtClean="0">
                <a:solidFill>
                  <a:srgbClr val="FFC000"/>
                </a:solidFill>
                <a:latin typeface="Arial" panose="020B0604020202020204" pitchFamily="34" charset="0"/>
              </a:rPr>
              <a:t>개까지 설정할 수 있습니다</a:t>
            </a:r>
            <a:r>
              <a:rPr lang="en-US" altLang="ko-KR" sz="1281" b="1" smtClean="0">
                <a:solidFill>
                  <a:srgbClr val="FFC000"/>
                </a:solidFill>
                <a:latin typeface="Arial" panose="020B0604020202020204" pitchFamily="34" charset="0"/>
              </a:rPr>
              <a:t>.</a:t>
            </a:r>
            <a:endParaRPr lang="zh-CN" altLang="en-US" sz="1281" b="1" dirty="0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21636" y="120159"/>
            <a:ext cx="8270364" cy="6463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normAutofit/>
          </a:bodyPr>
          <a:lstStyle/>
          <a:p>
            <a:r>
              <a:rPr lang="ko-KR" altLang="en-US" smtClean="0"/>
              <a:t>침입 감지 기능은 사전 정의된 가상 영역에 들어오고 배회하는 사람과 차량을 감지합니다</a:t>
            </a:r>
            <a:r>
              <a:rPr lang="en-US" altLang="ko-KR" smtClean="0"/>
              <a:t>.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3902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8" y="1041400"/>
            <a:ext cx="4992510" cy="5737052"/>
          </a:xfrm>
          <a:prstGeom prst="rect">
            <a:avLst/>
          </a:prstGeom>
        </p:spPr>
      </p:pic>
      <p:sp>
        <p:nvSpPr>
          <p:cNvPr id="4" name="标题 2"/>
          <p:cNvSpPr txBox="1">
            <a:spLocks/>
          </p:cNvSpPr>
          <p:nvPr/>
        </p:nvSpPr>
        <p:spPr>
          <a:xfrm>
            <a:off x="182109" y="321494"/>
            <a:ext cx="4068938" cy="5370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라인 크로싱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640102" y="321494"/>
            <a:ext cx="7730631" cy="6463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normAutofit/>
          </a:bodyPr>
          <a:lstStyle/>
          <a:p>
            <a:r>
              <a:rPr lang="ko-KR" altLang="en-US" smtClean="0"/>
              <a:t>차선 교차 감지 기능은 사전 정의된 가상 선을 넘어가는 사람과 차량을 감지합니다</a:t>
            </a:r>
            <a:r>
              <a:rPr lang="en-US" altLang="ko-KR" smtClean="0"/>
              <a:t>.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9849" y="1913206"/>
            <a:ext cx="1771650" cy="342900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5248103" y="2451578"/>
            <a:ext cx="6534862" cy="55703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en-US" altLang="ko-KR" sz="1100" smtClean="0"/>
              <a:t>Max.Size: </a:t>
            </a:r>
            <a:r>
              <a:rPr lang="ko-KR" altLang="en-US" sz="1100" smtClean="0"/>
              <a:t>유효한 대상의 최대 크기입니다</a:t>
            </a:r>
            <a:r>
              <a:rPr lang="en-US" altLang="ko-KR" sz="1100" smtClean="0"/>
              <a:t>. </a:t>
            </a:r>
            <a:r>
              <a:rPr lang="ko-KR" altLang="en-US" sz="1100" smtClean="0"/>
              <a:t>크기가 더 큰 대상은 감지를 트리거하지 않습니다</a:t>
            </a:r>
            <a:r>
              <a:rPr lang="en-US" altLang="ko-KR" sz="1100" smtClean="0"/>
              <a:t>.</a:t>
            </a:r>
            <a:endParaRPr lang="en-US" altLang="zh-CN" sz="1100" dirty="0" smtClean="0"/>
          </a:p>
          <a:p>
            <a:r>
              <a:rPr lang="en-US" altLang="ko-KR" sz="1100" smtClean="0"/>
              <a:t>Min.Size: </a:t>
            </a:r>
            <a:r>
              <a:rPr lang="ko-KR" altLang="en-US" sz="1100" smtClean="0"/>
              <a:t>유효한 대상의 최소 크기입니다</a:t>
            </a:r>
            <a:r>
              <a:rPr lang="en-US" altLang="ko-KR" sz="1100" smtClean="0"/>
              <a:t>. </a:t>
            </a:r>
            <a:r>
              <a:rPr lang="ko-KR" altLang="en-US" sz="1100" smtClean="0"/>
              <a:t>크기가 더 작은 대상은 감지를 트리거하지 않습니다</a:t>
            </a:r>
            <a:r>
              <a:rPr lang="en-US" altLang="ko-KR" sz="1100" smtClean="0"/>
              <a:t>.</a:t>
            </a:r>
            <a:endParaRPr lang="en-US" altLang="zh-CN" sz="1100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9849" y="4301373"/>
            <a:ext cx="3143250" cy="295275"/>
          </a:xfrm>
          <a:prstGeom prst="rect">
            <a:avLst/>
          </a:prstGeom>
        </p:spPr>
      </p:pic>
      <p:sp>
        <p:nvSpPr>
          <p:cNvPr id="12" name="圆角矩形 11"/>
          <p:cNvSpPr/>
          <p:nvPr/>
        </p:nvSpPr>
        <p:spPr>
          <a:xfrm>
            <a:off x="5216708" y="3699183"/>
            <a:ext cx="6637822" cy="465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ko-KR" altLang="en-US" sz="1050" smtClean="0"/>
              <a:t>선 교차 감지 방향을 선택합니다</a:t>
            </a:r>
            <a:r>
              <a:rPr lang="en-US" altLang="ko-KR" sz="1050" smtClean="0"/>
              <a:t>. </a:t>
            </a:r>
            <a:r>
              <a:rPr lang="ko-KR" altLang="en-US" sz="1050" smtClean="0"/>
              <a:t>예를 들어</a:t>
            </a:r>
            <a:r>
              <a:rPr lang="en-US" altLang="ko-KR" sz="1050" smtClean="0"/>
              <a:t>, A-&gt;B</a:t>
            </a:r>
            <a:r>
              <a:rPr lang="ko-KR" altLang="en-US" sz="1050" smtClean="0"/>
              <a:t>는 </a:t>
            </a:r>
            <a:r>
              <a:rPr lang="en-US" altLang="ko-KR" sz="1050" smtClean="0"/>
              <a:t>A</a:t>
            </a:r>
            <a:r>
              <a:rPr lang="ko-KR" altLang="en-US" sz="1050" smtClean="0"/>
              <a:t>면에서 </a:t>
            </a:r>
            <a:r>
              <a:rPr lang="en-US" altLang="ko-KR" sz="1050" smtClean="0"/>
              <a:t>B</a:t>
            </a:r>
            <a:r>
              <a:rPr lang="ko-KR" altLang="en-US" sz="1050" smtClean="0"/>
              <a:t>면으로 선을 넘는 물체만 감지할 수 있음을 의미합니다</a:t>
            </a:r>
            <a:r>
              <a:rPr lang="en-US" altLang="ko-KR" sz="1050" smtClean="0"/>
              <a:t>.</a:t>
            </a:r>
            <a:endParaRPr lang="en-US" altLang="zh-CN" sz="1050" dirty="0"/>
          </a:p>
        </p:txBody>
      </p:sp>
      <p:sp>
        <p:nvSpPr>
          <p:cNvPr id="14" name="矩形 13"/>
          <p:cNvSpPr/>
          <p:nvPr/>
        </p:nvSpPr>
        <p:spPr>
          <a:xfrm>
            <a:off x="8549126" y="4217532"/>
            <a:ext cx="1762021" cy="369332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ko-KR" altLang="en-US" b="1" smtClean="0">
                <a:solidFill>
                  <a:srgbClr val="FFC000"/>
                </a:solidFill>
                <a:latin typeface="Arial" panose="020B0604020202020204" pitchFamily="34" charset="0"/>
              </a:rPr>
              <a:t>범위 </a:t>
            </a:r>
            <a:r>
              <a:rPr lang="en-US" altLang="ko-KR" b="1" smtClean="0">
                <a:solidFill>
                  <a:srgbClr val="FFC000"/>
                </a:solidFill>
                <a:latin typeface="Arial" panose="020B0604020202020204" pitchFamily="34" charset="0"/>
              </a:rPr>
              <a:t>[1-100]</a:t>
            </a:r>
            <a:endParaRPr lang="zh-CN" altLang="en-US" b="1" dirty="0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6708" y="5394447"/>
            <a:ext cx="3095625" cy="323850"/>
          </a:xfrm>
          <a:prstGeom prst="rect">
            <a:avLst/>
          </a:prstGeom>
        </p:spPr>
      </p:pic>
      <p:sp>
        <p:nvSpPr>
          <p:cNvPr id="16" name="圆角矩形 15"/>
          <p:cNvSpPr/>
          <p:nvPr/>
        </p:nvSpPr>
        <p:spPr>
          <a:xfrm>
            <a:off x="5159375" y="5810189"/>
            <a:ext cx="6578555" cy="47643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ko-KR" altLang="en-US" sz="1050" smtClean="0"/>
              <a:t> 유효성을 높게 설정하면 필요한 대상 기능이 더 명확해지고 경보 정확도도 높아집니다</a:t>
            </a:r>
            <a:r>
              <a:rPr lang="en-US" altLang="ko-KR" sz="1050" smtClean="0"/>
              <a:t>. </a:t>
            </a:r>
            <a:r>
              <a:rPr lang="ko-KR" altLang="en-US" sz="1050" smtClean="0"/>
              <a:t>덜 분명한 특징을 가진 목표는 놓칠 수 있습니다</a:t>
            </a:r>
            <a:r>
              <a:rPr lang="en-US" altLang="ko-KR" sz="1050" smtClean="0"/>
              <a:t>.</a:t>
            </a:r>
            <a:endParaRPr lang="en-US" altLang="zh-CN" sz="1050" dirty="0"/>
          </a:p>
        </p:txBody>
      </p:sp>
      <p:sp>
        <p:nvSpPr>
          <p:cNvPr id="17" name="矩形 16"/>
          <p:cNvSpPr/>
          <p:nvPr/>
        </p:nvSpPr>
        <p:spPr>
          <a:xfrm>
            <a:off x="8187986" y="1303952"/>
            <a:ext cx="2813591" cy="369332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ko-KR" altLang="en-US" sz="1281" b="1" smtClean="0">
                <a:solidFill>
                  <a:srgbClr val="FFC000"/>
                </a:solidFill>
                <a:latin typeface="Arial" panose="020B0604020202020204" pitchFamily="34" charset="0"/>
              </a:rPr>
              <a:t>최대 </a:t>
            </a:r>
            <a:r>
              <a:rPr lang="en-US" altLang="ko-KR" sz="1281" b="1" smtClean="0">
                <a:solidFill>
                  <a:srgbClr val="FFC000"/>
                </a:solidFill>
                <a:latin typeface="Arial" panose="020B0604020202020204" pitchFamily="34" charset="0"/>
              </a:rPr>
              <a:t>4</a:t>
            </a:r>
            <a:r>
              <a:rPr lang="ko-KR" altLang="en-US" sz="1281" b="1" smtClean="0">
                <a:solidFill>
                  <a:srgbClr val="FFC000"/>
                </a:solidFill>
                <a:latin typeface="Arial" panose="020B0604020202020204" pitchFamily="34" charset="0"/>
              </a:rPr>
              <a:t>줄까지 설정할 수 있습니다</a:t>
            </a:r>
            <a:r>
              <a:rPr lang="en-US" altLang="ko-KR" sz="1281" b="1" smtClean="0">
                <a:solidFill>
                  <a:srgbClr val="FFC000"/>
                </a:solidFill>
                <a:latin typeface="Arial" panose="020B0604020202020204" pitchFamily="34" charset="0"/>
              </a:rPr>
              <a:t>.</a:t>
            </a:r>
            <a:endParaRPr lang="zh-CN" altLang="en-US" sz="1281" b="1" dirty="0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9849" y="1347309"/>
            <a:ext cx="2686050" cy="25717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8103" y="3181761"/>
            <a:ext cx="2686050" cy="3143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83999" y="3174416"/>
            <a:ext cx="838200" cy="457200"/>
          </a:xfrm>
          <a:prstGeom prst="rect">
            <a:avLst/>
          </a:prstGeom>
        </p:spPr>
      </p:pic>
      <p:sp>
        <p:nvSpPr>
          <p:cNvPr id="23" name="圆角矩形 22"/>
          <p:cNvSpPr/>
          <p:nvPr/>
        </p:nvSpPr>
        <p:spPr>
          <a:xfrm>
            <a:off x="5259849" y="4762881"/>
            <a:ext cx="6637822" cy="465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ko-KR" altLang="en-US" sz="1050" smtClean="0"/>
              <a:t> 사전 정의된 선을 넘어가는 허용 가능한 목표의 신체 부위의 비율을 나타냅니다</a:t>
            </a:r>
            <a:r>
              <a:rPr lang="en-US" altLang="ko-KR" sz="1050" smtClean="0"/>
              <a:t>.</a:t>
            </a:r>
            <a:endParaRPr lang="en-US" altLang="zh-CN" sz="1050" dirty="0"/>
          </a:p>
        </p:txBody>
      </p:sp>
    </p:spTree>
    <p:extLst>
      <p:ext uri="{BB962C8B-B14F-4D97-AF65-F5344CB8AC3E}">
        <p14:creationId xmlns:p14="http://schemas.microsoft.com/office/powerpoint/2010/main" val="98440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ko-KR" altLang="en-US" smtClean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감사합니다</a:t>
            </a:r>
            <a:endParaRPr lang="en-US" dirty="0">
              <a:latin typeface="Helvetica Now Text" panose="020B0504030202020204" pitchFamily="34" charset="0"/>
              <a:ea typeface="Microsoft YaHei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 hasCustomPrompt="1"/>
          </p:nvPr>
        </p:nvSpPr>
        <p:spPr/>
        <p:txBody>
          <a:bodyPr>
            <a:noAutofit/>
          </a:bodyPr>
          <a:lstStyle/>
          <a:p>
            <a:r>
              <a:rPr lang="zh-CN" altLang="en-US" dirty="0">
                <a:latin typeface="Helvetica Now Text" panose="020B0504030202020204" pitchFamily="34" charset="0"/>
                <a:ea typeface="Microsoft YaHei" panose="020B0503020204020204" pitchFamily="34" charset="-122"/>
                <a:sym typeface="Helvetica Now Text" panose="020B0504030202020204" pitchFamily="34" charset="0"/>
              </a:rPr>
              <a:t>www.islide.cc</a:t>
            </a:r>
            <a:endParaRPr lang="en-US" dirty="0">
              <a:latin typeface="Helvetica Now Text" panose="020B0504030202020204" pitchFamily="34" charset="0"/>
              <a:ea typeface="Microsoft YaHei" panose="020B0503020204020204" pitchFamily="34" charset="-122"/>
              <a:sym typeface="Helvetica Now Text" panose="020B050403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Designed by iSlide">
  <a:themeElements>
    <a:clrScheme name="iSlide">
      <a:dk1>
        <a:srgbClr val="2F2F2F"/>
      </a:dk1>
      <a:lt1>
        <a:srgbClr val="FFFFFF"/>
      </a:lt1>
      <a:dk2>
        <a:srgbClr val="778495"/>
      </a:dk2>
      <a:lt2>
        <a:srgbClr val="F0F0F0"/>
      </a:lt2>
      <a:accent1>
        <a:srgbClr val="3088F1"/>
      </a:accent1>
      <a:accent2>
        <a:srgbClr val="08CCE5"/>
      </a:accent2>
      <a:accent3>
        <a:srgbClr val="2FAFFF"/>
      </a:accent3>
      <a:accent4>
        <a:srgbClr val="0343AE"/>
      </a:accent4>
      <a:accent5>
        <a:srgbClr val="6C61FA"/>
      </a:accent5>
      <a:accent6>
        <a:srgbClr val="4ADCCB"/>
      </a:accent6>
      <a:hlink>
        <a:srgbClr val="F84D4D"/>
      </a:hlink>
      <a:folHlink>
        <a:srgbClr val="979797"/>
      </a:folHlink>
    </a:clrScheme>
    <a:fontScheme name="iSlide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lid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rootClass>
  <codeData xmlns="urn:rootClass:codeData">DF74D3371C6DAEC3001C05528BFA6DE87DD37E91F6097B92F75BF80A7C8285FA13341E5285C90D64FB50FA0C7187F92D6CEF5BB5A7FE070E70E46F80E53B4F464B0C19AD53E60457F72C297AEC3155A4FA5CF6097E94F91F61EB65BFB4C5DB3C5DF35E80E53B5C83C55AB424CC1FBC10064903097C9EF2177ADA6880F40B0F7A98A0ADFE64B5D6C9C87DDA2C1E50F26AEF4FC005305D8FCE075DF70B7080F02465E67487F93C42B4</codeData>
</rootClass>
</file>

<file path=customXml/itemProps1.xml><?xml version="1.0" encoding="utf-8"?>
<ds:datastoreItem xmlns:ds="http://schemas.openxmlformats.org/officeDocument/2006/customXml" ds:itemID="{5FED8531-24B0-470E-8DC4-C181DFF0B7EE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iSlide Presentation Template</Template>
  <TotalTime>1521</TotalTime>
  <Words>1179</Words>
  <Application>Microsoft Office PowerPoint</Application>
  <PresentationFormat>宽屏</PresentationFormat>
  <Paragraphs>316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2" baseType="lpstr">
      <vt:lpstr>Gilroy</vt:lpstr>
      <vt:lpstr>Helvetica Neue</vt:lpstr>
      <vt:lpstr>Helvetica Neue Medium</vt:lpstr>
      <vt:lpstr>Helvetica Now Text</vt:lpstr>
      <vt:lpstr>TSTAR PRO</vt:lpstr>
      <vt:lpstr>等线</vt:lpstr>
      <vt:lpstr>宋体</vt:lpstr>
      <vt:lpstr>微软雅黑</vt:lpstr>
      <vt:lpstr>微软雅黑</vt:lpstr>
      <vt:lpstr>微软雅黑 Light</vt:lpstr>
      <vt:lpstr>Arial</vt:lpstr>
      <vt:lpstr>Calibri</vt:lpstr>
      <vt:lpstr>Century Gothic</vt:lpstr>
      <vt:lpstr>Nirmala UI</vt:lpstr>
      <vt:lpstr>Segoe UI Historic</vt:lpstr>
      <vt:lpstr>Wingdings</vt:lpstr>
      <vt:lpstr>Designed by iSlide</vt:lpstr>
      <vt:lpstr>Hikvision 유통 제품 기술</vt:lpstr>
      <vt:lpstr>콘텐츠</vt:lpstr>
      <vt:lpstr>하이크비전 ColorVu 기술</vt:lpstr>
      <vt:lpstr>스마트 하이브리드 라이트 기술</vt:lpstr>
      <vt:lpstr>ColorVu 기술이 적용된 스마트 하이브리드 라이트</vt:lpstr>
      <vt:lpstr>ColorVu 기술이 적용된 스마트 하이브리드 라이트</vt:lpstr>
      <vt:lpstr>슈퍼 공초점 기술</vt:lpstr>
      <vt:lpstr>움직임 감지 2.0</vt:lpstr>
      <vt:lpstr>AcuSense 기술</vt:lpstr>
      <vt:lpstr>스마트 서치</vt:lpstr>
      <vt:lpstr>아큐서치</vt:lpstr>
      <vt:lpstr>움직임 감지 2.0</vt:lpstr>
      <vt:lpstr>PowerPoint 演示文稿</vt:lpstr>
      <vt:lpstr>PowerPoint 演示文稿</vt:lpstr>
      <vt:lpstr>감사합니다</vt:lpstr>
    </vt:vector>
  </TitlesOfParts>
  <Manager>iSlide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Hikvision Illumination Technology</dc:title>
  <dc:creator>iSlide</dc:creator>
  <cp:lastModifiedBy>Whitby.Piao</cp:lastModifiedBy>
  <cp:revision>162</cp:revision>
  <cp:lastPrinted>2024-06-17T00:00:00Z</cp:lastPrinted>
  <dcterms:created xsi:type="dcterms:W3CDTF">2024-06-17T00:00:00Z</dcterms:created>
  <dcterms:modified xsi:type="dcterms:W3CDTF">2024-08-05T04:05:47Z</dcterms:modified>
  <cp:version>3.926.755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0b98734c-0f3b-487a-826c-d1fad79a723e</vt:lpwstr>
  </property>
  <property fmtid="{D5CDD505-2E9C-101B-9397-08002B2CF9AE}" pid="3" name="fileWhereFroms">
    <vt:lpwstr>PpjeLB1gRN0lwrPqMaCTkqDKX5xvQ0sV3HZKx/dC1oeEDE8WOnd+ScjVr7sWICllWGjn3lb6zkI+PDjH4M3xyH++0CRXpEiIx2IS770jg+qL1Kex5PfDuKQOg5o6epURiWGDfWerVlox1AlMzUbVfaSBqM6g0FEbxGN9XtRxdyNWMi1KfxCAEniV5QXI5+v49DH+Mi6T9NhPvTrCyI5rfZqd9vOKwaGRNK0bRo4Ot1j2i7iNz6ImIp33y84PNB9</vt:lpwstr>
  </property>
</Properties>
</file>