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handoutMasterIdLst>
    <p:handoutMasterId r:id="rId6"/>
  </p:handoutMasterIdLst>
  <p:sldIdLst>
    <p:sldId id="256" r:id="rId2"/>
    <p:sldId id="258" r:id="rId3"/>
    <p:sldId id="257" r:id="rId4"/>
  </p:sldIdLst>
  <p:sldSz cx="11879263" cy="399605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67" userDrawn="1">
          <p15:clr>
            <a:srgbClr val="A4A3A4"/>
          </p15:clr>
        </p15:guide>
        <p15:guide id="2" pos="7280" userDrawn="1">
          <p15:clr>
            <a:srgbClr val="A4A3A4"/>
          </p15:clr>
        </p15:guide>
        <p15:guide id="3" pos="203" userDrawn="1">
          <p15:clr>
            <a:srgbClr val="A4A3A4"/>
          </p15:clr>
        </p15:guide>
        <p15:guide id="4" pos="37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金楠楠" initials="金楠楠" lastIdx="3" clrIdx="0">
    <p:extLst>
      <p:ext uri="{19B8F6BF-5375-455C-9EA6-DF929625EA0E}">
        <p15:presenceInfo xmlns:p15="http://schemas.microsoft.com/office/powerpoint/2012/main" userId="S-1-5-21-301378855-1296857468-2813838616-5420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8090"/>
    <a:srgbClr val="73B051"/>
    <a:srgbClr val="FF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77" autoAdjust="0"/>
  </p:normalViewPr>
  <p:slideViewPr>
    <p:cSldViewPr snapToGrid="0" showGuides="1">
      <p:cViewPr>
        <p:scale>
          <a:sx n="36" d="100"/>
          <a:sy n="36" d="100"/>
        </p:scale>
        <p:origin x="1784" y="-5420"/>
      </p:cViewPr>
      <p:guideLst>
        <p:guide orient="horz" pos="12767"/>
        <p:guide pos="7280"/>
        <p:guide pos="203"/>
        <p:guide pos="37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3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02&#20135;&#21697;\02&#21518;&#31471;\DVR\SSD\&#30721;&#25511;\res%20-%20&#21333;&#21608;&#26399;1%20-%20&#35009;&#21098;0921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[res - 单周期1 - 裁剪0921.xlsx]Bps透视表!数据透视表3</c:name>
    <c:fmtId val="-1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"/>
        <c:spPr>
          <a:solidFill>
            <a:schemeClr val="accent1"/>
          </a:solidFill>
          <a:ln w="15875" cap="rnd">
            <a:solidFill>
              <a:srgbClr val="FF0000"/>
            </a:solidFill>
            <a:round/>
          </a:ln>
          <a:effectLst/>
        </c:spPr>
      </c:pivotFmt>
      <c:pivotFmt>
        <c:idx val="25"/>
        <c:spPr>
          <a:solidFill>
            <a:schemeClr val="accent1"/>
          </a:solidFill>
          <a:ln w="15875" cap="rnd">
            <a:solidFill>
              <a:srgbClr val="FF0000"/>
            </a:solidFill>
            <a:prstDash val="sysDash"/>
            <a:round/>
          </a:ln>
          <a:effectLst/>
        </c:spPr>
      </c:pivotFmt>
      <c:pivotFmt>
        <c:idx val="26"/>
        <c:spPr>
          <a:solidFill>
            <a:schemeClr val="accent1"/>
          </a:solidFill>
          <a:ln w="15875" cap="rnd">
            <a:solidFill>
              <a:srgbClr val="FFC000"/>
            </a:solidFill>
            <a:round/>
          </a:ln>
          <a:effectLst/>
        </c:spPr>
      </c:pivotFmt>
      <c:pivotFmt>
        <c:idx val="27"/>
        <c:spPr>
          <a:solidFill>
            <a:schemeClr val="accent1"/>
          </a:solidFill>
          <a:ln w="15875" cap="rnd">
            <a:solidFill>
              <a:srgbClr val="FFC000"/>
            </a:solidFill>
            <a:prstDash val="sysDash"/>
            <a:round/>
          </a:ln>
          <a:effectLst/>
        </c:spPr>
      </c:pivotFmt>
      <c:pivotFmt>
        <c:idx val="28"/>
        <c:spPr>
          <a:solidFill>
            <a:schemeClr val="accent1"/>
          </a:solidFill>
          <a:ln w="15875" cap="rnd">
            <a:solidFill>
              <a:srgbClr val="92D050"/>
            </a:solidFill>
            <a:round/>
          </a:ln>
          <a:effectLst/>
        </c:spPr>
      </c:pivotFmt>
      <c:pivotFmt>
        <c:idx val="29"/>
        <c:spPr>
          <a:solidFill>
            <a:schemeClr val="accent1"/>
          </a:solidFill>
          <a:ln w="15875" cap="rnd">
            <a:solidFill>
              <a:srgbClr val="92D050"/>
            </a:solidFill>
            <a:prstDash val="sysDash"/>
            <a:round/>
          </a:ln>
          <a:effectLst/>
        </c:spPr>
      </c:pivotFmt>
      <c:pivotFmt>
        <c:idx val="30"/>
        <c:spPr>
          <a:solidFill>
            <a:schemeClr val="accent1"/>
          </a:solidFill>
          <a:ln w="15875" cap="rnd">
            <a:solidFill>
              <a:srgbClr val="00B050"/>
            </a:solidFill>
            <a:round/>
          </a:ln>
          <a:effectLst/>
        </c:spPr>
      </c:pivotFmt>
      <c:pivotFmt>
        <c:idx val="31"/>
        <c:spPr>
          <a:solidFill>
            <a:schemeClr val="accent1"/>
          </a:solidFill>
          <a:ln w="15875" cap="rnd">
            <a:solidFill>
              <a:srgbClr val="00B050"/>
            </a:solidFill>
            <a:prstDash val="sysDash"/>
            <a:round/>
          </a:ln>
          <a:effectLst/>
        </c:spPr>
      </c:pivotFmt>
      <c:pivotFmt>
        <c:idx val="32"/>
        <c:spPr>
          <a:solidFill>
            <a:schemeClr val="accent1"/>
          </a:solidFill>
          <a:ln w="15875" cap="rnd">
            <a:solidFill>
              <a:srgbClr val="00B0F0"/>
            </a:solidFill>
            <a:round/>
          </a:ln>
          <a:effectLst/>
        </c:spPr>
      </c:pivotFmt>
      <c:pivotFmt>
        <c:idx val="33"/>
        <c:spPr>
          <a:solidFill>
            <a:schemeClr val="accent1"/>
          </a:solidFill>
          <a:ln w="15875" cap="rnd">
            <a:solidFill>
              <a:srgbClr val="00B0F0"/>
            </a:solidFill>
            <a:prstDash val="sysDash"/>
            <a:round/>
          </a:ln>
          <a:effectLst/>
        </c:spPr>
      </c:pivotFmt>
      <c:pivotFmt>
        <c:idx val="34"/>
        <c:spPr>
          <a:solidFill>
            <a:schemeClr val="accent1"/>
          </a:solidFill>
          <a:ln w="15875" cap="rnd">
            <a:solidFill>
              <a:srgbClr val="0070C0"/>
            </a:solidFill>
            <a:round/>
          </a:ln>
          <a:effectLst/>
        </c:spPr>
      </c:pivotFmt>
      <c:pivotFmt>
        <c:idx val="35"/>
        <c:spPr>
          <a:solidFill>
            <a:schemeClr val="accent1"/>
          </a:solidFill>
          <a:ln w="15875" cap="rnd">
            <a:solidFill>
              <a:srgbClr val="0070C0"/>
            </a:solidFill>
            <a:prstDash val="sysDash"/>
            <a:round/>
          </a:ln>
          <a:effectLst/>
        </c:spPr>
      </c:pivotFmt>
      <c:pivotFmt>
        <c:idx val="36"/>
        <c:spPr>
          <a:solidFill>
            <a:schemeClr val="accent1"/>
          </a:solidFill>
          <a:ln w="15875" cap="rnd">
            <a:solidFill>
              <a:srgbClr val="002060"/>
            </a:solidFill>
            <a:round/>
          </a:ln>
          <a:effectLst/>
        </c:spPr>
      </c:pivotFmt>
      <c:pivotFmt>
        <c:idx val="37"/>
        <c:spPr>
          <a:solidFill>
            <a:schemeClr val="accent1"/>
          </a:solidFill>
          <a:ln w="15875" cap="rnd">
            <a:solidFill>
              <a:srgbClr val="002060"/>
            </a:solidFill>
            <a:prstDash val="sysDash"/>
            <a:round/>
          </a:ln>
          <a:effectLst/>
        </c:spPr>
      </c:pivotFmt>
      <c:pivotFmt>
        <c:idx val="38"/>
        <c:spPr>
          <a:solidFill>
            <a:schemeClr val="accent1"/>
          </a:solidFill>
          <a:ln w="15875" cap="rnd">
            <a:solidFill>
              <a:srgbClr val="7030A0"/>
            </a:solidFill>
            <a:round/>
          </a:ln>
          <a:effectLst/>
        </c:spPr>
      </c:pivotFmt>
      <c:pivotFmt>
        <c:idx val="39"/>
        <c:spPr>
          <a:solidFill>
            <a:schemeClr val="accent1"/>
          </a:solidFill>
          <a:ln w="15875" cap="rnd">
            <a:solidFill>
              <a:srgbClr val="7030A0"/>
            </a:solidFill>
            <a:prstDash val="sysDash"/>
            <a:round/>
          </a:ln>
          <a:effectLst/>
        </c:spPr>
      </c:pivotFmt>
      <c:pivotFmt>
        <c:idx val="40"/>
        <c:spPr>
          <a:solidFill>
            <a:schemeClr val="accent1"/>
          </a:solidFill>
          <a:ln w="15875" cap="rnd">
            <a:solidFill>
              <a:srgbClr val="FFC000"/>
            </a:solidFill>
            <a:round/>
          </a:ln>
          <a:effectLst/>
        </c:spPr>
      </c:pivotFmt>
      <c:pivotFmt>
        <c:idx val="41"/>
        <c:spPr>
          <a:solidFill>
            <a:schemeClr val="accent1"/>
          </a:solidFill>
          <a:ln w="15875" cap="rnd">
            <a:solidFill>
              <a:srgbClr val="FFC000">
                <a:alpha val="50000"/>
              </a:srgbClr>
            </a:solidFill>
            <a:prstDash val="solid"/>
            <a:round/>
          </a:ln>
          <a:effectLst/>
        </c:spPr>
      </c:pivotFmt>
      <c:pivotFmt>
        <c:idx val="42"/>
        <c:spPr>
          <a:solidFill>
            <a:schemeClr val="accent1"/>
          </a:solidFill>
          <a:ln w="15875" cap="rnd">
            <a:solidFill>
              <a:srgbClr val="00B050"/>
            </a:solidFill>
            <a:round/>
          </a:ln>
          <a:effectLst/>
        </c:spPr>
      </c:pivotFmt>
      <c:pivotFmt>
        <c:idx val="43"/>
        <c:spPr>
          <a:solidFill>
            <a:schemeClr val="accent1"/>
          </a:solidFill>
          <a:ln w="15875" cap="rnd">
            <a:solidFill>
              <a:srgbClr val="00B050">
                <a:alpha val="50000"/>
              </a:srgbClr>
            </a:solidFill>
            <a:prstDash val="solid"/>
            <a:round/>
          </a:ln>
          <a:effectLst/>
        </c:spPr>
      </c:pivotFmt>
      <c:pivotFmt>
        <c:idx val="44"/>
        <c:spPr>
          <a:solidFill>
            <a:schemeClr val="accent1"/>
          </a:solidFill>
          <a:ln w="15875" cap="rnd">
            <a:solidFill>
              <a:srgbClr val="0070C0"/>
            </a:solidFill>
            <a:round/>
          </a:ln>
          <a:effectLst/>
        </c:spPr>
      </c:pivotFmt>
      <c:pivotFmt>
        <c:idx val="45"/>
        <c:spPr>
          <a:solidFill>
            <a:schemeClr val="accent1"/>
          </a:solidFill>
          <a:ln w="15875" cap="rnd">
            <a:solidFill>
              <a:srgbClr val="0070C0">
                <a:alpha val="50000"/>
              </a:srgbClr>
            </a:solidFill>
            <a:prstDash val="solid"/>
            <a:round/>
          </a:ln>
          <a:effectLst/>
        </c:spPr>
      </c:pivotFmt>
      <c:pivotFmt>
        <c:idx val="46"/>
        <c:spPr>
          <a:solidFill>
            <a:schemeClr val="accent1"/>
          </a:solidFill>
          <a:ln w="15875" cap="rnd">
            <a:solidFill>
              <a:srgbClr val="7030A0"/>
            </a:solidFill>
            <a:round/>
          </a:ln>
          <a:effectLst/>
        </c:spPr>
      </c:pivotFmt>
      <c:pivotFmt>
        <c:idx val="47"/>
        <c:spPr>
          <a:solidFill>
            <a:schemeClr val="accent1"/>
          </a:solidFill>
          <a:ln w="15875" cap="rnd">
            <a:solidFill>
              <a:srgbClr val="7030A0">
                <a:alpha val="50000"/>
              </a:srgbClr>
            </a:solidFill>
            <a:prstDash val="solid"/>
            <a:round/>
          </a:ln>
          <a:effectLst/>
        </c:spPr>
      </c:pivotFmt>
      <c:pivotFmt>
        <c:idx val="48"/>
      </c:pivotFmt>
      <c:pivotFmt>
        <c:idx val="49"/>
      </c:pivotFmt>
      <c:pivotFmt>
        <c:idx val="50"/>
        <c:spPr>
          <a:solidFill>
            <a:schemeClr val="accent1"/>
          </a:solidFill>
          <a:ln w="15875" cap="rnd">
            <a:solidFill>
              <a:srgbClr val="FFC000"/>
            </a:solidFill>
            <a:round/>
          </a:ln>
          <a:effectLst/>
        </c:spPr>
      </c:pivotFmt>
      <c:pivotFmt>
        <c:idx val="51"/>
        <c:spPr>
          <a:solidFill>
            <a:schemeClr val="accent1"/>
          </a:solidFill>
          <a:ln w="15875" cap="rnd">
            <a:solidFill>
              <a:srgbClr val="FFC000">
                <a:alpha val="50000"/>
              </a:srgbClr>
            </a:solidFill>
            <a:prstDash val="solid"/>
            <a:round/>
          </a:ln>
          <a:effectLst/>
        </c:spPr>
      </c:pivotFmt>
      <c:pivotFmt>
        <c:idx val="52"/>
        <c:spPr>
          <a:solidFill>
            <a:schemeClr val="accent1"/>
          </a:solidFill>
          <a:ln w="15875" cap="rnd">
            <a:solidFill>
              <a:srgbClr val="00B050"/>
            </a:solidFill>
            <a:round/>
          </a:ln>
          <a:effectLst/>
        </c:spPr>
      </c:pivotFmt>
      <c:pivotFmt>
        <c:idx val="53"/>
        <c:spPr>
          <a:solidFill>
            <a:schemeClr val="accent1"/>
          </a:solidFill>
          <a:ln w="15875" cap="rnd">
            <a:solidFill>
              <a:srgbClr val="00B050">
                <a:alpha val="50000"/>
              </a:srgbClr>
            </a:solidFill>
            <a:prstDash val="solid"/>
            <a:round/>
          </a:ln>
          <a:effectLst/>
        </c:spPr>
      </c:pivotFmt>
      <c:pivotFmt>
        <c:idx val="54"/>
        <c:spPr>
          <a:solidFill>
            <a:schemeClr val="accent1"/>
          </a:solidFill>
          <a:ln w="15875" cap="rnd">
            <a:solidFill>
              <a:srgbClr val="0070C0"/>
            </a:solidFill>
            <a:round/>
          </a:ln>
          <a:effectLst/>
        </c:spPr>
      </c:pivotFmt>
      <c:pivotFmt>
        <c:idx val="55"/>
        <c:spPr>
          <a:solidFill>
            <a:schemeClr val="accent1"/>
          </a:solidFill>
          <a:ln w="15875" cap="rnd">
            <a:solidFill>
              <a:srgbClr val="0070C0">
                <a:alpha val="50000"/>
              </a:srgbClr>
            </a:solidFill>
            <a:prstDash val="solid"/>
            <a:round/>
          </a:ln>
          <a:effectLst/>
        </c:spPr>
      </c:pivotFmt>
      <c:pivotFmt>
        <c:idx val="56"/>
        <c:spPr>
          <a:solidFill>
            <a:schemeClr val="accent1"/>
          </a:solidFill>
          <a:ln w="15875" cap="rnd">
            <a:solidFill>
              <a:srgbClr val="7030A0"/>
            </a:solidFill>
            <a:round/>
          </a:ln>
          <a:effectLst/>
        </c:spPr>
      </c:pivotFmt>
      <c:pivotFmt>
        <c:idx val="57"/>
        <c:spPr>
          <a:solidFill>
            <a:schemeClr val="accent1"/>
          </a:solidFill>
          <a:ln w="15875" cap="rnd">
            <a:solidFill>
              <a:srgbClr val="7030A0">
                <a:alpha val="50000"/>
              </a:srgbClr>
            </a:solidFill>
            <a:prstDash val="solid"/>
            <a:round/>
          </a:ln>
          <a:effectLst/>
        </c:spPr>
      </c:pivotFmt>
      <c:pivotFmt>
        <c:idx val="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2"/>
        <c:spPr>
          <a:ln w="28575" cap="rnd">
            <a:solidFill>
              <a:schemeClr val="accent1"/>
            </a:solidFill>
            <a:round/>
          </a:ln>
          <a:effectLst/>
        </c:spPr>
      </c:pivotFmt>
      <c:pivotFmt>
        <c:idx val="93"/>
        <c:spPr>
          <a:ln w="28575" cap="rnd">
            <a:solidFill>
              <a:schemeClr val="accent1"/>
            </a:solidFill>
            <a:round/>
          </a:ln>
          <a:effectLst/>
        </c:spPr>
      </c:pivotFmt>
      <c:pivotFmt>
        <c:idx val="94"/>
        <c:spPr>
          <a:ln w="15875" cap="rnd">
            <a:solidFill>
              <a:schemeClr val="accent1"/>
            </a:solidFill>
            <a:round/>
          </a:ln>
          <a:effectLst/>
        </c:spPr>
      </c:pivotFmt>
      <c:pivotFmt>
        <c:idx val="95"/>
        <c:spPr>
          <a:ln w="28575" cap="rnd">
            <a:solidFill>
              <a:schemeClr val="accent2"/>
            </a:solidFill>
            <a:round/>
          </a:ln>
          <a:effectLst/>
        </c:spPr>
      </c:pivotFmt>
      <c:pivotFmt>
        <c:idx val="96"/>
        <c:spPr>
          <a:ln w="15875" cap="rnd">
            <a:solidFill>
              <a:schemeClr val="accent1"/>
            </a:solidFill>
            <a:round/>
          </a:ln>
          <a:effectLst/>
        </c:spPr>
      </c:pivotFmt>
      <c:pivotFmt>
        <c:idx val="97"/>
        <c:spPr>
          <a:ln w="28575" cap="rnd">
            <a:solidFill>
              <a:schemeClr val="accent2"/>
            </a:solidFill>
            <a:round/>
          </a:ln>
          <a:effectLst/>
        </c:spPr>
      </c:pivotFmt>
      <c:pivotFmt>
        <c:idx val="98"/>
        <c:spPr>
          <a:ln w="15875" cap="rnd">
            <a:solidFill>
              <a:schemeClr val="accent1"/>
            </a:solidFill>
            <a:round/>
          </a:ln>
          <a:effectLst/>
        </c:spPr>
      </c:pivotFmt>
      <c:pivotFmt>
        <c:idx val="99"/>
        <c:spPr>
          <a:ln w="28575" cap="rnd">
            <a:solidFill>
              <a:schemeClr val="accent2"/>
            </a:solidFill>
            <a:round/>
          </a:ln>
          <a:effectLst/>
        </c:spPr>
      </c:pivotFmt>
      <c:pivotFmt>
        <c:idx val="100"/>
        <c:spPr>
          <a:ln w="158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101"/>
        <c:spPr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</c:pivotFmt>
      <c:pivotFmt>
        <c:idx val="102"/>
        <c:spPr>
          <a:ln w="15875" cap="rnd">
            <a:solidFill>
              <a:srgbClr val="FF0000">
                <a:alpha val="50000"/>
              </a:srgbClr>
            </a:solidFill>
            <a:round/>
          </a:ln>
          <a:effectLst/>
        </c:spPr>
      </c:pivotFmt>
      <c:pivotFmt>
        <c:idx val="103"/>
        <c:spPr>
          <a:ln w="15875">
            <a:solidFill>
              <a:srgbClr val="FFC000"/>
            </a:solidFill>
          </a:ln>
        </c:spPr>
        <c:marker>
          <c:symbol val="none"/>
        </c:marker>
      </c:pivotFmt>
      <c:pivotFmt>
        <c:idx val="104"/>
        <c:spPr>
          <a:ln w="15875">
            <a:solidFill>
              <a:srgbClr val="FFC000">
                <a:alpha val="50000"/>
              </a:srgbClr>
            </a:solidFill>
          </a:ln>
        </c:spPr>
        <c:marker>
          <c:symbol val="none"/>
        </c:marker>
      </c:pivotFmt>
      <c:pivotFmt>
        <c:idx val="105"/>
        <c:spPr>
          <a:ln w="15875">
            <a:solidFill>
              <a:srgbClr val="92D050"/>
            </a:solidFill>
          </a:ln>
        </c:spPr>
        <c:marker>
          <c:symbol val="none"/>
        </c:marker>
      </c:pivotFmt>
      <c:pivotFmt>
        <c:idx val="106"/>
        <c:spPr>
          <a:ln w="15875">
            <a:solidFill>
              <a:srgbClr val="92D050">
                <a:alpha val="50000"/>
              </a:srgbClr>
            </a:solidFill>
          </a:ln>
        </c:spPr>
        <c:marker>
          <c:symbol val="none"/>
        </c:marker>
      </c:pivotFmt>
      <c:pivotFmt>
        <c:idx val="107"/>
        <c:spPr>
          <a:ln w="15875">
            <a:solidFill>
              <a:srgbClr val="00B050"/>
            </a:solidFill>
          </a:ln>
        </c:spPr>
        <c:marker>
          <c:symbol val="none"/>
        </c:marker>
      </c:pivotFmt>
      <c:pivotFmt>
        <c:idx val="108"/>
        <c:spPr>
          <a:ln w="15875">
            <a:solidFill>
              <a:srgbClr val="00B050">
                <a:alpha val="50000"/>
              </a:srgbClr>
            </a:solidFill>
          </a:ln>
        </c:spPr>
        <c:marker>
          <c:symbol val="none"/>
        </c:marker>
      </c:pivotFmt>
      <c:pivotFmt>
        <c:idx val="109"/>
        <c:spPr>
          <a:ln w="15875">
            <a:solidFill>
              <a:srgbClr val="00B0F0"/>
            </a:solidFill>
          </a:ln>
        </c:spPr>
        <c:marker>
          <c:symbol val="none"/>
        </c:marker>
      </c:pivotFmt>
      <c:pivotFmt>
        <c:idx val="110"/>
        <c:spPr>
          <a:ln w="15875">
            <a:solidFill>
              <a:srgbClr val="00B0F0">
                <a:alpha val="50000"/>
              </a:srgbClr>
            </a:solidFill>
          </a:ln>
        </c:spPr>
        <c:marker>
          <c:symbol val="none"/>
        </c:marker>
      </c:pivotFmt>
      <c:pivotFmt>
        <c:idx val="111"/>
        <c:spPr>
          <a:ln w="15875">
            <a:solidFill>
              <a:srgbClr val="0070C0"/>
            </a:solidFill>
          </a:ln>
        </c:spPr>
        <c:marker>
          <c:symbol val="none"/>
        </c:marker>
      </c:pivotFmt>
      <c:pivotFmt>
        <c:idx val="112"/>
        <c:spPr>
          <a:ln w="15875">
            <a:solidFill>
              <a:srgbClr val="0070C0">
                <a:alpha val="50000"/>
              </a:srgbClr>
            </a:solidFill>
          </a:ln>
        </c:spPr>
        <c:marker>
          <c:symbol val="none"/>
        </c:marker>
      </c:pivotFmt>
      <c:pivotFmt>
        <c:idx val="113"/>
        <c:spPr>
          <a:ln w="15875">
            <a:solidFill>
              <a:srgbClr val="002060"/>
            </a:solidFill>
          </a:ln>
        </c:spPr>
        <c:marker>
          <c:symbol val="none"/>
        </c:marker>
      </c:pivotFmt>
      <c:pivotFmt>
        <c:idx val="114"/>
        <c:spPr>
          <a:ln w="15875">
            <a:solidFill>
              <a:srgbClr val="002060">
                <a:alpha val="50000"/>
              </a:srgbClr>
            </a:solidFill>
          </a:ln>
        </c:spPr>
        <c:marker>
          <c:symbol val="none"/>
        </c:marker>
      </c:pivotFmt>
      <c:pivotFmt>
        <c:idx val="115"/>
        <c:spPr>
          <a:ln w="15875">
            <a:solidFill>
              <a:srgbClr val="7030A0"/>
            </a:solidFill>
          </a:ln>
        </c:spPr>
        <c:marker>
          <c:symbol val="none"/>
        </c:marker>
      </c:pivotFmt>
      <c:pivotFmt>
        <c:idx val="116"/>
        <c:spPr>
          <a:ln w="15875">
            <a:solidFill>
              <a:srgbClr val="7030A0">
                <a:alpha val="50000"/>
              </a:srgbClr>
            </a:solidFill>
          </a:ln>
        </c:spPr>
        <c:marker>
          <c:symbol val="none"/>
        </c:marker>
      </c:pivotFmt>
      <c:pivotFmt>
        <c:idx val="117"/>
        <c:spPr>
          <a:ln w="15875"/>
        </c:spPr>
        <c:marker>
          <c:symbol val="none"/>
        </c:marker>
      </c:pivotFmt>
      <c:pivotFmt>
        <c:idx val="118"/>
        <c:spPr>
          <a:ln w="15875">
            <a:solidFill>
              <a:srgbClr val="FF0000">
                <a:alpha val="50000"/>
              </a:srgbClr>
            </a:solidFill>
          </a:ln>
        </c:spPr>
        <c:marker>
          <c:symbol val="none"/>
        </c:marker>
      </c:pivotFmt>
      <c:pivotFmt>
        <c:idx val="119"/>
        <c:spPr>
          <a:ln w="15875"/>
        </c:spPr>
        <c:marker>
          <c:symbol val="none"/>
        </c:marker>
      </c:pivotFmt>
      <c:pivotFmt>
        <c:idx val="120"/>
        <c:spPr>
          <a:ln w="15875">
            <a:solidFill>
              <a:srgbClr val="FF0000">
                <a:alpha val="50000"/>
              </a:srgbClr>
            </a:solidFill>
          </a:ln>
        </c:spPr>
        <c:marker>
          <c:symbol val="none"/>
        </c:marker>
      </c:pivotFmt>
      <c:pivotFmt>
        <c:idx val="121"/>
        <c:spPr>
          <a:ln w="15875">
            <a:solidFill>
              <a:srgbClr val="FFC000"/>
            </a:solidFill>
          </a:ln>
        </c:spPr>
        <c:marker>
          <c:symbol val="none"/>
        </c:marker>
      </c:pivotFmt>
      <c:pivotFmt>
        <c:idx val="122"/>
        <c:spPr>
          <a:ln w="15875">
            <a:solidFill>
              <a:srgbClr val="FFC000">
                <a:alpha val="50000"/>
              </a:srgbClr>
            </a:solidFill>
          </a:ln>
        </c:spPr>
        <c:marker>
          <c:symbol val="none"/>
        </c:marker>
      </c:pivotFmt>
      <c:pivotFmt>
        <c:idx val="123"/>
        <c:spPr>
          <a:ln w="15875">
            <a:solidFill>
              <a:srgbClr val="92D050"/>
            </a:solidFill>
          </a:ln>
        </c:spPr>
        <c:marker>
          <c:symbol val="none"/>
        </c:marker>
      </c:pivotFmt>
      <c:pivotFmt>
        <c:idx val="124"/>
        <c:spPr>
          <a:ln w="15875">
            <a:solidFill>
              <a:srgbClr val="92D050">
                <a:alpha val="50000"/>
              </a:srgbClr>
            </a:solidFill>
          </a:ln>
        </c:spPr>
        <c:marker>
          <c:symbol val="none"/>
        </c:marker>
      </c:pivotFmt>
      <c:pivotFmt>
        <c:idx val="125"/>
        <c:spPr>
          <a:ln w="15875">
            <a:solidFill>
              <a:srgbClr val="00B050"/>
            </a:solidFill>
          </a:ln>
        </c:spPr>
        <c:marker>
          <c:symbol val="none"/>
        </c:marker>
      </c:pivotFmt>
      <c:pivotFmt>
        <c:idx val="126"/>
        <c:spPr>
          <a:ln w="15875">
            <a:solidFill>
              <a:srgbClr val="00B050">
                <a:alpha val="50000"/>
              </a:srgbClr>
            </a:solidFill>
          </a:ln>
        </c:spPr>
        <c:marker>
          <c:symbol val="none"/>
        </c:marker>
      </c:pivotFmt>
      <c:pivotFmt>
        <c:idx val="127"/>
        <c:spPr>
          <a:ln w="15875">
            <a:solidFill>
              <a:srgbClr val="00B0F0"/>
            </a:solidFill>
          </a:ln>
        </c:spPr>
        <c:marker>
          <c:symbol val="none"/>
        </c:marker>
      </c:pivotFmt>
      <c:pivotFmt>
        <c:idx val="128"/>
        <c:spPr>
          <a:ln w="15875">
            <a:solidFill>
              <a:srgbClr val="00B0F0">
                <a:alpha val="50000"/>
              </a:srgbClr>
            </a:solidFill>
          </a:ln>
        </c:spPr>
        <c:marker>
          <c:symbol val="none"/>
        </c:marker>
      </c:pivotFmt>
      <c:pivotFmt>
        <c:idx val="129"/>
        <c:spPr>
          <a:ln w="15875">
            <a:solidFill>
              <a:srgbClr val="0070C0"/>
            </a:solidFill>
          </a:ln>
        </c:spPr>
        <c:marker>
          <c:symbol val="none"/>
        </c:marker>
      </c:pivotFmt>
      <c:pivotFmt>
        <c:idx val="130"/>
        <c:spPr>
          <a:ln w="15875">
            <a:solidFill>
              <a:srgbClr val="0070C0">
                <a:alpha val="50000"/>
              </a:srgbClr>
            </a:solidFill>
          </a:ln>
        </c:spPr>
        <c:marker>
          <c:symbol val="none"/>
        </c:marker>
      </c:pivotFmt>
      <c:pivotFmt>
        <c:idx val="131"/>
        <c:spPr>
          <a:ln w="15875">
            <a:solidFill>
              <a:srgbClr val="002060"/>
            </a:solidFill>
          </a:ln>
        </c:spPr>
        <c:marker>
          <c:symbol val="none"/>
        </c:marker>
      </c:pivotFmt>
      <c:pivotFmt>
        <c:idx val="132"/>
        <c:spPr>
          <a:ln w="15875">
            <a:solidFill>
              <a:srgbClr val="002060">
                <a:alpha val="50000"/>
              </a:srgbClr>
            </a:solidFill>
          </a:ln>
        </c:spPr>
        <c:marker>
          <c:symbol val="none"/>
        </c:marker>
      </c:pivotFmt>
      <c:pivotFmt>
        <c:idx val="133"/>
        <c:spPr>
          <a:ln w="15875">
            <a:solidFill>
              <a:srgbClr val="7030A0"/>
            </a:solidFill>
          </a:ln>
        </c:spPr>
        <c:marker>
          <c:symbol val="none"/>
        </c:marker>
      </c:pivotFmt>
      <c:pivotFmt>
        <c:idx val="134"/>
        <c:spPr>
          <a:ln w="15875">
            <a:solidFill>
              <a:srgbClr val="7030A0">
                <a:alpha val="50000"/>
              </a:srgbClr>
            </a:solidFill>
          </a:ln>
        </c:spPr>
        <c:marker>
          <c:symbol val="none"/>
        </c:marker>
      </c:pivotFmt>
      <c:pivotFmt>
        <c:idx val="135"/>
        <c:spPr>
          <a:ln w="15875"/>
        </c:spPr>
        <c:marker>
          <c:symbol val="none"/>
        </c:marker>
      </c:pivotFmt>
      <c:pivotFmt>
        <c:idx val="136"/>
        <c:spPr>
          <a:ln w="15875">
            <a:solidFill>
              <a:srgbClr val="FF0000">
                <a:alpha val="50000"/>
              </a:srgbClr>
            </a:solidFill>
          </a:ln>
        </c:spPr>
        <c:marker>
          <c:symbol val="none"/>
        </c:marker>
      </c:pivotFmt>
      <c:pivotFmt>
        <c:idx val="137"/>
        <c:spPr>
          <a:ln w="15875">
            <a:solidFill>
              <a:srgbClr val="FFC000"/>
            </a:solidFill>
          </a:ln>
        </c:spPr>
        <c:marker>
          <c:symbol val="none"/>
        </c:marker>
      </c:pivotFmt>
      <c:pivotFmt>
        <c:idx val="138"/>
        <c:spPr>
          <a:ln w="15875">
            <a:solidFill>
              <a:srgbClr val="FFC000">
                <a:alpha val="50000"/>
              </a:srgbClr>
            </a:solidFill>
          </a:ln>
        </c:spPr>
        <c:marker>
          <c:symbol val="none"/>
        </c:marker>
      </c:pivotFmt>
      <c:pivotFmt>
        <c:idx val="139"/>
        <c:spPr>
          <a:ln w="15875">
            <a:solidFill>
              <a:srgbClr val="92D050"/>
            </a:solidFill>
          </a:ln>
        </c:spPr>
        <c:marker>
          <c:symbol val="none"/>
        </c:marker>
      </c:pivotFmt>
      <c:pivotFmt>
        <c:idx val="140"/>
        <c:spPr>
          <a:ln w="15875">
            <a:solidFill>
              <a:srgbClr val="92D050">
                <a:alpha val="50000"/>
              </a:srgbClr>
            </a:solidFill>
          </a:ln>
        </c:spPr>
        <c:marker>
          <c:symbol val="none"/>
        </c:marker>
      </c:pivotFmt>
      <c:pivotFmt>
        <c:idx val="141"/>
        <c:spPr>
          <a:ln w="15875">
            <a:solidFill>
              <a:srgbClr val="00B050"/>
            </a:solidFill>
          </a:ln>
        </c:spPr>
        <c:marker>
          <c:symbol val="none"/>
        </c:marker>
      </c:pivotFmt>
      <c:pivotFmt>
        <c:idx val="142"/>
        <c:spPr>
          <a:ln w="15875">
            <a:solidFill>
              <a:srgbClr val="00B050">
                <a:alpha val="50000"/>
              </a:srgbClr>
            </a:solidFill>
          </a:ln>
        </c:spPr>
        <c:marker>
          <c:symbol val="none"/>
        </c:marker>
      </c:pivotFmt>
      <c:pivotFmt>
        <c:idx val="143"/>
        <c:spPr>
          <a:ln w="15875">
            <a:solidFill>
              <a:srgbClr val="00B0F0"/>
            </a:solidFill>
          </a:ln>
        </c:spPr>
        <c:marker>
          <c:symbol val="none"/>
        </c:marker>
      </c:pivotFmt>
      <c:pivotFmt>
        <c:idx val="144"/>
        <c:spPr>
          <a:ln w="15875">
            <a:solidFill>
              <a:srgbClr val="00B0F0">
                <a:alpha val="50000"/>
              </a:srgbClr>
            </a:solidFill>
          </a:ln>
        </c:spPr>
        <c:marker>
          <c:symbol val="none"/>
        </c:marker>
      </c:pivotFmt>
      <c:pivotFmt>
        <c:idx val="145"/>
        <c:spPr>
          <a:ln w="15875">
            <a:solidFill>
              <a:srgbClr val="0070C0"/>
            </a:solidFill>
          </a:ln>
        </c:spPr>
        <c:marker>
          <c:symbol val="none"/>
        </c:marker>
      </c:pivotFmt>
      <c:pivotFmt>
        <c:idx val="146"/>
        <c:spPr>
          <a:ln w="15875">
            <a:solidFill>
              <a:srgbClr val="0070C0">
                <a:alpha val="50000"/>
              </a:srgbClr>
            </a:solidFill>
          </a:ln>
        </c:spPr>
        <c:marker>
          <c:symbol val="none"/>
        </c:marker>
      </c:pivotFmt>
      <c:pivotFmt>
        <c:idx val="147"/>
        <c:spPr>
          <a:ln w="15875">
            <a:solidFill>
              <a:srgbClr val="002060"/>
            </a:solidFill>
          </a:ln>
        </c:spPr>
        <c:marker>
          <c:symbol val="none"/>
        </c:marker>
      </c:pivotFmt>
      <c:pivotFmt>
        <c:idx val="148"/>
        <c:spPr>
          <a:ln w="15875">
            <a:solidFill>
              <a:srgbClr val="002060">
                <a:alpha val="50000"/>
              </a:srgbClr>
            </a:solidFill>
          </a:ln>
        </c:spPr>
        <c:marker>
          <c:symbol val="none"/>
        </c:marker>
      </c:pivotFmt>
      <c:pivotFmt>
        <c:idx val="149"/>
        <c:spPr>
          <a:ln w="15875">
            <a:solidFill>
              <a:srgbClr val="7030A0"/>
            </a:solidFill>
          </a:ln>
        </c:spPr>
        <c:marker>
          <c:symbol val="none"/>
        </c:marker>
      </c:pivotFmt>
      <c:pivotFmt>
        <c:idx val="150"/>
        <c:spPr>
          <a:ln w="15875">
            <a:solidFill>
              <a:srgbClr val="7030A0">
                <a:alpha val="50000"/>
              </a:srgbClr>
            </a:solidFill>
          </a:ln>
        </c:spPr>
        <c:marker>
          <c:symbol val="none"/>
        </c:marker>
      </c:pivotFmt>
      <c:pivotFmt>
        <c:idx val="151"/>
        <c:spPr>
          <a:ln w="15875"/>
        </c:spPr>
        <c:marker>
          <c:symbol val="none"/>
        </c:marker>
      </c:pivotFmt>
      <c:pivotFmt>
        <c:idx val="152"/>
        <c:spPr>
          <a:ln w="15875">
            <a:solidFill>
              <a:srgbClr val="FF0000">
                <a:alpha val="50000"/>
              </a:srgbClr>
            </a:solidFill>
          </a:ln>
        </c:spPr>
        <c:marker>
          <c:symbol val="none"/>
        </c:marker>
      </c:pivotFmt>
      <c:pivotFmt>
        <c:idx val="153"/>
        <c:spPr>
          <a:ln w="15875">
            <a:solidFill>
              <a:srgbClr val="FFC000"/>
            </a:solidFill>
          </a:ln>
        </c:spPr>
        <c:marker>
          <c:symbol val="none"/>
        </c:marker>
      </c:pivotFmt>
      <c:pivotFmt>
        <c:idx val="154"/>
        <c:spPr>
          <a:ln w="15875">
            <a:solidFill>
              <a:srgbClr val="FFC000">
                <a:alpha val="50000"/>
              </a:srgbClr>
            </a:solidFill>
          </a:ln>
        </c:spPr>
        <c:marker>
          <c:symbol val="none"/>
        </c:marker>
      </c:pivotFmt>
      <c:pivotFmt>
        <c:idx val="155"/>
        <c:spPr>
          <a:ln w="15875">
            <a:solidFill>
              <a:srgbClr val="92D050"/>
            </a:solidFill>
          </a:ln>
        </c:spPr>
        <c:marker>
          <c:symbol val="none"/>
        </c:marker>
      </c:pivotFmt>
      <c:pivotFmt>
        <c:idx val="156"/>
        <c:spPr>
          <a:ln w="15875">
            <a:solidFill>
              <a:srgbClr val="92D050">
                <a:alpha val="50000"/>
              </a:srgbClr>
            </a:solidFill>
          </a:ln>
        </c:spPr>
        <c:marker>
          <c:symbol val="none"/>
        </c:marker>
      </c:pivotFmt>
      <c:pivotFmt>
        <c:idx val="157"/>
        <c:spPr>
          <a:ln w="15875">
            <a:solidFill>
              <a:srgbClr val="00B050"/>
            </a:solidFill>
          </a:ln>
        </c:spPr>
        <c:marker>
          <c:symbol val="none"/>
        </c:marker>
      </c:pivotFmt>
      <c:pivotFmt>
        <c:idx val="158"/>
        <c:spPr>
          <a:ln w="15875">
            <a:solidFill>
              <a:srgbClr val="00B050">
                <a:alpha val="50000"/>
              </a:srgbClr>
            </a:solidFill>
          </a:ln>
        </c:spPr>
        <c:marker>
          <c:symbol val="none"/>
        </c:marker>
      </c:pivotFmt>
      <c:pivotFmt>
        <c:idx val="159"/>
        <c:spPr>
          <a:ln w="15875">
            <a:solidFill>
              <a:srgbClr val="00B0F0"/>
            </a:solidFill>
          </a:ln>
        </c:spPr>
        <c:marker>
          <c:symbol val="none"/>
        </c:marker>
      </c:pivotFmt>
      <c:pivotFmt>
        <c:idx val="160"/>
        <c:spPr>
          <a:ln w="15875">
            <a:solidFill>
              <a:srgbClr val="00B0F0">
                <a:alpha val="50000"/>
              </a:srgbClr>
            </a:solidFill>
          </a:ln>
        </c:spPr>
        <c:marker>
          <c:symbol val="none"/>
        </c:marker>
      </c:pivotFmt>
      <c:pivotFmt>
        <c:idx val="161"/>
        <c:spPr>
          <a:ln w="15875">
            <a:solidFill>
              <a:srgbClr val="0070C0"/>
            </a:solidFill>
          </a:ln>
        </c:spPr>
        <c:marker>
          <c:symbol val="none"/>
        </c:marker>
      </c:pivotFmt>
      <c:pivotFmt>
        <c:idx val="162"/>
        <c:spPr>
          <a:ln w="15875">
            <a:solidFill>
              <a:srgbClr val="0070C0">
                <a:alpha val="50000"/>
              </a:srgbClr>
            </a:solidFill>
          </a:ln>
        </c:spPr>
        <c:marker>
          <c:symbol val="none"/>
        </c:marker>
      </c:pivotFmt>
      <c:pivotFmt>
        <c:idx val="163"/>
        <c:spPr>
          <a:ln w="15875">
            <a:solidFill>
              <a:srgbClr val="002060"/>
            </a:solidFill>
          </a:ln>
        </c:spPr>
        <c:marker>
          <c:symbol val="none"/>
        </c:marker>
      </c:pivotFmt>
      <c:pivotFmt>
        <c:idx val="164"/>
        <c:spPr>
          <a:ln w="15875">
            <a:solidFill>
              <a:srgbClr val="002060">
                <a:alpha val="50000"/>
              </a:srgbClr>
            </a:solidFill>
          </a:ln>
        </c:spPr>
        <c:marker>
          <c:symbol val="none"/>
        </c:marker>
      </c:pivotFmt>
      <c:pivotFmt>
        <c:idx val="165"/>
        <c:spPr>
          <a:ln w="15875">
            <a:solidFill>
              <a:srgbClr val="7030A0"/>
            </a:solidFill>
          </a:ln>
        </c:spPr>
        <c:marker>
          <c:symbol val="none"/>
        </c:marker>
      </c:pivotFmt>
      <c:pivotFmt>
        <c:idx val="166"/>
        <c:spPr>
          <a:ln w="15875">
            <a:solidFill>
              <a:srgbClr val="7030A0">
                <a:alpha val="50000"/>
              </a:srgbClr>
            </a:solidFill>
          </a:ln>
        </c:spPr>
        <c:marker>
          <c:symbol val="none"/>
        </c:marker>
      </c:pivotFmt>
      <c:pivotFmt>
        <c:idx val="167"/>
        <c:spPr>
          <a:ln w="28575">
            <a:solidFill>
              <a:srgbClr val="00B050"/>
            </a:solidFill>
          </a:ln>
        </c:spPr>
      </c:pivotFmt>
      <c:pivotFmt>
        <c:idx val="168"/>
        <c:spPr>
          <a:ln w="28575"/>
        </c:spPr>
      </c:pivotFmt>
      <c:pivotFmt>
        <c:idx val="169"/>
        <c:spPr>
          <a:ln w="28575">
            <a:solidFill>
              <a:srgbClr val="FF0000">
                <a:alpha val="50000"/>
              </a:srgbClr>
            </a:solidFill>
          </a:ln>
        </c:spPr>
      </c:pivotFmt>
      <c:pivotFmt>
        <c:idx val="170"/>
        <c:spPr>
          <a:ln w="28575">
            <a:solidFill>
              <a:srgbClr val="FFC000"/>
            </a:solidFill>
          </a:ln>
        </c:spPr>
      </c:pivotFmt>
      <c:pivotFmt>
        <c:idx val="171"/>
        <c:spPr>
          <a:ln w="28575">
            <a:solidFill>
              <a:srgbClr val="FFC000">
                <a:alpha val="50000"/>
              </a:srgbClr>
            </a:solidFill>
          </a:ln>
        </c:spPr>
      </c:pivotFmt>
      <c:pivotFmt>
        <c:idx val="172"/>
        <c:spPr>
          <a:ln w="28575">
            <a:solidFill>
              <a:srgbClr val="92D050"/>
            </a:solidFill>
          </a:ln>
        </c:spPr>
      </c:pivotFmt>
      <c:pivotFmt>
        <c:idx val="173"/>
        <c:spPr>
          <a:ln w="28575">
            <a:solidFill>
              <a:srgbClr val="92D050">
                <a:alpha val="50000"/>
              </a:srgbClr>
            </a:solidFill>
          </a:ln>
        </c:spPr>
      </c:pivotFmt>
      <c:pivotFmt>
        <c:idx val="174"/>
        <c:spPr>
          <a:ln w="28575">
            <a:solidFill>
              <a:srgbClr val="00B050">
                <a:alpha val="50000"/>
              </a:srgbClr>
            </a:solidFill>
          </a:ln>
        </c:spPr>
      </c:pivotFmt>
      <c:pivotFmt>
        <c:idx val="175"/>
        <c:spPr>
          <a:ln w="28575">
            <a:solidFill>
              <a:srgbClr val="00B0F0"/>
            </a:solidFill>
          </a:ln>
        </c:spPr>
      </c:pivotFmt>
      <c:pivotFmt>
        <c:idx val="176"/>
        <c:spPr>
          <a:ln w="28575">
            <a:solidFill>
              <a:srgbClr val="00B0F0">
                <a:alpha val="50000"/>
              </a:srgbClr>
            </a:solidFill>
          </a:ln>
        </c:spPr>
      </c:pivotFmt>
      <c:pivotFmt>
        <c:idx val="177"/>
        <c:spPr>
          <a:ln w="28575">
            <a:solidFill>
              <a:srgbClr val="0070C0"/>
            </a:solidFill>
          </a:ln>
        </c:spPr>
      </c:pivotFmt>
      <c:pivotFmt>
        <c:idx val="178"/>
        <c:spPr>
          <a:ln w="28575">
            <a:solidFill>
              <a:srgbClr val="0070C0">
                <a:alpha val="50000"/>
              </a:srgbClr>
            </a:solidFill>
          </a:ln>
        </c:spPr>
      </c:pivotFmt>
      <c:pivotFmt>
        <c:idx val="179"/>
        <c:spPr>
          <a:ln w="28575">
            <a:solidFill>
              <a:srgbClr val="002060"/>
            </a:solidFill>
          </a:ln>
        </c:spPr>
      </c:pivotFmt>
      <c:pivotFmt>
        <c:idx val="180"/>
        <c:spPr>
          <a:ln w="28575">
            <a:solidFill>
              <a:srgbClr val="002060">
                <a:alpha val="50000"/>
              </a:srgbClr>
            </a:solidFill>
          </a:ln>
        </c:spPr>
      </c:pivotFmt>
      <c:pivotFmt>
        <c:idx val="181"/>
        <c:spPr>
          <a:ln w="28575">
            <a:solidFill>
              <a:srgbClr val="7030A0"/>
            </a:solidFill>
          </a:ln>
        </c:spPr>
      </c:pivotFmt>
      <c:pivotFmt>
        <c:idx val="182"/>
        <c:spPr>
          <a:ln w="28575">
            <a:solidFill>
              <a:srgbClr val="7030A0">
                <a:alpha val="50000"/>
              </a:srgbClr>
            </a:solidFill>
          </a:ln>
        </c:spPr>
      </c:pivotFmt>
      <c:pivotFmt>
        <c:idx val="183"/>
        <c:spPr>
          <a:ln w="28575"/>
        </c:spPr>
        <c:marker>
          <c:symbol val="none"/>
        </c:marker>
      </c:pivotFmt>
      <c:pivotFmt>
        <c:idx val="184"/>
        <c:spPr>
          <a:ln w="28575">
            <a:solidFill>
              <a:srgbClr val="FF0000">
                <a:alpha val="50000"/>
              </a:srgbClr>
            </a:solidFill>
          </a:ln>
        </c:spPr>
        <c:marker>
          <c:symbol val="none"/>
        </c:marker>
      </c:pivotFmt>
      <c:pivotFmt>
        <c:idx val="185"/>
        <c:spPr>
          <a:ln w="28575">
            <a:solidFill>
              <a:srgbClr val="FFC000"/>
            </a:solidFill>
          </a:ln>
        </c:spPr>
        <c:marker>
          <c:symbol val="none"/>
        </c:marker>
      </c:pivotFmt>
      <c:pivotFmt>
        <c:idx val="186"/>
        <c:spPr>
          <a:ln w="28575">
            <a:solidFill>
              <a:srgbClr val="FFC000">
                <a:alpha val="50000"/>
              </a:srgbClr>
            </a:solidFill>
          </a:ln>
        </c:spPr>
        <c:marker>
          <c:symbol val="none"/>
        </c:marker>
      </c:pivotFmt>
      <c:pivotFmt>
        <c:idx val="187"/>
        <c:spPr>
          <a:ln w="28575">
            <a:solidFill>
              <a:srgbClr val="92D050"/>
            </a:solidFill>
          </a:ln>
        </c:spPr>
        <c:marker>
          <c:symbol val="none"/>
        </c:marker>
      </c:pivotFmt>
      <c:pivotFmt>
        <c:idx val="188"/>
        <c:spPr>
          <a:ln w="28575">
            <a:solidFill>
              <a:srgbClr val="92D050">
                <a:alpha val="50000"/>
              </a:srgbClr>
            </a:solidFill>
          </a:ln>
        </c:spPr>
        <c:marker>
          <c:symbol val="none"/>
        </c:marker>
      </c:pivotFmt>
      <c:pivotFmt>
        <c:idx val="189"/>
        <c:spPr>
          <a:ln w="28575">
            <a:solidFill>
              <a:srgbClr val="00B050"/>
            </a:solidFill>
          </a:ln>
        </c:spPr>
        <c:marker>
          <c:symbol val="none"/>
        </c:marker>
      </c:pivotFmt>
      <c:pivotFmt>
        <c:idx val="190"/>
        <c:spPr>
          <a:ln w="28575">
            <a:solidFill>
              <a:srgbClr val="00B050">
                <a:alpha val="50000"/>
              </a:srgbClr>
            </a:solidFill>
          </a:ln>
        </c:spPr>
        <c:marker>
          <c:symbol val="none"/>
        </c:marker>
      </c:pivotFmt>
      <c:pivotFmt>
        <c:idx val="191"/>
        <c:spPr>
          <a:ln w="28575">
            <a:solidFill>
              <a:srgbClr val="00B0F0"/>
            </a:solidFill>
          </a:ln>
        </c:spPr>
        <c:marker>
          <c:symbol val="none"/>
        </c:marker>
      </c:pivotFmt>
      <c:pivotFmt>
        <c:idx val="192"/>
        <c:spPr>
          <a:ln w="28575">
            <a:solidFill>
              <a:srgbClr val="00B0F0">
                <a:alpha val="50000"/>
              </a:srgbClr>
            </a:solidFill>
          </a:ln>
        </c:spPr>
        <c:marker>
          <c:symbol val="none"/>
        </c:marker>
      </c:pivotFmt>
      <c:pivotFmt>
        <c:idx val="193"/>
        <c:spPr>
          <a:ln w="28575">
            <a:solidFill>
              <a:srgbClr val="0070C0"/>
            </a:solidFill>
          </a:ln>
        </c:spPr>
        <c:marker>
          <c:symbol val="none"/>
        </c:marker>
      </c:pivotFmt>
      <c:pivotFmt>
        <c:idx val="194"/>
        <c:spPr>
          <a:ln w="28575">
            <a:solidFill>
              <a:srgbClr val="0070C0">
                <a:alpha val="50000"/>
              </a:srgbClr>
            </a:solidFill>
          </a:ln>
        </c:spPr>
        <c:marker>
          <c:symbol val="none"/>
        </c:marker>
      </c:pivotFmt>
      <c:pivotFmt>
        <c:idx val="195"/>
        <c:spPr>
          <a:ln w="28575">
            <a:solidFill>
              <a:srgbClr val="002060"/>
            </a:solidFill>
          </a:ln>
        </c:spPr>
        <c:marker>
          <c:symbol val="none"/>
        </c:marker>
      </c:pivotFmt>
      <c:pivotFmt>
        <c:idx val="196"/>
        <c:spPr>
          <a:ln w="28575">
            <a:solidFill>
              <a:srgbClr val="002060">
                <a:alpha val="50000"/>
              </a:srgbClr>
            </a:solidFill>
          </a:ln>
        </c:spPr>
        <c:marker>
          <c:symbol val="none"/>
        </c:marker>
      </c:pivotFmt>
      <c:pivotFmt>
        <c:idx val="197"/>
        <c:spPr>
          <a:ln w="28575">
            <a:solidFill>
              <a:srgbClr val="7030A0"/>
            </a:solidFill>
          </a:ln>
        </c:spPr>
        <c:marker>
          <c:symbol val="none"/>
        </c:marker>
      </c:pivotFmt>
      <c:pivotFmt>
        <c:idx val="198"/>
        <c:spPr>
          <a:ln w="28575">
            <a:solidFill>
              <a:srgbClr val="7030A0">
                <a:alpha val="50000"/>
              </a:srgbClr>
            </a:solidFill>
          </a:ln>
        </c:spPr>
        <c:marker>
          <c:symbol val="none"/>
        </c:marker>
      </c:pivotFmt>
      <c:pivotFmt>
        <c:idx val="199"/>
        <c:spPr>
          <a:ln w="28575"/>
        </c:spPr>
        <c:marker>
          <c:symbol val="none"/>
        </c:marker>
      </c:pivotFmt>
      <c:pivotFmt>
        <c:idx val="200"/>
        <c:spPr>
          <a:ln w="28575">
            <a:solidFill>
              <a:srgbClr val="FF0000">
                <a:alpha val="0"/>
              </a:srgbClr>
            </a:solidFill>
          </a:ln>
        </c:spPr>
        <c:marker>
          <c:symbol val="none"/>
        </c:marker>
      </c:pivotFmt>
      <c:pivotFmt>
        <c:idx val="201"/>
        <c:spPr>
          <a:ln w="28575">
            <a:solidFill>
              <a:srgbClr val="FFC000"/>
            </a:solidFill>
          </a:ln>
        </c:spPr>
        <c:marker>
          <c:symbol val="none"/>
        </c:marker>
      </c:pivotFmt>
      <c:pivotFmt>
        <c:idx val="202"/>
        <c:spPr>
          <a:ln w="28575">
            <a:solidFill>
              <a:srgbClr val="FFC000">
                <a:alpha val="0"/>
              </a:srgbClr>
            </a:solidFill>
          </a:ln>
        </c:spPr>
        <c:marker>
          <c:symbol val="none"/>
        </c:marker>
      </c:pivotFmt>
      <c:pivotFmt>
        <c:idx val="203"/>
        <c:spPr>
          <a:ln w="28575">
            <a:solidFill>
              <a:srgbClr val="92D050"/>
            </a:solidFill>
          </a:ln>
        </c:spPr>
        <c:marker>
          <c:symbol val="none"/>
        </c:marker>
      </c:pivotFmt>
      <c:pivotFmt>
        <c:idx val="204"/>
        <c:spPr>
          <a:ln w="28575">
            <a:solidFill>
              <a:srgbClr val="92D050">
                <a:alpha val="0"/>
              </a:srgbClr>
            </a:solidFill>
          </a:ln>
        </c:spPr>
        <c:marker>
          <c:symbol val="none"/>
        </c:marker>
      </c:pivotFmt>
      <c:pivotFmt>
        <c:idx val="205"/>
        <c:spPr>
          <a:ln w="28575">
            <a:solidFill>
              <a:srgbClr val="00B050"/>
            </a:solidFill>
          </a:ln>
        </c:spPr>
        <c:marker>
          <c:symbol val="none"/>
        </c:marker>
      </c:pivotFmt>
      <c:pivotFmt>
        <c:idx val="206"/>
        <c:spPr>
          <a:ln w="28575">
            <a:solidFill>
              <a:srgbClr val="00B050">
                <a:alpha val="50000"/>
              </a:srgbClr>
            </a:solidFill>
          </a:ln>
        </c:spPr>
        <c:marker>
          <c:symbol val="none"/>
        </c:marker>
      </c:pivotFmt>
      <c:pivotFmt>
        <c:idx val="207"/>
        <c:spPr>
          <a:ln w="28575">
            <a:solidFill>
              <a:srgbClr val="00B0F0"/>
            </a:solidFill>
          </a:ln>
        </c:spPr>
        <c:marker>
          <c:symbol val="none"/>
        </c:marker>
      </c:pivotFmt>
      <c:pivotFmt>
        <c:idx val="208"/>
        <c:spPr>
          <a:ln w="28575">
            <a:solidFill>
              <a:srgbClr val="00B0F0">
                <a:alpha val="0"/>
              </a:srgbClr>
            </a:solidFill>
          </a:ln>
        </c:spPr>
        <c:marker>
          <c:symbol val="none"/>
        </c:marker>
      </c:pivotFmt>
      <c:pivotFmt>
        <c:idx val="209"/>
        <c:spPr>
          <a:ln w="28575">
            <a:solidFill>
              <a:srgbClr val="0070C0"/>
            </a:solidFill>
          </a:ln>
        </c:spPr>
        <c:marker>
          <c:symbol val="none"/>
        </c:marker>
      </c:pivotFmt>
      <c:pivotFmt>
        <c:idx val="210"/>
        <c:spPr>
          <a:ln w="28575">
            <a:solidFill>
              <a:srgbClr val="0070C0">
                <a:alpha val="0"/>
              </a:srgbClr>
            </a:solidFill>
          </a:ln>
        </c:spPr>
        <c:marker>
          <c:symbol val="none"/>
        </c:marker>
      </c:pivotFmt>
      <c:pivotFmt>
        <c:idx val="211"/>
        <c:spPr>
          <a:ln w="28575">
            <a:solidFill>
              <a:srgbClr val="002060"/>
            </a:solidFill>
          </a:ln>
        </c:spPr>
        <c:marker>
          <c:symbol val="none"/>
        </c:marker>
      </c:pivotFmt>
      <c:pivotFmt>
        <c:idx val="212"/>
        <c:spPr>
          <a:ln w="28575">
            <a:solidFill>
              <a:srgbClr val="002060">
                <a:alpha val="50000"/>
              </a:srgbClr>
            </a:solidFill>
          </a:ln>
        </c:spPr>
        <c:marker>
          <c:symbol val="none"/>
        </c:marker>
      </c:pivotFmt>
      <c:pivotFmt>
        <c:idx val="213"/>
        <c:spPr>
          <a:ln w="28575">
            <a:solidFill>
              <a:srgbClr val="7030A0"/>
            </a:solidFill>
          </a:ln>
        </c:spPr>
        <c:marker>
          <c:symbol val="none"/>
        </c:marker>
      </c:pivotFmt>
      <c:pivotFmt>
        <c:idx val="214"/>
        <c:spPr>
          <a:ln w="28575">
            <a:solidFill>
              <a:srgbClr val="7030A0">
                <a:alpha val="50000"/>
              </a:srgbClr>
            </a:solidFill>
          </a:ln>
        </c:spPr>
        <c:marker>
          <c:symbol val="none"/>
        </c:marker>
      </c:pivotFmt>
      <c:pivotFmt>
        <c:idx val="215"/>
        <c:spPr>
          <a:ln w="28575"/>
        </c:spPr>
        <c:marker>
          <c:symbol val="none"/>
        </c:marker>
      </c:pivotFmt>
      <c:pivotFmt>
        <c:idx val="216"/>
        <c:spPr>
          <a:ln w="28575">
            <a:solidFill>
              <a:srgbClr val="FF0000">
                <a:alpha val="0"/>
              </a:srgbClr>
            </a:solidFill>
          </a:ln>
        </c:spPr>
        <c:marker>
          <c:symbol val="none"/>
        </c:marker>
      </c:pivotFmt>
      <c:pivotFmt>
        <c:idx val="217"/>
        <c:spPr>
          <a:ln w="28575">
            <a:solidFill>
              <a:srgbClr val="FFC000"/>
            </a:solidFill>
          </a:ln>
        </c:spPr>
        <c:marker>
          <c:symbol val="none"/>
        </c:marker>
      </c:pivotFmt>
      <c:pivotFmt>
        <c:idx val="218"/>
        <c:spPr>
          <a:ln w="28575">
            <a:solidFill>
              <a:srgbClr val="FFC000">
                <a:alpha val="0"/>
              </a:srgbClr>
            </a:solidFill>
          </a:ln>
        </c:spPr>
        <c:marker>
          <c:symbol val="none"/>
        </c:marker>
      </c:pivotFmt>
      <c:pivotFmt>
        <c:idx val="219"/>
        <c:spPr>
          <a:ln w="28575">
            <a:solidFill>
              <a:srgbClr val="0070C0"/>
            </a:solidFill>
          </a:ln>
        </c:spPr>
        <c:marker>
          <c:symbol val="none"/>
        </c:marker>
      </c:pivotFmt>
      <c:pivotFmt>
        <c:idx val="220"/>
        <c:spPr>
          <a:ln w="28575">
            <a:solidFill>
              <a:srgbClr val="0070C0">
                <a:alpha val="0"/>
              </a:srgbClr>
            </a:solidFill>
          </a:ln>
        </c:spPr>
        <c:marker>
          <c:symbol val="none"/>
        </c:marker>
      </c:pivotFmt>
      <c:pivotFmt>
        <c:idx val="221"/>
        <c:spPr>
          <a:ln w="28575"/>
        </c:spPr>
        <c:marker>
          <c:symbol val="none"/>
        </c:marker>
      </c:pivotFmt>
      <c:pivotFmt>
        <c:idx val="222"/>
        <c:spPr>
          <a:ln w="28575">
            <a:solidFill>
              <a:srgbClr val="FF0000">
                <a:alpha val="0"/>
              </a:srgbClr>
            </a:solidFill>
          </a:ln>
        </c:spPr>
        <c:marker>
          <c:symbol val="none"/>
        </c:marker>
      </c:pivotFmt>
      <c:pivotFmt>
        <c:idx val="223"/>
        <c:spPr>
          <a:ln w="28575">
            <a:solidFill>
              <a:srgbClr val="FFC000"/>
            </a:solidFill>
          </a:ln>
        </c:spPr>
        <c:marker>
          <c:symbol val="none"/>
        </c:marker>
      </c:pivotFmt>
      <c:pivotFmt>
        <c:idx val="224"/>
        <c:spPr>
          <a:ln w="28575">
            <a:solidFill>
              <a:srgbClr val="FFC000">
                <a:alpha val="0"/>
              </a:srgbClr>
            </a:solidFill>
          </a:ln>
        </c:spPr>
        <c:marker>
          <c:symbol val="none"/>
        </c:marker>
      </c:pivotFmt>
      <c:pivotFmt>
        <c:idx val="225"/>
        <c:spPr>
          <a:ln w="28575">
            <a:solidFill>
              <a:srgbClr val="0070C0"/>
            </a:solidFill>
          </a:ln>
        </c:spPr>
        <c:marker>
          <c:symbol val="none"/>
        </c:marker>
      </c:pivotFmt>
      <c:pivotFmt>
        <c:idx val="226"/>
        <c:spPr>
          <a:ln w="28575">
            <a:solidFill>
              <a:srgbClr val="0070C0">
                <a:alpha val="0"/>
              </a:srgbClr>
            </a:solidFill>
          </a:ln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"/>
          <c:y val="0"/>
          <c:w val="0.9682720004833012"/>
          <c:h val="0.93139974234391421"/>
        </c:manualLayout>
      </c:layout>
      <c:lineChart>
        <c:grouping val="standard"/>
        <c:varyColors val="0"/>
        <c:ser>
          <c:idx val="0"/>
          <c:order val="0"/>
          <c:tx>
            <c:strRef>
              <c:f>Bps透视表!$B$1:$B$3</c:f>
              <c:strCache>
                <c:ptCount val="1"/>
                <c:pt idx="0">
                  <c:v>0-H265-SVBR - ActBps</c:v>
                </c:pt>
              </c:strCache>
            </c:strRef>
          </c:tx>
          <c:spPr>
            <a:ln w="28575"/>
          </c:spPr>
          <c:marker>
            <c:symbol val="none"/>
          </c:marker>
          <c:cat>
            <c:strRef>
              <c:f>Bps透视表!$A$4:$A$183</c:f>
              <c:strCache>
                <c:ptCount val="180"/>
                <c:pt idx="0">
                  <c:v>0:00:00</c:v>
                </c:pt>
                <c:pt idx="1">
                  <c:v>9:00:00</c:v>
                </c:pt>
                <c:pt idx="2">
                  <c:v>9:01:00</c:v>
                </c:pt>
                <c:pt idx="3">
                  <c:v>9:02:00</c:v>
                </c:pt>
                <c:pt idx="4">
                  <c:v>9:03:00</c:v>
                </c:pt>
                <c:pt idx="5">
                  <c:v>9:04:00</c:v>
                </c:pt>
                <c:pt idx="6">
                  <c:v>9:05:00</c:v>
                </c:pt>
                <c:pt idx="7">
                  <c:v>9:06:00</c:v>
                </c:pt>
                <c:pt idx="8">
                  <c:v>9:07:00</c:v>
                </c:pt>
                <c:pt idx="9">
                  <c:v>9:08:00</c:v>
                </c:pt>
                <c:pt idx="10">
                  <c:v>9:09:00</c:v>
                </c:pt>
                <c:pt idx="11">
                  <c:v>9:10:00</c:v>
                </c:pt>
                <c:pt idx="12">
                  <c:v>9:11:00</c:v>
                </c:pt>
                <c:pt idx="13">
                  <c:v>9:12:00</c:v>
                </c:pt>
                <c:pt idx="14">
                  <c:v>9:13:00</c:v>
                </c:pt>
                <c:pt idx="15">
                  <c:v>9:14:00</c:v>
                </c:pt>
                <c:pt idx="16">
                  <c:v>9:15:00</c:v>
                </c:pt>
                <c:pt idx="17">
                  <c:v>9:16:00</c:v>
                </c:pt>
                <c:pt idx="18">
                  <c:v>9:17:00</c:v>
                </c:pt>
                <c:pt idx="19">
                  <c:v>9:18:00</c:v>
                </c:pt>
                <c:pt idx="20">
                  <c:v>9:19:00</c:v>
                </c:pt>
                <c:pt idx="21">
                  <c:v>9:20:00</c:v>
                </c:pt>
                <c:pt idx="22">
                  <c:v>9:21:00</c:v>
                </c:pt>
                <c:pt idx="23">
                  <c:v>9:22:00</c:v>
                </c:pt>
                <c:pt idx="24">
                  <c:v>9:23:00</c:v>
                </c:pt>
                <c:pt idx="25">
                  <c:v>9:24:00</c:v>
                </c:pt>
                <c:pt idx="26">
                  <c:v>9:25:00</c:v>
                </c:pt>
                <c:pt idx="27">
                  <c:v>9:26:00</c:v>
                </c:pt>
                <c:pt idx="28">
                  <c:v>9:27:00</c:v>
                </c:pt>
                <c:pt idx="29">
                  <c:v>9:28:00</c:v>
                </c:pt>
                <c:pt idx="30">
                  <c:v>9:29:00</c:v>
                </c:pt>
                <c:pt idx="31">
                  <c:v>9:30:00</c:v>
                </c:pt>
                <c:pt idx="32">
                  <c:v>9:31:00</c:v>
                </c:pt>
                <c:pt idx="33">
                  <c:v>9:32:00</c:v>
                </c:pt>
                <c:pt idx="34">
                  <c:v>9:33:00</c:v>
                </c:pt>
                <c:pt idx="35">
                  <c:v>9:34:00</c:v>
                </c:pt>
                <c:pt idx="36">
                  <c:v>9:35:00</c:v>
                </c:pt>
                <c:pt idx="37">
                  <c:v>9:36:00</c:v>
                </c:pt>
                <c:pt idx="38">
                  <c:v>9:37:00</c:v>
                </c:pt>
                <c:pt idx="39">
                  <c:v>9:38:00</c:v>
                </c:pt>
                <c:pt idx="40">
                  <c:v>9:39:00</c:v>
                </c:pt>
                <c:pt idx="41">
                  <c:v>9:40:00</c:v>
                </c:pt>
                <c:pt idx="42">
                  <c:v>9:41:00</c:v>
                </c:pt>
                <c:pt idx="43">
                  <c:v>9:42:00</c:v>
                </c:pt>
                <c:pt idx="44">
                  <c:v>9:43:00</c:v>
                </c:pt>
                <c:pt idx="45">
                  <c:v>9:44:00</c:v>
                </c:pt>
                <c:pt idx="46">
                  <c:v>9:45:00</c:v>
                </c:pt>
                <c:pt idx="47">
                  <c:v>9:46:00</c:v>
                </c:pt>
                <c:pt idx="48">
                  <c:v>9:47:00</c:v>
                </c:pt>
                <c:pt idx="49">
                  <c:v>9:48:00</c:v>
                </c:pt>
                <c:pt idx="50">
                  <c:v>9:49:00</c:v>
                </c:pt>
                <c:pt idx="51">
                  <c:v>9:50:00</c:v>
                </c:pt>
                <c:pt idx="52">
                  <c:v>9:51:00</c:v>
                </c:pt>
                <c:pt idx="53">
                  <c:v>9:52:00</c:v>
                </c:pt>
                <c:pt idx="54">
                  <c:v>9:53:00</c:v>
                </c:pt>
                <c:pt idx="55">
                  <c:v>9:54:00</c:v>
                </c:pt>
                <c:pt idx="56">
                  <c:v>9:55:00</c:v>
                </c:pt>
                <c:pt idx="57">
                  <c:v>9:56:00</c:v>
                </c:pt>
                <c:pt idx="58">
                  <c:v>9:57:00</c:v>
                </c:pt>
                <c:pt idx="59">
                  <c:v>9:58:00</c:v>
                </c:pt>
                <c:pt idx="60">
                  <c:v>9:59:00</c:v>
                </c:pt>
                <c:pt idx="61">
                  <c:v>10:00:00</c:v>
                </c:pt>
                <c:pt idx="62">
                  <c:v>10:01:00</c:v>
                </c:pt>
                <c:pt idx="63">
                  <c:v>10:02:00</c:v>
                </c:pt>
                <c:pt idx="64">
                  <c:v>10:03:00</c:v>
                </c:pt>
                <c:pt idx="65">
                  <c:v>10:04:00</c:v>
                </c:pt>
                <c:pt idx="66">
                  <c:v>10:05:00</c:v>
                </c:pt>
                <c:pt idx="67">
                  <c:v>10:06:00</c:v>
                </c:pt>
                <c:pt idx="68">
                  <c:v>10:07:00</c:v>
                </c:pt>
                <c:pt idx="69">
                  <c:v>10:08:00</c:v>
                </c:pt>
                <c:pt idx="70">
                  <c:v>10:09:00</c:v>
                </c:pt>
                <c:pt idx="71">
                  <c:v>10:10:00</c:v>
                </c:pt>
                <c:pt idx="72">
                  <c:v>10:11:00</c:v>
                </c:pt>
                <c:pt idx="73">
                  <c:v>10:12:00</c:v>
                </c:pt>
                <c:pt idx="74">
                  <c:v>10:13:00</c:v>
                </c:pt>
                <c:pt idx="75">
                  <c:v>10:14:00</c:v>
                </c:pt>
                <c:pt idx="76">
                  <c:v>10:15:00</c:v>
                </c:pt>
                <c:pt idx="77">
                  <c:v>10:16:00</c:v>
                </c:pt>
                <c:pt idx="78">
                  <c:v>10:17:00</c:v>
                </c:pt>
                <c:pt idx="79">
                  <c:v>10:18:00</c:v>
                </c:pt>
                <c:pt idx="80">
                  <c:v>10:19:00</c:v>
                </c:pt>
                <c:pt idx="81">
                  <c:v>10:20:00</c:v>
                </c:pt>
                <c:pt idx="82">
                  <c:v>10:21:00</c:v>
                </c:pt>
                <c:pt idx="83">
                  <c:v>10:22:00</c:v>
                </c:pt>
                <c:pt idx="84">
                  <c:v>10:23:00</c:v>
                </c:pt>
                <c:pt idx="85">
                  <c:v>10:24:00</c:v>
                </c:pt>
                <c:pt idx="86">
                  <c:v>10:25:00</c:v>
                </c:pt>
                <c:pt idx="87">
                  <c:v>10:26:00</c:v>
                </c:pt>
                <c:pt idx="88">
                  <c:v>10:27:00</c:v>
                </c:pt>
                <c:pt idx="89">
                  <c:v>10:28:00</c:v>
                </c:pt>
                <c:pt idx="90">
                  <c:v>10:29:00</c:v>
                </c:pt>
                <c:pt idx="91">
                  <c:v>10:30:00</c:v>
                </c:pt>
                <c:pt idx="92">
                  <c:v>10:31:00</c:v>
                </c:pt>
                <c:pt idx="93">
                  <c:v>10:32:00</c:v>
                </c:pt>
                <c:pt idx="94">
                  <c:v>10:33:00</c:v>
                </c:pt>
                <c:pt idx="95">
                  <c:v>10:34:00</c:v>
                </c:pt>
                <c:pt idx="96">
                  <c:v>10:35:00</c:v>
                </c:pt>
                <c:pt idx="97">
                  <c:v>10:36:00</c:v>
                </c:pt>
                <c:pt idx="98">
                  <c:v>10:37:00</c:v>
                </c:pt>
                <c:pt idx="99">
                  <c:v>10:38:00</c:v>
                </c:pt>
                <c:pt idx="100">
                  <c:v>10:39:00</c:v>
                </c:pt>
                <c:pt idx="101">
                  <c:v>10:40:00</c:v>
                </c:pt>
                <c:pt idx="102">
                  <c:v>10:41:00</c:v>
                </c:pt>
                <c:pt idx="103">
                  <c:v>10:42:00</c:v>
                </c:pt>
                <c:pt idx="104">
                  <c:v>10:43:00</c:v>
                </c:pt>
                <c:pt idx="105">
                  <c:v>10:44:00</c:v>
                </c:pt>
                <c:pt idx="106">
                  <c:v>10:45:00</c:v>
                </c:pt>
                <c:pt idx="107">
                  <c:v>10:46:00</c:v>
                </c:pt>
                <c:pt idx="108">
                  <c:v>10:47:00</c:v>
                </c:pt>
                <c:pt idx="109">
                  <c:v>10:48:00</c:v>
                </c:pt>
                <c:pt idx="110">
                  <c:v>10:49:00</c:v>
                </c:pt>
                <c:pt idx="111">
                  <c:v>10:50:00</c:v>
                </c:pt>
                <c:pt idx="112">
                  <c:v>10:51:00</c:v>
                </c:pt>
                <c:pt idx="113">
                  <c:v>10:52:00</c:v>
                </c:pt>
                <c:pt idx="114">
                  <c:v>10:53:00</c:v>
                </c:pt>
                <c:pt idx="115">
                  <c:v>10:54:00</c:v>
                </c:pt>
                <c:pt idx="116">
                  <c:v>10:55:00</c:v>
                </c:pt>
                <c:pt idx="117">
                  <c:v>10:56:00</c:v>
                </c:pt>
                <c:pt idx="118">
                  <c:v>10:57:00</c:v>
                </c:pt>
                <c:pt idx="119">
                  <c:v>10:58:00</c:v>
                </c:pt>
                <c:pt idx="120">
                  <c:v>10:59:00</c:v>
                </c:pt>
                <c:pt idx="121">
                  <c:v>11:00:00</c:v>
                </c:pt>
                <c:pt idx="122">
                  <c:v>11:01:00</c:v>
                </c:pt>
                <c:pt idx="123">
                  <c:v>11:02:00</c:v>
                </c:pt>
                <c:pt idx="124">
                  <c:v>11:03:00</c:v>
                </c:pt>
                <c:pt idx="125">
                  <c:v>11:04:00</c:v>
                </c:pt>
                <c:pt idx="126">
                  <c:v>11:05:00</c:v>
                </c:pt>
                <c:pt idx="127">
                  <c:v>11:06:00</c:v>
                </c:pt>
                <c:pt idx="128">
                  <c:v>11:07:00</c:v>
                </c:pt>
                <c:pt idx="129">
                  <c:v>11:08:00</c:v>
                </c:pt>
                <c:pt idx="130">
                  <c:v>11:09:00</c:v>
                </c:pt>
                <c:pt idx="131">
                  <c:v>11:10:00</c:v>
                </c:pt>
                <c:pt idx="132">
                  <c:v>11:11:00</c:v>
                </c:pt>
                <c:pt idx="133">
                  <c:v>11:12:00</c:v>
                </c:pt>
                <c:pt idx="134">
                  <c:v>11:13:00</c:v>
                </c:pt>
                <c:pt idx="135">
                  <c:v>11:14:00</c:v>
                </c:pt>
                <c:pt idx="136">
                  <c:v>11:15:00</c:v>
                </c:pt>
                <c:pt idx="137">
                  <c:v>11:16:00</c:v>
                </c:pt>
                <c:pt idx="138">
                  <c:v>11:17:00</c:v>
                </c:pt>
                <c:pt idx="139">
                  <c:v>11:18:00</c:v>
                </c:pt>
                <c:pt idx="140">
                  <c:v>11:19:00</c:v>
                </c:pt>
                <c:pt idx="141">
                  <c:v>11:20:00</c:v>
                </c:pt>
                <c:pt idx="142">
                  <c:v>11:21:00</c:v>
                </c:pt>
                <c:pt idx="143">
                  <c:v>11:22:00</c:v>
                </c:pt>
                <c:pt idx="144">
                  <c:v>11:23:00</c:v>
                </c:pt>
                <c:pt idx="145">
                  <c:v>11:24:00</c:v>
                </c:pt>
                <c:pt idx="146">
                  <c:v>11:25:00</c:v>
                </c:pt>
                <c:pt idx="147">
                  <c:v>11:26:00</c:v>
                </c:pt>
                <c:pt idx="148">
                  <c:v>11:27:00</c:v>
                </c:pt>
                <c:pt idx="149">
                  <c:v>11:28:00</c:v>
                </c:pt>
                <c:pt idx="150">
                  <c:v>11:29:00</c:v>
                </c:pt>
                <c:pt idx="151">
                  <c:v>11:30:00</c:v>
                </c:pt>
                <c:pt idx="152">
                  <c:v>11:31:00</c:v>
                </c:pt>
                <c:pt idx="153">
                  <c:v>11:32:00</c:v>
                </c:pt>
                <c:pt idx="154">
                  <c:v>11:33:00</c:v>
                </c:pt>
                <c:pt idx="155">
                  <c:v>11:34:00</c:v>
                </c:pt>
                <c:pt idx="156">
                  <c:v>11:35:00</c:v>
                </c:pt>
                <c:pt idx="157">
                  <c:v>11:36:00</c:v>
                </c:pt>
                <c:pt idx="158">
                  <c:v>11:37:00</c:v>
                </c:pt>
                <c:pt idx="159">
                  <c:v>11:38:00</c:v>
                </c:pt>
                <c:pt idx="160">
                  <c:v>11:39:00</c:v>
                </c:pt>
                <c:pt idx="161">
                  <c:v>11:40:00</c:v>
                </c:pt>
                <c:pt idx="162">
                  <c:v>11:41:00</c:v>
                </c:pt>
                <c:pt idx="163">
                  <c:v>11:42:00</c:v>
                </c:pt>
                <c:pt idx="164">
                  <c:v>11:43:00</c:v>
                </c:pt>
                <c:pt idx="165">
                  <c:v>11:44:00</c:v>
                </c:pt>
                <c:pt idx="166">
                  <c:v>11:45:00</c:v>
                </c:pt>
                <c:pt idx="167">
                  <c:v>11:46:00</c:v>
                </c:pt>
                <c:pt idx="168">
                  <c:v>11:47:00</c:v>
                </c:pt>
                <c:pt idx="169">
                  <c:v>11:48:00</c:v>
                </c:pt>
                <c:pt idx="170">
                  <c:v>11:49:00</c:v>
                </c:pt>
                <c:pt idx="171">
                  <c:v>11:50:00</c:v>
                </c:pt>
                <c:pt idx="172">
                  <c:v>11:51:00</c:v>
                </c:pt>
                <c:pt idx="173">
                  <c:v>11:52:00</c:v>
                </c:pt>
                <c:pt idx="174">
                  <c:v>11:53:00</c:v>
                </c:pt>
                <c:pt idx="175">
                  <c:v>11:54:00</c:v>
                </c:pt>
                <c:pt idx="176">
                  <c:v>11:55:00</c:v>
                </c:pt>
                <c:pt idx="177">
                  <c:v>11:56:00</c:v>
                </c:pt>
                <c:pt idx="178">
                  <c:v>11:57:00</c:v>
                </c:pt>
                <c:pt idx="179">
                  <c:v>11:58:00</c:v>
                </c:pt>
              </c:strCache>
            </c:strRef>
          </c:cat>
          <c:val>
            <c:numRef>
              <c:f>Bps透视表!$B$4:$B$183</c:f>
              <c:numCache>
                <c:formatCode>General</c:formatCode>
                <c:ptCount val="180"/>
                <c:pt idx="0">
                  <c:v>346393</c:v>
                </c:pt>
                <c:pt idx="1">
                  <c:v>213381</c:v>
                </c:pt>
                <c:pt idx="2">
                  <c:v>195862</c:v>
                </c:pt>
                <c:pt idx="3">
                  <c:v>200157</c:v>
                </c:pt>
                <c:pt idx="4">
                  <c:v>200329</c:v>
                </c:pt>
                <c:pt idx="5">
                  <c:v>185427</c:v>
                </c:pt>
                <c:pt idx="6">
                  <c:v>190514</c:v>
                </c:pt>
                <c:pt idx="7">
                  <c:v>190356</c:v>
                </c:pt>
                <c:pt idx="8">
                  <c:v>185586</c:v>
                </c:pt>
                <c:pt idx="9">
                  <c:v>190627</c:v>
                </c:pt>
                <c:pt idx="10">
                  <c:v>192371</c:v>
                </c:pt>
                <c:pt idx="11">
                  <c:v>189032</c:v>
                </c:pt>
                <c:pt idx="12">
                  <c:v>191470</c:v>
                </c:pt>
                <c:pt idx="13">
                  <c:v>191233</c:v>
                </c:pt>
                <c:pt idx="14">
                  <c:v>188629</c:v>
                </c:pt>
                <c:pt idx="15">
                  <c:v>193488</c:v>
                </c:pt>
                <c:pt idx="16">
                  <c:v>191272</c:v>
                </c:pt>
                <c:pt idx="17">
                  <c:v>190196</c:v>
                </c:pt>
                <c:pt idx="18">
                  <c:v>189127</c:v>
                </c:pt>
                <c:pt idx="19">
                  <c:v>188580</c:v>
                </c:pt>
                <c:pt idx="20">
                  <c:v>188352</c:v>
                </c:pt>
                <c:pt idx="21">
                  <c:v>192630</c:v>
                </c:pt>
                <c:pt idx="22">
                  <c:v>193363</c:v>
                </c:pt>
                <c:pt idx="23">
                  <c:v>189472</c:v>
                </c:pt>
                <c:pt idx="24">
                  <c:v>192195</c:v>
                </c:pt>
                <c:pt idx="25">
                  <c:v>192134</c:v>
                </c:pt>
                <c:pt idx="26">
                  <c:v>189286</c:v>
                </c:pt>
                <c:pt idx="27">
                  <c:v>193947</c:v>
                </c:pt>
                <c:pt idx="28">
                  <c:v>191134</c:v>
                </c:pt>
                <c:pt idx="29">
                  <c:v>203927</c:v>
                </c:pt>
                <c:pt idx="30">
                  <c:v>197696</c:v>
                </c:pt>
                <c:pt idx="31">
                  <c:v>214906</c:v>
                </c:pt>
                <c:pt idx="32">
                  <c:v>201091</c:v>
                </c:pt>
                <c:pt idx="33">
                  <c:v>193351</c:v>
                </c:pt>
                <c:pt idx="34">
                  <c:v>194282</c:v>
                </c:pt>
                <c:pt idx="35">
                  <c:v>195056</c:v>
                </c:pt>
                <c:pt idx="36">
                  <c:v>195504</c:v>
                </c:pt>
                <c:pt idx="37">
                  <c:v>265696</c:v>
                </c:pt>
                <c:pt idx="38">
                  <c:v>282688</c:v>
                </c:pt>
                <c:pt idx="39">
                  <c:v>313798</c:v>
                </c:pt>
                <c:pt idx="40">
                  <c:v>306630</c:v>
                </c:pt>
                <c:pt idx="41">
                  <c:v>342795</c:v>
                </c:pt>
                <c:pt idx="42">
                  <c:v>338708</c:v>
                </c:pt>
                <c:pt idx="43">
                  <c:v>337429</c:v>
                </c:pt>
                <c:pt idx="44">
                  <c:v>339008</c:v>
                </c:pt>
                <c:pt idx="45">
                  <c:v>345500</c:v>
                </c:pt>
                <c:pt idx="46">
                  <c:v>347746</c:v>
                </c:pt>
                <c:pt idx="47">
                  <c:v>344361</c:v>
                </c:pt>
                <c:pt idx="48">
                  <c:v>345667</c:v>
                </c:pt>
                <c:pt idx="49">
                  <c:v>343391</c:v>
                </c:pt>
                <c:pt idx="50">
                  <c:v>343799</c:v>
                </c:pt>
                <c:pt idx="51">
                  <c:v>343194</c:v>
                </c:pt>
                <c:pt idx="52">
                  <c:v>345770</c:v>
                </c:pt>
                <c:pt idx="53">
                  <c:v>454843</c:v>
                </c:pt>
                <c:pt idx="54">
                  <c:v>459069</c:v>
                </c:pt>
                <c:pt idx="55">
                  <c:v>417671</c:v>
                </c:pt>
                <c:pt idx="56">
                  <c:v>371689</c:v>
                </c:pt>
                <c:pt idx="57">
                  <c:v>466694</c:v>
                </c:pt>
                <c:pt idx="58">
                  <c:v>469683</c:v>
                </c:pt>
                <c:pt idx="59">
                  <c:v>489329</c:v>
                </c:pt>
                <c:pt idx="60">
                  <c:v>476252</c:v>
                </c:pt>
                <c:pt idx="61">
                  <c:v>523878</c:v>
                </c:pt>
                <c:pt idx="62">
                  <c:v>534878</c:v>
                </c:pt>
                <c:pt idx="63">
                  <c:v>546901</c:v>
                </c:pt>
                <c:pt idx="64">
                  <c:v>603203</c:v>
                </c:pt>
                <c:pt idx="65">
                  <c:v>541625</c:v>
                </c:pt>
                <c:pt idx="66">
                  <c:v>550455</c:v>
                </c:pt>
                <c:pt idx="67">
                  <c:v>569565</c:v>
                </c:pt>
                <c:pt idx="68">
                  <c:v>549439</c:v>
                </c:pt>
                <c:pt idx="69">
                  <c:v>533239</c:v>
                </c:pt>
                <c:pt idx="70">
                  <c:v>528886</c:v>
                </c:pt>
                <c:pt idx="71">
                  <c:v>511775</c:v>
                </c:pt>
                <c:pt idx="72">
                  <c:v>568587</c:v>
                </c:pt>
                <c:pt idx="73">
                  <c:v>513752</c:v>
                </c:pt>
                <c:pt idx="74">
                  <c:v>531885</c:v>
                </c:pt>
                <c:pt idx="75">
                  <c:v>491890</c:v>
                </c:pt>
                <c:pt idx="76">
                  <c:v>523458</c:v>
                </c:pt>
                <c:pt idx="77">
                  <c:v>464887</c:v>
                </c:pt>
                <c:pt idx="78">
                  <c:v>417998</c:v>
                </c:pt>
                <c:pt idx="79">
                  <c:v>340931</c:v>
                </c:pt>
                <c:pt idx="80">
                  <c:v>326458</c:v>
                </c:pt>
                <c:pt idx="81">
                  <c:v>353885</c:v>
                </c:pt>
                <c:pt idx="82">
                  <c:v>332391</c:v>
                </c:pt>
                <c:pt idx="83">
                  <c:v>354555</c:v>
                </c:pt>
                <c:pt idx="84">
                  <c:v>321634</c:v>
                </c:pt>
                <c:pt idx="85">
                  <c:v>487812</c:v>
                </c:pt>
                <c:pt idx="86">
                  <c:v>473184</c:v>
                </c:pt>
                <c:pt idx="87">
                  <c:v>896577</c:v>
                </c:pt>
                <c:pt idx="88">
                  <c:v>937922</c:v>
                </c:pt>
                <c:pt idx="89">
                  <c:v>1183573</c:v>
                </c:pt>
                <c:pt idx="90">
                  <c:v>1192628</c:v>
                </c:pt>
                <c:pt idx="91">
                  <c:v>1183396</c:v>
                </c:pt>
                <c:pt idx="92">
                  <c:v>1187435</c:v>
                </c:pt>
                <c:pt idx="93">
                  <c:v>1098482</c:v>
                </c:pt>
                <c:pt idx="94">
                  <c:v>1099486</c:v>
                </c:pt>
                <c:pt idx="95">
                  <c:v>1095137</c:v>
                </c:pt>
                <c:pt idx="96">
                  <c:v>1094403</c:v>
                </c:pt>
                <c:pt idx="97">
                  <c:v>694521</c:v>
                </c:pt>
                <c:pt idx="98">
                  <c:v>529069</c:v>
                </c:pt>
                <c:pt idx="99">
                  <c:v>456748</c:v>
                </c:pt>
                <c:pt idx="100">
                  <c:v>465846</c:v>
                </c:pt>
                <c:pt idx="101">
                  <c:v>345361</c:v>
                </c:pt>
                <c:pt idx="102">
                  <c:v>320446</c:v>
                </c:pt>
                <c:pt idx="103">
                  <c:v>315779</c:v>
                </c:pt>
                <c:pt idx="104">
                  <c:v>315025</c:v>
                </c:pt>
                <c:pt idx="105">
                  <c:v>329582</c:v>
                </c:pt>
                <c:pt idx="106">
                  <c:v>327840</c:v>
                </c:pt>
                <c:pt idx="107">
                  <c:v>327986</c:v>
                </c:pt>
                <c:pt idx="108">
                  <c:v>329974</c:v>
                </c:pt>
                <c:pt idx="109">
                  <c:v>366564</c:v>
                </c:pt>
                <c:pt idx="110">
                  <c:v>356761</c:v>
                </c:pt>
                <c:pt idx="111">
                  <c:v>332669</c:v>
                </c:pt>
                <c:pt idx="112">
                  <c:v>361495</c:v>
                </c:pt>
                <c:pt idx="113">
                  <c:v>373576</c:v>
                </c:pt>
                <c:pt idx="114">
                  <c:v>342387</c:v>
                </c:pt>
                <c:pt idx="115">
                  <c:v>341963</c:v>
                </c:pt>
                <c:pt idx="116">
                  <c:v>349593</c:v>
                </c:pt>
                <c:pt idx="117">
                  <c:v>334055</c:v>
                </c:pt>
                <c:pt idx="118">
                  <c:v>335084</c:v>
                </c:pt>
                <c:pt idx="119">
                  <c:v>326604</c:v>
                </c:pt>
                <c:pt idx="120">
                  <c:v>332962</c:v>
                </c:pt>
                <c:pt idx="121">
                  <c:v>376019</c:v>
                </c:pt>
                <c:pt idx="122">
                  <c:v>353621</c:v>
                </c:pt>
                <c:pt idx="123">
                  <c:v>346465</c:v>
                </c:pt>
                <c:pt idx="124">
                  <c:v>402589</c:v>
                </c:pt>
                <c:pt idx="125">
                  <c:v>369732</c:v>
                </c:pt>
                <c:pt idx="126">
                  <c:v>358735</c:v>
                </c:pt>
                <c:pt idx="127">
                  <c:v>355755</c:v>
                </c:pt>
                <c:pt idx="128">
                  <c:v>428942</c:v>
                </c:pt>
                <c:pt idx="129">
                  <c:v>687338</c:v>
                </c:pt>
                <c:pt idx="130">
                  <c:v>584401</c:v>
                </c:pt>
                <c:pt idx="131">
                  <c:v>550998</c:v>
                </c:pt>
                <c:pt idx="132">
                  <c:v>603303</c:v>
                </c:pt>
                <c:pt idx="133">
                  <c:v>733695</c:v>
                </c:pt>
                <c:pt idx="134">
                  <c:v>753264</c:v>
                </c:pt>
                <c:pt idx="135">
                  <c:v>775157</c:v>
                </c:pt>
                <c:pt idx="136">
                  <c:v>815331</c:v>
                </c:pt>
                <c:pt idx="137">
                  <c:v>965589</c:v>
                </c:pt>
                <c:pt idx="138">
                  <c:v>890418</c:v>
                </c:pt>
                <c:pt idx="139">
                  <c:v>877718</c:v>
                </c:pt>
                <c:pt idx="140">
                  <c:v>900971</c:v>
                </c:pt>
                <c:pt idx="141">
                  <c:v>882957</c:v>
                </c:pt>
                <c:pt idx="142">
                  <c:v>912832</c:v>
                </c:pt>
                <c:pt idx="143">
                  <c:v>621914</c:v>
                </c:pt>
                <c:pt idx="144">
                  <c:v>410480</c:v>
                </c:pt>
                <c:pt idx="145">
                  <c:v>291386</c:v>
                </c:pt>
                <c:pt idx="146">
                  <c:v>268033</c:v>
                </c:pt>
                <c:pt idx="147">
                  <c:v>269014</c:v>
                </c:pt>
                <c:pt idx="148">
                  <c:v>273698</c:v>
                </c:pt>
                <c:pt idx="149">
                  <c:v>250664</c:v>
                </c:pt>
                <c:pt idx="150">
                  <c:v>231362</c:v>
                </c:pt>
                <c:pt idx="151">
                  <c:v>319332</c:v>
                </c:pt>
                <c:pt idx="152">
                  <c:v>323616</c:v>
                </c:pt>
                <c:pt idx="153">
                  <c:v>242965</c:v>
                </c:pt>
                <c:pt idx="154">
                  <c:v>212178</c:v>
                </c:pt>
                <c:pt idx="155">
                  <c:v>210195</c:v>
                </c:pt>
                <c:pt idx="156">
                  <c:v>211885</c:v>
                </c:pt>
                <c:pt idx="157">
                  <c:v>205802</c:v>
                </c:pt>
                <c:pt idx="158">
                  <c:v>209751</c:v>
                </c:pt>
                <c:pt idx="159">
                  <c:v>204376</c:v>
                </c:pt>
                <c:pt idx="160">
                  <c:v>206653</c:v>
                </c:pt>
                <c:pt idx="161">
                  <c:v>210930</c:v>
                </c:pt>
                <c:pt idx="162">
                  <c:v>212262</c:v>
                </c:pt>
                <c:pt idx="163">
                  <c:v>208330</c:v>
                </c:pt>
                <c:pt idx="164">
                  <c:v>209874</c:v>
                </c:pt>
                <c:pt idx="165">
                  <c:v>210760</c:v>
                </c:pt>
                <c:pt idx="166">
                  <c:v>209850</c:v>
                </c:pt>
                <c:pt idx="167">
                  <c:v>212282</c:v>
                </c:pt>
                <c:pt idx="168">
                  <c:v>213060</c:v>
                </c:pt>
                <c:pt idx="169">
                  <c:v>284539</c:v>
                </c:pt>
                <c:pt idx="170">
                  <c:v>242408</c:v>
                </c:pt>
                <c:pt idx="171">
                  <c:v>207340</c:v>
                </c:pt>
                <c:pt idx="172">
                  <c:v>209170</c:v>
                </c:pt>
                <c:pt idx="173">
                  <c:v>293719</c:v>
                </c:pt>
                <c:pt idx="174">
                  <c:v>227352</c:v>
                </c:pt>
                <c:pt idx="175">
                  <c:v>220957</c:v>
                </c:pt>
                <c:pt idx="176">
                  <c:v>218739</c:v>
                </c:pt>
                <c:pt idx="177">
                  <c:v>303015</c:v>
                </c:pt>
                <c:pt idx="178">
                  <c:v>318737</c:v>
                </c:pt>
                <c:pt idx="179">
                  <c:v>319072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43-4DD9-9B54-B71A80EB178D}"/>
            </c:ext>
          </c:extLst>
        </c:ser>
        <c:ser>
          <c:idx val="1"/>
          <c:order val="1"/>
          <c:tx>
            <c:strRef>
              <c:f>Bps透视表!$C$1:$C$3</c:f>
              <c:strCache>
                <c:ptCount val="1"/>
                <c:pt idx="0">
                  <c:v>0-H265-SVBR - TgtBps</c:v>
                </c:pt>
              </c:strCache>
            </c:strRef>
          </c:tx>
          <c:spPr>
            <a:ln w="28575">
              <a:solidFill>
                <a:srgbClr val="FF0000">
                  <a:alpha val="0"/>
                </a:srgbClr>
              </a:solidFill>
            </a:ln>
          </c:spPr>
          <c:marker>
            <c:symbol val="none"/>
          </c:marker>
          <c:cat>
            <c:strRef>
              <c:f>Bps透视表!$A$4:$A$183</c:f>
              <c:strCache>
                <c:ptCount val="180"/>
                <c:pt idx="0">
                  <c:v>0:00:00</c:v>
                </c:pt>
                <c:pt idx="1">
                  <c:v>9:00:00</c:v>
                </c:pt>
                <c:pt idx="2">
                  <c:v>9:01:00</c:v>
                </c:pt>
                <c:pt idx="3">
                  <c:v>9:02:00</c:v>
                </c:pt>
                <c:pt idx="4">
                  <c:v>9:03:00</c:v>
                </c:pt>
                <c:pt idx="5">
                  <c:v>9:04:00</c:v>
                </c:pt>
                <c:pt idx="6">
                  <c:v>9:05:00</c:v>
                </c:pt>
                <c:pt idx="7">
                  <c:v>9:06:00</c:v>
                </c:pt>
                <c:pt idx="8">
                  <c:v>9:07:00</c:v>
                </c:pt>
                <c:pt idx="9">
                  <c:v>9:08:00</c:v>
                </c:pt>
                <c:pt idx="10">
                  <c:v>9:09:00</c:v>
                </c:pt>
                <c:pt idx="11">
                  <c:v>9:10:00</c:v>
                </c:pt>
                <c:pt idx="12">
                  <c:v>9:11:00</c:v>
                </c:pt>
                <c:pt idx="13">
                  <c:v>9:12:00</c:v>
                </c:pt>
                <c:pt idx="14">
                  <c:v>9:13:00</c:v>
                </c:pt>
                <c:pt idx="15">
                  <c:v>9:14:00</c:v>
                </c:pt>
                <c:pt idx="16">
                  <c:v>9:15:00</c:v>
                </c:pt>
                <c:pt idx="17">
                  <c:v>9:16:00</c:v>
                </c:pt>
                <c:pt idx="18">
                  <c:v>9:17:00</c:v>
                </c:pt>
                <c:pt idx="19">
                  <c:v>9:18:00</c:v>
                </c:pt>
                <c:pt idx="20">
                  <c:v>9:19:00</c:v>
                </c:pt>
                <c:pt idx="21">
                  <c:v>9:20:00</c:v>
                </c:pt>
                <c:pt idx="22">
                  <c:v>9:21:00</c:v>
                </c:pt>
                <c:pt idx="23">
                  <c:v>9:22:00</c:v>
                </c:pt>
                <c:pt idx="24">
                  <c:v>9:23:00</c:v>
                </c:pt>
                <c:pt idx="25">
                  <c:v>9:24:00</c:v>
                </c:pt>
                <c:pt idx="26">
                  <c:v>9:25:00</c:v>
                </c:pt>
                <c:pt idx="27">
                  <c:v>9:26:00</c:v>
                </c:pt>
                <c:pt idx="28">
                  <c:v>9:27:00</c:v>
                </c:pt>
                <c:pt idx="29">
                  <c:v>9:28:00</c:v>
                </c:pt>
                <c:pt idx="30">
                  <c:v>9:29:00</c:v>
                </c:pt>
                <c:pt idx="31">
                  <c:v>9:30:00</c:v>
                </c:pt>
                <c:pt idx="32">
                  <c:v>9:31:00</c:v>
                </c:pt>
                <c:pt idx="33">
                  <c:v>9:32:00</c:v>
                </c:pt>
                <c:pt idx="34">
                  <c:v>9:33:00</c:v>
                </c:pt>
                <c:pt idx="35">
                  <c:v>9:34:00</c:v>
                </c:pt>
                <c:pt idx="36">
                  <c:v>9:35:00</c:v>
                </c:pt>
                <c:pt idx="37">
                  <c:v>9:36:00</c:v>
                </c:pt>
                <c:pt idx="38">
                  <c:v>9:37:00</c:v>
                </c:pt>
                <c:pt idx="39">
                  <c:v>9:38:00</c:v>
                </c:pt>
                <c:pt idx="40">
                  <c:v>9:39:00</c:v>
                </c:pt>
                <c:pt idx="41">
                  <c:v>9:40:00</c:v>
                </c:pt>
                <c:pt idx="42">
                  <c:v>9:41:00</c:v>
                </c:pt>
                <c:pt idx="43">
                  <c:v>9:42:00</c:v>
                </c:pt>
                <c:pt idx="44">
                  <c:v>9:43:00</c:v>
                </c:pt>
                <c:pt idx="45">
                  <c:v>9:44:00</c:v>
                </c:pt>
                <c:pt idx="46">
                  <c:v>9:45:00</c:v>
                </c:pt>
                <c:pt idx="47">
                  <c:v>9:46:00</c:v>
                </c:pt>
                <c:pt idx="48">
                  <c:v>9:47:00</c:v>
                </c:pt>
                <c:pt idx="49">
                  <c:v>9:48:00</c:v>
                </c:pt>
                <c:pt idx="50">
                  <c:v>9:49:00</c:v>
                </c:pt>
                <c:pt idx="51">
                  <c:v>9:50:00</c:v>
                </c:pt>
                <c:pt idx="52">
                  <c:v>9:51:00</c:v>
                </c:pt>
                <c:pt idx="53">
                  <c:v>9:52:00</c:v>
                </c:pt>
                <c:pt idx="54">
                  <c:v>9:53:00</c:v>
                </c:pt>
                <c:pt idx="55">
                  <c:v>9:54:00</c:v>
                </c:pt>
                <c:pt idx="56">
                  <c:v>9:55:00</c:v>
                </c:pt>
                <c:pt idx="57">
                  <c:v>9:56:00</c:v>
                </c:pt>
                <c:pt idx="58">
                  <c:v>9:57:00</c:v>
                </c:pt>
                <c:pt idx="59">
                  <c:v>9:58:00</c:v>
                </c:pt>
                <c:pt idx="60">
                  <c:v>9:59:00</c:v>
                </c:pt>
                <c:pt idx="61">
                  <c:v>10:00:00</c:v>
                </c:pt>
                <c:pt idx="62">
                  <c:v>10:01:00</c:v>
                </c:pt>
                <c:pt idx="63">
                  <c:v>10:02:00</c:v>
                </c:pt>
                <c:pt idx="64">
                  <c:v>10:03:00</c:v>
                </c:pt>
                <c:pt idx="65">
                  <c:v>10:04:00</c:v>
                </c:pt>
                <c:pt idx="66">
                  <c:v>10:05:00</c:v>
                </c:pt>
                <c:pt idx="67">
                  <c:v>10:06:00</c:v>
                </c:pt>
                <c:pt idx="68">
                  <c:v>10:07:00</c:v>
                </c:pt>
                <c:pt idx="69">
                  <c:v>10:08:00</c:v>
                </c:pt>
                <c:pt idx="70">
                  <c:v>10:09:00</c:v>
                </c:pt>
                <c:pt idx="71">
                  <c:v>10:10:00</c:v>
                </c:pt>
                <c:pt idx="72">
                  <c:v>10:11:00</c:v>
                </c:pt>
                <c:pt idx="73">
                  <c:v>10:12:00</c:v>
                </c:pt>
                <c:pt idx="74">
                  <c:v>10:13:00</c:v>
                </c:pt>
                <c:pt idx="75">
                  <c:v>10:14:00</c:v>
                </c:pt>
                <c:pt idx="76">
                  <c:v>10:15:00</c:v>
                </c:pt>
                <c:pt idx="77">
                  <c:v>10:16:00</c:v>
                </c:pt>
                <c:pt idx="78">
                  <c:v>10:17:00</c:v>
                </c:pt>
                <c:pt idx="79">
                  <c:v>10:18:00</c:v>
                </c:pt>
                <c:pt idx="80">
                  <c:v>10:19:00</c:v>
                </c:pt>
                <c:pt idx="81">
                  <c:v>10:20:00</c:v>
                </c:pt>
                <c:pt idx="82">
                  <c:v>10:21:00</c:v>
                </c:pt>
                <c:pt idx="83">
                  <c:v>10:22:00</c:v>
                </c:pt>
                <c:pt idx="84">
                  <c:v>10:23:00</c:v>
                </c:pt>
                <c:pt idx="85">
                  <c:v>10:24:00</c:v>
                </c:pt>
                <c:pt idx="86">
                  <c:v>10:25:00</c:v>
                </c:pt>
                <c:pt idx="87">
                  <c:v>10:26:00</c:v>
                </c:pt>
                <c:pt idx="88">
                  <c:v>10:27:00</c:v>
                </c:pt>
                <c:pt idx="89">
                  <c:v>10:28:00</c:v>
                </c:pt>
                <c:pt idx="90">
                  <c:v>10:29:00</c:v>
                </c:pt>
                <c:pt idx="91">
                  <c:v>10:30:00</c:v>
                </c:pt>
                <c:pt idx="92">
                  <c:v>10:31:00</c:v>
                </c:pt>
                <c:pt idx="93">
                  <c:v>10:32:00</c:v>
                </c:pt>
                <c:pt idx="94">
                  <c:v>10:33:00</c:v>
                </c:pt>
                <c:pt idx="95">
                  <c:v>10:34:00</c:v>
                </c:pt>
                <c:pt idx="96">
                  <c:v>10:35:00</c:v>
                </c:pt>
                <c:pt idx="97">
                  <c:v>10:36:00</c:v>
                </c:pt>
                <c:pt idx="98">
                  <c:v>10:37:00</c:v>
                </c:pt>
                <c:pt idx="99">
                  <c:v>10:38:00</c:v>
                </c:pt>
                <c:pt idx="100">
                  <c:v>10:39:00</c:v>
                </c:pt>
                <c:pt idx="101">
                  <c:v>10:40:00</c:v>
                </c:pt>
                <c:pt idx="102">
                  <c:v>10:41:00</c:v>
                </c:pt>
                <c:pt idx="103">
                  <c:v>10:42:00</c:v>
                </c:pt>
                <c:pt idx="104">
                  <c:v>10:43:00</c:v>
                </c:pt>
                <c:pt idx="105">
                  <c:v>10:44:00</c:v>
                </c:pt>
                <c:pt idx="106">
                  <c:v>10:45:00</c:v>
                </c:pt>
                <c:pt idx="107">
                  <c:v>10:46:00</c:v>
                </c:pt>
                <c:pt idx="108">
                  <c:v>10:47:00</c:v>
                </c:pt>
                <c:pt idx="109">
                  <c:v>10:48:00</c:v>
                </c:pt>
                <c:pt idx="110">
                  <c:v>10:49:00</c:v>
                </c:pt>
                <c:pt idx="111">
                  <c:v>10:50:00</c:v>
                </c:pt>
                <c:pt idx="112">
                  <c:v>10:51:00</c:v>
                </c:pt>
                <c:pt idx="113">
                  <c:v>10:52:00</c:v>
                </c:pt>
                <c:pt idx="114">
                  <c:v>10:53:00</c:v>
                </c:pt>
                <c:pt idx="115">
                  <c:v>10:54:00</c:v>
                </c:pt>
                <c:pt idx="116">
                  <c:v>10:55:00</c:v>
                </c:pt>
                <c:pt idx="117">
                  <c:v>10:56:00</c:v>
                </c:pt>
                <c:pt idx="118">
                  <c:v>10:57:00</c:v>
                </c:pt>
                <c:pt idx="119">
                  <c:v>10:58:00</c:v>
                </c:pt>
                <c:pt idx="120">
                  <c:v>10:59:00</c:v>
                </c:pt>
                <c:pt idx="121">
                  <c:v>11:00:00</c:v>
                </c:pt>
                <c:pt idx="122">
                  <c:v>11:01:00</c:v>
                </c:pt>
                <c:pt idx="123">
                  <c:v>11:02:00</c:v>
                </c:pt>
                <c:pt idx="124">
                  <c:v>11:03:00</c:v>
                </c:pt>
                <c:pt idx="125">
                  <c:v>11:04:00</c:v>
                </c:pt>
                <c:pt idx="126">
                  <c:v>11:05:00</c:v>
                </c:pt>
                <c:pt idx="127">
                  <c:v>11:06:00</c:v>
                </c:pt>
                <c:pt idx="128">
                  <c:v>11:07:00</c:v>
                </c:pt>
                <c:pt idx="129">
                  <c:v>11:08:00</c:v>
                </c:pt>
                <c:pt idx="130">
                  <c:v>11:09:00</c:v>
                </c:pt>
                <c:pt idx="131">
                  <c:v>11:10:00</c:v>
                </c:pt>
                <c:pt idx="132">
                  <c:v>11:11:00</c:v>
                </c:pt>
                <c:pt idx="133">
                  <c:v>11:12:00</c:v>
                </c:pt>
                <c:pt idx="134">
                  <c:v>11:13:00</c:v>
                </c:pt>
                <c:pt idx="135">
                  <c:v>11:14:00</c:v>
                </c:pt>
                <c:pt idx="136">
                  <c:v>11:15:00</c:v>
                </c:pt>
                <c:pt idx="137">
                  <c:v>11:16:00</c:v>
                </c:pt>
                <c:pt idx="138">
                  <c:v>11:17:00</c:v>
                </c:pt>
                <c:pt idx="139">
                  <c:v>11:18:00</c:v>
                </c:pt>
                <c:pt idx="140">
                  <c:v>11:19:00</c:v>
                </c:pt>
                <c:pt idx="141">
                  <c:v>11:20:00</c:v>
                </c:pt>
                <c:pt idx="142">
                  <c:v>11:21:00</c:v>
                </c:pt>
                <c:pt idx="143">
                  <c:v>11:22:00</c:v>
                </c:pt>
                <c:pt idx="144">
                  <c:v>11:23:00</c:v>
                </c:pt>
                <c:pt idx="145">
                  <c:v>11:24:00</c:v>
                </c:pt>
                <c:pt idx="146">
                  <c:v>11:25:00</c:v>
                </c:pt>
                <c:pt idx="147">
                  <c:v>11:26:00</c:v>
                </c:pt>
                <c:pt idx="148">
                  <c:v>11:27:00</c:v>
                </c:pt>
                <c:pt idx="149">
                  <c:v>11:28:00</c:v>
                </c:pt>
                <c:pt idx="150">
                  <c:v>11:29:00</c:v>
                </c:pt>
                <c:pt idx="151">
                  <c:v>11:30:00</c:v>
                </c:pt>
                <c:pt idx="152">
                  <c:v>11:31:00</c:v>
                </c:pt>
                <c:pt idx="153">
                  <c:v>11:32:00</c:v>
                </c:pt>
                <c:pt idx="154">
                  <c:v>11:33:00</c:v>
                </c:pt>
                <c:pt idx="155">
                  <c:v>11:34:00</c:v>
                </c:pt>
                <c:pt idx="156">
                  <c:v>11:35:00</c:v>
                </c:pt>
                <c:pt idx="157">
                  <c:v>11:36:00</c:v>
                </c:pt>
                <c:pt idx="158">
                  <c:v>11:37:00</c:v>
                </c:pt>
                <c:pt idx="159">
                  <c:v>11:38:00</c:v>
                </c:pt>
                <c:pt idx="160">
                  <c:v>11:39:00</c:v>
                </c:pt>
                <c:pt idx="161">
                  <c:v>11:40:00</c:v>
                </c:pt>
                <c:pt idx="162">
                  <c:v>11:41:00</c:v>
                </c:pt>
                <c:pt idx="163">
                  <c:v>11:42:00</c:v>
                </c:pt>
                <c:pt idx="164">
                  <c:v>11:43:00</c:v>
                </c:pt>
                <c:pt idx="165">
                  <c:v>11:44:00</c:v>
                </c:pt>
                <c:pt idx="166">
                  <c:v>11:45:00</c:v>
                </c:pt>
                <c:pt idx="167">
                  <c:v>11:46:00</c:v>
                </c:pt>
                <c:pt idx="168">
                  <c:v>11:47:00</c:v>
                </c:pt>
                <c:pt idx="169">
                  <c:v>11:48:00</c:v>
                </c:pt>
                <c:pt idx="170">
                  <c:v>11:49:00</c:v>
                </c:pt>
                <c:pt idx="171">
                  <c:v>11:50:00</c:v>
                </c:pt>
                <c:pt idx="172">
                  <c:v>11:51:00</c:v>
                </c:pt>
                <c:pt idx="173">
                  <c:v>11:52:00</c:v>
                </c:pt>
                <c:pt idx="174">
                  <c:v>11:53:00</c:v>
                </c:pt>
                <c:pt idx="175">
                  <c:v>11:54:00</c:v>
                </c:pt>
                <c:pt idx="176">
                  <c:v>11:55:00</c:v>
                </c:pt>
                <c:pt idx="177">
                  <c:v>11:56:00</c:v>
                </c:pt>
                <c:pt idx="178">
                  <c:v>11:57:00</c:v>
                </c:pt>
                <c:pt idx="179">
                  <c:v>11:58:00</c:v>
                </c:pt>
              </c:strCache>
            </c:strRef>
          </c:cat>
          <c:val>
            <c:numRef>
              <c:f>Bps透视表!$C$4:$C$183</c:f>
              <c:numCache>
                <c:formatCode>General</c:formatCode>
                <c:ptCount val="180"/>
                <c:pt idx="0">
                  <c:v>400000</c:v>
                </c:pt>
                <c:pt idx="1">
                  <c:v>206260</c:v>
                </c:pt>
                <c:pt idx="2">
                  <c:v>206260</c:v>
                </c:pt>
                <c:pt idx="3">
                  <c:v>206260</c:v>
                </c:pt>
                <c:pt idx="4">
                  <c:v>206260</c:v>
                </c:pt>
                <c:pt idx="5">
                  <c:v>195613</c:v>
                </c:pt>
                <c:pt idx="6">
                  <c:v>195613</c:v>
                </c:pt>
                <c:pt idx="7">
                  <c:v>195613</c:v>
                </c:pt>
                <c:pt idx="8">
                  <c:v>195613</c:v>
                </c:pt>
                <c:pt idx="9">
                  <c:v>197060</c:v>
                </c:pt>
                <c:pt idx="10">
                  <c:v>197060</c:v>
                </c:pt>
                <c:pt idx="11">
                  <c:v>197060</c:v>
                </c:pt>
                <c:pt idx="12">
                  <c:v>197060</c:v>
                </c:pt>
                <c:pt idx="13">
                  <c:v>198192</c:v>
                </c:pt>
                <c:pt idx="14">
                  <c:v>198192</c:v>
                </c:pt>
                <c:pt idx="15">
                  <c:v>198192</c:v>
                </c:pt>
                <c:pt idx="16">
                  <c:v>198192</c:v>
                </c:pt>
                <c:pt idx="17">
                  <c:v>196440</c:v>
                </c:pt>
                <c:pt idx="18">
                  <c:v>196440</c:v>
                </c:pt>
                <c:pt idx="19">
                  <c:v>196440</c:v>
                </c:pt>
                <c:pt idx="20">
                  <c:v>196440</c:v>
                </c:pt>
                <c:pt idx="21">
                  <c:v>198494</c:v>
                </c:pt>
                <c:pt idx="22">
                  <c:v>198494</c:v>
                </c:pt>
                <c:pt idx="23">
                  <c:v>198494</c:v>
                </c:pt>
                <c:pt idx="24">
                  <c:v>198494</c:v>
                </c:pt>
                <c:pt idx="25">
                  <c:v>198248</c:v>
                </c:pt>
                <c:pt idx="26">
                  <c:v>198248</c:v>
                </c:pt>
                <c:pt idx="27">
                  <c:v>198248</c:v>
                </c:pt>
                <c:pt idx="28">
                  <c:v>198248</c:v>
                </c:pt>
                <c:pt idx="29">
                  <c:v>217932</c:v>
                </c:pt>
                <c:pt idx="30">
                  <c:v>217932</c:v>
                </c:pt>
                <c:pt idx="31">
                  <c:v>217932</c:v>
                </c:pt>
                <c:pt idx="32">
                  <c:v>217932</c:v>
                </c:pt>
                <c:pt idx="33">
                  <c:v>209492</c:v>
                </c:pt>
                <c:pt idx="34">
                  <c:v>209492</c:v>
                </c:pt>
                <c:pt idx="35">
                  <c:v>209492</c:v>
                </c:pt>
                <c:pt idx="36">
                  <c:v>209492</c:v>
                </c:pt>
                <c:pt idx="37">
                  <c:v>310421</c:v>
                </c:pt>
                <c:pt idx="38">
                  <c:v>310421</c:v>
                </c:pt>
                <c:pt idx="39">
                  <c:v>310421</c:v>
                </c:pt>
                <c:pt idx="40">
                  <c:v>310421</c:v>
                </c:pt>
                <c:pt idx="41">
                  <c:v>350815</c:v>
                </c:pt>
                <c:pt idx="42">
                  <c:v>350815</c:v>
                </c:pt>
                <c:pt idx="43">
                  <c:v>350815</c:v>
                </c:pt>
                <c:pt idx="44">
                  <c:v>350815</c:v>
                </c:pt>
                <c:pt idx="45">
                  <c:v>358689</c:v>
                </c:pt>
                <c:pt idx="46">
                  <c:v>358689</c:v>
                </c:pt>
                <c:pt idx="47">
                  <c:v>358689</c:v>
                </c:pt>
                <c:pt idx="48">
                  <c:v>358689</c:v>
                </c:pt>
                <c:pt idx="49">
                  <c:v>356157</c:v>
                </c:pt>
                <c:pt idx="50">
                  <c:v>356157</c:v>
                </c:pt>
                <c:pt idx="51">
                  <c:v>356157</c:v>
                </c:pt>
                <c:pt idx="52">
                  <c:v>356157</c:v>
                </c:pt>
                <c:pt idx="53">
                  <c:v>470788</c:v>
                </c:pt>
                <c:pt idx="54">
                  <c:v>470788</c:v>
                </c:pt>
                <c:pt idx="55">
                  <c:v>470788</c:v>
                </c:pt>
                <c:pt idx="56">
                  <c:v>470788</c:v>
                </c:pt>
                <c:pt idx="57">
                  <c:v>619223</c:v>
                </c:pt>
                <c:pt idx="58">
                  <c:v>619223</c:v>
                </c:pt>
                <c:pt idx="59">
                  <c:v>619223</c:v>
                </c:pt>
                <c:pt idx="60">
                  <c:v>619223</c:v>
                </c:pt>
                <c:pt idx="61">
                  <c:v>676668</c:v>
                </c:pt>
                <c:pt idx="62">
                  <c:v>676668</c:v>
                </c:pt>
                <c:pt idx="63">
                  <c:v>676668</c:v>
                </c:pt>
                <c:pt idx="64">
                  <c:v>676668</c:v>
                </c:pt>
                <c:pt idx="65">
                  <c:v>644117</c:v>
                </c:pt>
                <c:pt idx="66">
                  <c:v>644117</c:v>
                </c:pt>
                <c:pt idx="67">
                  <c:v>644117</c:v>
                </c:pt>
                <c:pt idx="68">
                  <c:v>644117</c:v>
                </c:pt>
                <c:pt idx="69">
                  <c:v>641095</c:v>
                </c:pt>
                <c:pt idx="70">
                  <c:v>641095</c:v>
                </c:pt>
                <c:pt idx="71">
                  <c:v>641095</c:v>
                </c:pt>
                <c:pt idx="72">
                  <c:v>641095</c:v>
                </c:pt>
                <c:pt idx="73">
                  <c:v>607993</c:v>
                </c:pt>
                <c:pt idx="74">
                  <c:v>607993</c:v>
                </c:pt>
                <c:pt idx="75">
                  <c:v>607993</c:v>
                </c:pt>
                <c:pt idx="76">
                  <c:v>607993</c:v>
                </c:pt>
                <c:pt idx="77">
                  <c:v>475235</c:v>
                </c:pt>
                <c:pt idx="78">
                  <c:v>475235</c:v>
                </c:pt>
                <c:pt idx="79">
                  <c:v>475235</c:v>
                </c:pt>
                <c:pt idx="80">
                  <c:v>475235</c:v>
                </c:pt>
                <c:pt idx="81">
                  <c:v>582798</c:v>
                </c:pt>
                <c:pt idx="82">
                  <c:v>582798</c:v>
                </c:pt>
                <c:pt idx="83">
                  <c:v>582798</c:v>
                </c:pt>
                <c:pt idx="84">
                  <c:v>582798</c:v>
                </c:pt>
                <c:pt idx="85">
                  <c:v>933164</c:v>
                </c:pt>
                <c:pt idx="86">
                  <c:v>933164</c:v>
                </c:pt>
                <c:pt idx="87">
                  <c:v>933164</c:v>
                </c:pt>
                <c:pt idx="88">
                  <c:v>933164</c:v>
                </c:pt>
                <c:pt idx="89">
                  <c:v>1187367</c:v>
                </c:pt>
                <c:pt idx="90">
                  <c:v>1187367</c:v>
                </c:pt>
                <c:pt idx="91">
                  <c:v>1187367</c:v>
                </c:pt>
                <c:pt idx="92">
                  <c:v>1187367</c:v>
                </c:pt>
                <c:pt idx="93">
                  <c:v>1098503</c:v>
                </c:pt>
                <c:pt idx="94">
                  <c:v>1098503</c:v>
                </c:pt>
                <c:pt idx="95">
                  <c:v>1098503</c:v>
                </c:pt>
                <c:pt idx="96">
                  <c:v>1098503</c:v>
                </c:pt>
                <c:pt idx="97">
                  <c:v>680926</c:v>
                </c:pt>
                <c:pt idx="98">
                  <c:v>680926</c:v>
                </c:pt>
                <c:pt idx="99">
                  <c:v>680926</c:v>
                </c:pt>
                <c:pt idx="100">
                  <c:v>680926</c:v>
                </c:pt>
                <c:pt idx="101">
                  <c:v>486181</c:v>
                </c:pt>
                <c:pt idx="102">
                  <c:v>486181</c:v>
                </c:pt>
                <c:pt idx="103">
                  <c:v>486181</c:v>
                </c:pt>
                <c:pt idx="104">
                  <c:v>486181</c:v>
                </c:pt>
                <c:pt idx="105">
                  <c:v>503466</c:v>
                </c:pt>
                <c:pt idx="106">
                  <c:v>503466</c:v>
                </c:pt>
                <c:pt idx="107">
                  <c:v>503466</c:v>
                </c:pt>
                <c:pt idx="108">
                  <c:v>503466</c:v>
                </c:pt>
                <c:pt idx="109">
                  <c:v>513367</c:v>
                </c:pt>
                <c:pt idx="110">
                  <c:v>513367</c:v>
                </c:pt>
                <c:pt idx="111">
                  <c:v>513367</c:v>
                </c:pt>
                <c:pt idx="112">
                  <c:v>513367</c:v>
                </c:pt>
                <c:pt idx="113">
                  <c:v>530025</c:v>
                </c:pt>
                <c:pt idx="114">
                  <c:v>530025</c:v>
                </c:pt>
                <c:pt idx="115">
                  <c:v>530025</c:v>
                </c:pt>
                <c:pt idx="116">
                  <c:v>530025</c:v>
                </c:pt>
                <c:pt idx="117">
                  <c:v>534300</c:v>
                </c:pt>
                <c:pt idx="118">
                  <c:v>534300</c:v>
                </c:pt>
                <c:pt idx="119">
                  <c:v>534300</c:v>
                </c:pt>
                <c:pt idx="120">
                  <c:v>534300</c:v>
                </c:pt>
                <c:pt idx="121">
                  <c:v>602272</c:v>
                </c:pt>
                <c:pt idx="122">
                  <c:v>602272</c:v>
                </c:pt>
                <c:pt idx="123">
                  <c:v>602272</c:v>
                </c:pt>
                <c:pt idx="124">
                  <c:v>602272</c:v>
                </c:pt>
                <c:pt idx="125">
                  <c:v>499190</c:v>
                </c:pt>
                <c:pt idx="126">
                  <c:v>499190</c:v>
                </c:pt>
                <c:pt idx="127">
                  <c:v>499190</c:v>
                </c:pt>
                <c:pt idx="128">
                  <c:v>499190</c:v>
                </c:pt>
                <c:pt idx="129">
                  <c:v>703306</c:v>
                </c:pt>
                <c:pt idx="130">
                  <c:v>703306</c:v>
                </c:pt>
                <c:pt idx="131">
                  <c:v>703306</c:v>
                </c:pt>
                <c:pt idx="132">
                  <c:v>703306</c:v>
                </c:pt>
                <c:pt idx="133">
                  <c:v>850641</c:v>
                </c:pt>
                <c:pt idx="134">
                  <c:v>850641</c:v>
                </c:pt>
                <c:pt idx="135">
                  <c:v>850641</c:v>
                </c:pt>
                <c:pt idx="136">
                  <c:v>850641</c:v>
                </c:pt>
                <c:pt idx="137">
                  <c:v>983079</c:v>
                </c:pt>
                <c:pt idx="138">
                  <c:v>983079</c:v>
                </c:pt>
                <c:pt idx="139">
                  <c:v>983079</c:v>
                </c:pt>
                <c:pt idx="140">
                  <c:v>983079</c:v>
                </c:pt>
                <c:pt idx="141">
                  <c:v>916427</c:v>
                </c:pt>
                <c:pt idx="142">
                  <c:v>916427</c:v>
                </c:pt>
                <c:pt idx="143">
                  <c:v>916427</c:v>
                </c:pt>
                <c:pt idx="144">
                  <c:v>916427</c:v>
                </c:pt>
                <c:pt idx="145">
                  <c:v>341770</c:v>
                </c:pt>
                <c:pt idx="146">
                  <c:v>341770</c:v>
                </c:pt>
                <c:pt idx="147">
                  <c:v>341770</c:v>
                </c:pt>
                <c:pt idx="148">
                  <c:v>341770</c:v>
                </c:pt>
                <c:pt idx="149">
                  <c:v>327604</c:v>
                </c:pt>
                <c:pt idx="150">
                  <c:v>327604</c:v>
                </c:pt>
                <c:pt idx="151">
                  <c:v>327604</c:v>
                </c:pt>
                <c:pt idx="152">
                  <c:v>327604</c:v>
                </c:pt>
                <c:pt idx="153">
                  <c:v>268413</c:v>
                </c:pt>
                <c:pt idx="154">
                  <c:v>268413</c:v>
                </c:pt>
                <c:pt idx="155">
                  <c:v>268413</c:v>
                </c:pt>
                <c:pt idx="156">
                  <c:v>268413</c:v>
                </c:pt>
                <c:pt idx="157">
                  <c:v>261576</c:v>
                </c:pt>
                <c:pt idx="158">
                  <c:v>261576</c:v>
                </c:pt>
                <c:pt idx="159">
                  <c:v>261576</c:v>
                </c:pt>
                <c:pt idx="160">
                  <c:v>261576</c:v>
                </c:pt>
                <c:pt idx="161">
                  <c:v>265766</c:v>
                </c:pt>
                <c:pt idx="162">
                  <c:v>265766</c:v>
                </c:pt>
                <c:pt idx="163">
                  <c:v>265766</c:v>
                </c:pt>
                <c:pt idx="164">
                  <c:v>265766</c:v>
                </c:pt>
                <c:pt idx="165">
                  <c:v>277610</c:v>
                </c:pt>
                <c:pt idx="166">
                  <c:v>277610</c:v>
                </c:pt>
                <c:pt idx="167">
                  <c:v>277610</c:v>
                </c:pt>
                <c:pt idx="168">
                  <c:v>277610</c:v>
                </c:pt>
                <c:pt idx="169">
                  <c:v>437550</c:v>
                </c:pt>
                <c:pt idx="170">
                  <c:v>437550</c:v>
                </c:pt>
                <c:pt idx="171">
                  <c:v>437550</c:v>
                </c:pt>
                <c:pt idx="172">
                  <c:v>437550</c:v>
                </c:pt>
                <c:pt idx="173">
                  <c:v>725936</c:v>
                </c:pt>
                <c:pt idx="174">
                  <c:v>725936</c:v>
                </c:pt>
                <c:pt idx="175">
                  <c:v>725936</c:v>
                </c:pt>
                <c:pt idx="176">
                  <c:v>725936</c:v>
                </c:pt>
                <c:pt idx="177">
                  <c:v>1060586</c:v>
                </c:pt>
                <c:pt idx="178">
                  <c:v>1060586</c:v>
                </c:pt>
                <c:pt idx="179">
                  <c:v>1060586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43-4DD9-9B54-B71A80EB178D}"/>
            </c:ext>
          </c:extLst>
        </c:ser>
        <c:ser>
          <c:idx val="2"/>
          <c:order val="2"/>
          <c:tx>
            <c:strRef>
              <c:f>Bps透视表!$D$1:$D$3</c:f>
              <c:strCache>
                <c:ptCount val="1"/>
                <c:pt idx="0">
                  <c:v>1-H265-CBR - ActBps</c:v>
                </c:pt>
              </c:strCache>
            </c:strRef>
          </c:tx>
          <c:spPr>
            <a:ln w="28575">
              <a:solidFill>
                <a:srgbClr val="FFC000"/>
              </a:solidFill>
            </a:ln>
          </c:spPr>
          <c:marker>
            <c:symbol val="none"/>
          </c:marker>
          <c:cat>
            <c:strRef>
              <c:f>Bps透视表!$A$4:$A$183</c:f>
              <c:strCache>
                <c:ptCount val="180"/>
                <c:pt idx="0">
                  <c:v>0:00:00</c:v>
                </c:pt>
                <c:pt idx="1">
                  <c:v>9:00:00</c:v>
                </c:pt>
                <c:pt idx="2">
                  <c:v>9:01:00</c:v>
                </c:pt>
                <c:pt idx="3">
                  <c:v>9:02:00</c:v>
                </c:pt>
                <c:pt idx="4">
                  <c:v>9:03:00</c:v>
                </c:pt>
                <c:pt idx="5">
                  <c:v>9:04:00</c:v>
                </c:pt>
                <c:pt idx="6">
                  <c:v>9:05:00</c:v>
                </c:pt>
                <c:pt idx="7">
                  <c:v>9:06:00</c:v>
                </c:pt>
                <c:pt idx="8">
                  <c:v>9:07:00</c:v>
                </c:pt>
                <c:pt idx="9">
                  <c:v>9:08:00</c:v>
                </c:pt>
                <c:pt idx="10">
                  <c:v>9:09:00</c:v>
                </c:pt>
                <c:pt idx="11">
                  <c:v>9:10:00</c:v>
                </c:pt>
                <c:pt idx="12">
                  <c:v>9:11:00</c:v>
                </c:pt>
                <c:pt idx="13">
                  <c:v>9:12:00</c:v>
                </c:pt>
                <c:pt idx="14">
                  <c:v>9:13:00</c:v>
                </c:pt>
                <c:pt idx="15">
                  <c:v>9:14:00</c:v>
                </c:pt>
                <c:pt idx="16">
                  <c:v>9:15:00</c:v>
                </c:pt>
                <c:pt idx="17">
                  <c:v>9:16:00</c:v>
                </c:pt>
                <c:pt idx="18">
                  <c:v>9:17:00</c:v>
                </c:pt>
                <c:pt idx="19">
                  <c:v>9:18:00</c:v>
                </c:pt>
                <c:pt idx="20">
                  <c:v>9:19:00</c:v>
                </c:pt>
                <c:pt idx="21">
                  <c:v>9:20:00</c:v>
                </c:pt>
                <c:pt idx="22">
                  <c:v>9:21:00</c:v>
                </c:pt>
                <c:pt idx="23">
                  <c:v>9:22:00</c:v>
                </c:pt>
                <c:pt idx="24">
                  <c:v>9:23:00</c:v>
                </c:pt>
                <c:pt idx="25">
                  <c:v>9:24:00</c:v>
                </c:pt>
                <c:pt idx="26">
                  <c:v>9:25:00</c:v>
                </c:pt>
                <c:pt idx="27">
                  <c:v>9:26:00</c:v>
                </c:pt>
                <c:pt idx="28">
                  <c:v>9:27:00</c:v>
                </c:pt>
                <c:pt idx="29">
                  <c:v>9:28:00</c:v>
                </c:pt>
                <c:pt idx="30">
                  <c:v>9:29:00</c:v>
                </c:pt>
                <c:pt idx="31">
                  <c:v>9:30:00</c:v>
                </c:pt>
                <c:pt idx="32">
                  <c:v>9:31:00</c:v>
                </c:pt>
                <c:pt idx="33">
                  <c:v>9:32:00</c:v>
                </c:pt>
                <c:pt idx="34">
                  <c:v>9:33:00</c:v>
                </c:pt>
                <c:pt idx="35">
                  <c:v>9:34:00</c:v>
                </c:pt>
                <c:pt idx="36">
                  <c:v>9:35:00</c:v>
                </c:pt>
                <c:pt idx="37">
                  <c:v>9:36:00</c:v>
                </c:pt>
                <c:pt idx="38">
                  <c:v>9:37:00</c:v>
                </c:pt>
                <c:pt idx="39">
                  <c:v>9:38:00</c:v>
                </c:pt>
                <c:pt idx="40">
                  <c:v>9:39:00</c:v>
                </c:pt>
                <c:pt idx="41">
                  <c:v>9:40:00</c:v>
                </c:pt>
                <c:pt idx="42">
                  <c:v>9:41:00</c:v>
                </c:pt>
                <c:pt idx="43">
                  <c:v>9:42:00</c:v>
                </c:pt>
                <c:pt idx="44">
                  <c:v>9:43:00</c:v>
                </c:pt>
                <c:pt idx="45">
                  <c:v>9:44:00</c:v>
                </c:pt>
                <c:pt idx="46">
                  <c:v>9:45:00</c:v>
                </c:pt>
                <c:pt idx="47">
                  <c:v>9:46:00</c:v>
                </c:pt>
                <c:pt idx="48">
                  <c:v>9:47:00</c:v>
                </c:pt>
                <c:pt idx="49">
                  <c:v>9:48:00</c:v>
                </c:pt>
                <c:pt idx="50">
                  <c:v>9:49:00</c:v>
                </c:pt>
                <c:pt idx="51">
                  <c:v>9:50:00</c:v>
                </c:pt>
                <c:pt idx="52">
                  <c:v>9:51:00</c:v>
                </c:pt>
                <c:pt idx="53">
                  <c:v>9:52:00</c:v>
                </c:pt>
                <c:pt idx="54">
                  <c:v>9:53:00</c:v>
                </c:pt>
                <c:pt idx="55">
                  <c:v>9:54:00</c:v>
                </c:pt>
                <c:pt idx="56">
                  <c:v>9:55:00</c:v>
                </c:pt>
                <c:pt idx="57">
                  <c:v>9:56:00</c:v>
                </c:pt>
                <c:pt idx="58">
                  <c:v>9:57:00</c:v>
                </c:pt>
                <c:pt idx="59">
                  <c:v>9:58:00</c:v>
                </c:pt>
                <c:pt idx="60">
                  <c:v>9:59:00</c:v>
                </c:pt>
                <c:pt idx="61">
                  <c:v>10:00:00</c:v>
                </c:pt>
                <c:pt idx="62">
                  <c:v>10:01:00</c:v>
                </c:pt>
                <c:pt idx="63">
                  <c:v>10:02:00</c:v>
                </c:pt>
                <c:pt idx="64">
                  <c:v>10:03:00</c:v>
                </c:pt>
                <c:pt idx="65">
                  <c:v>10:04:00</c:v>
                </c:pt>
                <c:pt idx="66">
                  <c:v>10:05:00</c:v>
                </c:pt>
                <c:pt idx="67">
                  <c:v>10:06:00</c:v>
                </c:pt>
                <c:pt idx="68">
                  <c:v>10:07:00</c:v>
                </c:pt>
                <c:pt idx="69">
                  <c:v>10:08:00</c:v>
                </c:pt>
                <c:pt idx="70">
                  <c:v>10:09:00</c:v>
                </c:pt>
                <c:pt idx="71">
                  <c:v>10:10:00</c:v>
                </c:pt>
                <c:pt idx="72">
                  <c:v>10:11:00</c:v>
                </c:pt>
                <c:pt idx="73">
                  <c:v>10:12:00</c:v>
                </c:pt>
                <c:pt idx="74">
                  <c:v>10:13:00</c:v>
                </c:pt>
                <c:pt idx="75">
                  <c:v>10:14:00</c:v>
                </c:pt>
                <c:pt idx="76">
                  <c:v>10:15:00</c:v>
                </c:pt>
                <c:pt idx="77">
                  <c:v>10:16:00</c:v>
                </c:pt>
                <c:pt idx="78">
                  <c:v>10:17:00</c:v>
                </c:pt>
                <c:pt idx="79">
                  <c:v>10:18:00</c:v>
                </c:pt>
                <c:pt idx="80">
                  <c:v>10:19:00</c:v>
                </c:pt>
                <c:pt idx="81">
                  <c:v>10:20:00</c:v>
                </c:pt>
                <c:pt idx="82">
                  <c:v>10:21:00</c:v>
                </c:pt>
                <c:pt idx="83">
                  <c:v>10:22:00</c:v>
                </c:pt>
                <c:pt idx="84">
                  <c:v>10:23:00</c:v>
                </c:pt>
                <c:pt idx="85">
                  <c:v>10:24:00</c:v>
                </c:pt>
                <c:pt idx="86">
                  <c:v>10:25:00</c:v>
                </c:pt>
                <c:pt idx="87">
                  <c:v>10:26:00</c:v>
                </c:pt>
                <c:pt idx="88">
                  <c:v>10:27:00</c:v>
                </c:pt>
                <c:pt idx="89">
                  <c:v>10:28:00</c:v>
                </c:pt>
                <c:pt idx="90">
                  <c:v>10:29:00</c:v>
                </c:pt>
                <c:pt idx="91">
                  <c:v>10:30:00</c:v>
                </c:pt>
                <c:pt idx="92">
                  <c:v>10:31:00</c:v>
                </c:pt>
                <c:pt idx="93">
                  <c:v>10:32:00</c:v>
                </c:pt>
                <c:pt idx="94">
                  <c:v>10:33:00</c:v>
                </c:pt>
                <c:pt idx="95">
                  <c:v>10:34:00</c:v>
                </c:pt>
                <c:pt idx="96">
                  <c:v>10:35:00</c:v>
                </c:pt>
                <c:pt idx="97">
                  <c:v>10:36:00</c:v>
                </c:pt>
                <c:pt idx="98">
                  <c:v>10:37:00</c:v>
                </c:pt>
                <c:pt idx="99">
                  <c:v>10:38:00</c:v>
                </c:pt>
                <c:pt idx="100">
                  <c:v>10:39:00</c:v>
                </c:pt>
                <c:pt idx="101">
                  <c:v>10:40:00</c:v>
                </c:pt>
                <c:pt idx="102">
                  <c:v>10:41:00</c:v>
                </c:pt>
                <c:pt idx="103">
                  <c:v>10:42:00</c:v>
                </c:pt>
                <c:pt idx="104">
                  <c:v>10:43:00</c:v>
                </c:pt>
                <c:pt idx="105">
                  <c:v>10:44:00</c:v>
                </c:pt>
                <c:pt idx="106">
                  <c:v>10:45:00</c:v>
                </c:pt>
                <c:pt idx="107">
                  <c:v>10:46:00</c:v>
                </c:pt>
                <c:pt idx="108">
                  <c:v>10:47:00</c:v>
                </c:pt>
                <c:pt idx="109">
                  <c:v>10:48:00</c:v>
                </c:pt>
                <c:pt idx="110">
                  <c:v>10:49:00</c:v>
                </c:pt>
                <c:pt idx="111">
                  <c:v>10:50:00</c:v>
                </c:pt>
                <c:pt idx="112">
                  <c:v>10:51:00</c:v>
                </c:pt>
                <c:pt idx="113">
                  <c:v>10:52:00</c:v>
                </c:pt>
                <c:pt idx="114">
                  <c:v>10:53:00</c:v>
                </c:pt>
                <c:pt idx="115">
                  <c:v>10:54:00</c:v>
                </c:pt>
                <c:pt idx="116">
                  <c:v>10:55:00</c:v>
                </c:pt>
                <c:pt idx="117">
                  <c:v>10:56:00</c:v>
                </c:pt>
                <c:pt idx="118">
                  <c:v>10:57:00</c:v>
                </c:pt>
                <c:pt idx="119">
                  <c:v>10:58:00</c:v>
                </c:pt>
                <c:pt idx="120">
                  <c:v>10:59:00</c:v>
                </c:pt>
                <c:pt idx="121">
                  <c:v>11:00:00</c:v>
                </c:pt>
                <c:pt idx="122">
                  <c:v>11:01:00</c:v>
                </c:pt>
                <c:pt idx="123">
                  <c:v>11:02:00</c:v>
                </c:pt>
                <c:pt idx="124">
                  <c:v>11:03:00</c:v>
                </c:pt>
                <c:pt idx="125">
                  <c:v>11:04:00</c:v>
                </c:pt>
                <c:pt idx="126">
                  <c:v>11:05:00</c:v>
                </c:pt>
                <c:pt idx="127">
                  <c:v>11:06:00</c:v>
                </c:pt>
                <c:pt idx="128">
                  <c:v>11:07:00</c:v>
                </c:pt>
                <c:pt idx="129">
                  <c:v>11:08:00</c:v>
                </c:pt>
                <c:pt idx="130">
                  <c:v>11:09:00</c:v>
                </c:pt>
                <c:pt idx="131">
                  <c:v>11:10:00</c:v>
                </c:pt>
                <c:pt idx="132">
                  <c:v>11:11:00</c:v>
                </c:pt>
                <c:pt idx="133">
                  <c:v>11:12:00</c:v>
                </c:pt>
                <c:pt idx="134">
                  <c:v>11:13:00</c:v>
                </c:pt>
                <c:pt idx="135">
                  <c:v>11:14:00</c:v>
                </c:pt>
                <c:pt idx="136">
                  <c:v>11:15:00</c:v>
                </c:pt>
                <c:pt idx="137">
                  <c:v>11:16:00</c:v>
                </c:pt>
                <c:pt idx="138">
                  <c:v>11:17:00</c:v>
                </c:pt>
                <c:pt idx="139">
                  <c:v>11:18:00</c:v>
                </c:pt>
                <c:pt idx="140">
                  <c:v>11:19:00</c:v>
                </c:pt>
                <c:pt idx="141">
                  <c:v>11:20:00</c:v>
                </c:pt>
                <c:pt idx="142">
                  <c:v>11:21:00</c:v>
                </c:pt>
                <c:pt idx="143">
                  <c:v>11:22:00</c:v>
                </c:pt>
                <c:pt idx="144">
                  <c:v>11:23:00</c:v>
                </c:pt>
                <c:pt idx="145">
                  <c:v>11:24:00</c:v>
                </c:pt>
                <c:pt idx="146">
                  <c:v>11:25:00</c:v>
                </c:pt>
                <c:pt idx="147">
                  <c:v>11:26:00</c:v>
                </c:pt>
                <c:pt idx="148">
                  <c:v>11:27:00</c:v>
                </c:pt>
                <c:pt idx="149">
                  <c:v>11:28:00</c:v>
                </c:pt>
                <c:pt idx="150">
                  <c:v>11:29:00</c:v>
                </c:pt>
                <c:pt idx="151">
                  <c:v>11:30:00</c:v>
                </c:pt>
                <c:pt idx="152">
                  <c:v>11:31:00</c:v>
                </c:pt>
                <c:pt idx="153">
                  <c:v>11:32:00</c:v>
                </c:pt>
                <c:pt idx="154">
                  <c:v>11:33:00</c:v>
                </c:pt>
                <c:pt idx="155">
                  <c:v>11:34:00</c:v>
                </c:pt>
                <c:pt idx="156">
                  <c:v>11:35:00</c:v>
                </c:pt>
                <c:pt idx="157">
                  <c:v>11:36:00</c:v>
                </c:pt>
                <c:pt idx="158">
                  <c:v>11:37:00</c:v>
                </c:pt>
                <c:pt idx="159">
                  <c:v>11:38:00</c:v>
                </c:pt>
                <c:pt idx="160">
                  <c:v>11:39:00</c:v>
                </c:pt>
                <c:pt idx="161">
                  <c:v>11:40:00</c:v>
                </c:pt>
                <c:pt idx="162">
                  <c:v>11:41:00</c:v>
                </c:pt>
                <c:pt idx="163">
                  <c:v>11:42:00</c:v>
                </c:pt>
                <c:pt idx="164">
                  <c:v>11:43:00</c:v>
                </c:pt>
                <c:pt idx="165">
                  <c:v>11:44:00</c:v>
                </c:pt>
                <c:pt idx="166">
                  <c:v>11:45:00</c:v>
                </c:pt>
                <c:pt idx="167">
                  <c:v>11:46:00</c:v>
                </c:pt>
                <c:pt idx="168">
                  <c:v>11:47:00</c:v>
                </c:pt>
                <c:pt idx="169">
                  <c:v>11:48:00</c:v>
                </c:pt>
                <c:pt idx="170">
                  <c:v>11:49:00</c:v>
                </c:pt>
                <c:pt idx="171">
                  <c:v>11:50:00</c:v>
                </c:pt>
                <c:pt idx="172">
                  <c:v>11:51:00</c:v>
                </c:pt>
                <c:pt idx="173">
                  <c:v>11:52:00</c:v>
                </c:pt>
                <c:pt idx="174">
                  <c:v>11:53:00</c:v>
                </c:pt>
                <c:pt idx="175">
                  <c:v>11:54:00</c:v>
                </c:pt>
                <c:pt idx="176">
                  <c:v>11:55:00</c:v>
                </c:pt>
                <c:pt idx="177">
                  <c:v>11:56:00</c:v>
                </c:pt>
                <c:pt idx="178">
                  <c:v>11:57:00</c:v>
                </c:pt>
                <c:pt idx="179">
                  <c:v>11:58:00</c:v>
                </c:pt>
              </c:strCache>
            </c:strRef>
          </c:cat>
          <c:val>
            <c:numRef>
              <c:f>Bps透视表!$D$4:$D$183</c:f>
              <c:numCache>
                <c:formatCode>General</c:formatCode>
                <c:ptCount val="180"/>
                <c:pt idx="1">
                  <c:v>396126</c:v>
                </c:pt>
                <c:pt idx="2">
                  <c:v>399903</c:v>
                </c:pt>
                <c:pt idx="3">
                  <c:v>399886</c:v>
                </c:pt>
                <c:pt idx="4">
                  <c:v>397159</c:v>
                </c:pt>
                <c:pt idx="5">
                  <c:v>399343</c:v>
                </c:pt>
                <c:pt idx="6">
                  <c:v>400168</c:v>
                </c:pt>
                <c:pt idx="7">
                  <c:v>400935</c:v>
                </c:pt>
                <c:pt idx="8">
                  <c:v>399774</c:v>
                </c:pt>
                <c:pt idx="9">
                  <c:v>402084</c:v>
                </c:pt>
                <c:pt idx="10">
                  <c:v>399357</c:v>
                </c:pt>
                <c:pt idx="11">
                  <c:v>400089</c:v>
                </c:pt>
                <c:pt idx="12">
                  <c:v>400024</c:v>
                </c:pt>
                <c:pt idx="13">
                  <c:v>400143</c:v>
                </c:pt>
                <c:pt idx="14">
                  <c:v>399792</c:v>
                </c:pt>
                <c:pt idx="15">
                  <c:v>400128</c:v>
                </c:pt>
                <c:pt idx="16">
                  <c:v>399858</c:v>
                </c:pt>
                <c:pt idx="17">
                  <c:v>400032</c:v>
                </c:pt>
                <c:pt idx="18">
                  <c:v>400031</c:v>
                </c:pt>
                <c:pt idx="19">
                  <c:v>399762</c:v>
                </c:pt>
                <c:pt idx="20">
                  <c:v>399894</c:v>
                </c:pt>
                <c:pt idx="21">
                  <c:v>400025</c:v>
                </c:pt>
                <c:pt idx="22">
                  <c:v>399827</c:v>
                </c:pt>
                <c:pt idx="23">
                  <c:v>399119</c:v>
                </c:pt>
                <c:pt idx="24">
                  <c:v>400323</c:v>
                </c:pt>
                <c:pt idx="25">
                  <c:v>398975</c:v>
                </c:pt>
                <c:pt idx="26">
                  <c:v>399328</c:v>
                </c:pt>
                <c:pt idx="27">
                  <c:v>400249</c:v>
                </c:pt>
                <c:pt idx="28">
                  <c:v>401408</c:v>
                </c:pt>
                <c:pt idx="29">
                  <c:v>399976</c:v>
                </c:pt>
                <c:pt idx="30">
                  <c:v>402371</c:v>
                </c:pt>
                <c:pt idx="31">
                  <c:v>396301</c:v>
                </c:pt>
                <c:pt idx="32">
                  <c:v>401042</c:v>
                </c:pt>
                <c:pt idx="33">
                  <c:v>399677</c:v>
                </c:pt>
                <c:pt idx="34">
                  <c:v>400231</c:v>
                </c:pt>
                <c:pt idx="35">
                  <c:v>399761</c:v>
                </c:pt>
                <c:pt idx="36">
                  <c:v>399358</c:v>
                </c:pt>
                <c:pt idx="37">
                  <c:v>400528</c:v>
                </c:pt>
                <c:pt idx="38">
                  <c:v>396495</c:v>
                </c:pt>
                <c:pt idx="39">
                  <c:v>405047</c:v>
                </c:pt>
                <c:pt idx="40">
                  <c:v>396275</c:v>
                </c:pt>
                <c:pt idx="41">
                  <c:v>400360</c:v>
                </c:pt>
                <c:pt idx="42">
                  <c:v>402988</c:v>
                </c:pt>
                <c:pt idx="43">
                  <c:v>396672</c:v>
                </c:pt>
                <c:pt idx="44">
                  <c:v>405093</c:v>
                </c:pt>
                <c:pt idx="45">
                  <c:v>397451</c:v>
                </c:pt>
                <c:pt idx="46">
                  <c:v>394755</c:v>
                </c:pt>
                <c:pt idx="47">
                  <c:v>399043</c:v>
                </c:pt>
                <c:pt idx="48">
                  <c:v>402027</c:v>
                </c:pt>
                <c:pt idx="49">
                  <c:v>406038</c:v>
                </c:pt>
                <c:pt idx="50">
                  <c:v>399545</c:v>
                </c:pt>
                <c:pt idx="51">
                  <c:v>399802</c:v>
                </c:pt>
                <c:pt idx="52">
                  <c:v>398952</c:v>
                </c:pt>
                <c:pt idx="53">
                  <c:v>395811</c:v>
                </c:pt>
                <c:pt idx="54">
                  <c:v>401466</c:v>
                </c:pt>
                <c:pt idx="55">
                  <c:v>398474</c:v>
                </c:pt>
                <c:pt idx="56">
                  <c:v>398559</c:v>
                </c:pt>
                <c:pt idx="57">
                  <c:v>400850</c:v>
                </c:pt>
                <c:pt idx="58">
                  <c:v>400107</c:v>
                </c:pt>
                <c:pt idx="59">
                  <c:v>400988</c:v>
                </c:pt>
                <c:pt idx="60">
                  <c:v>400410</c:v>
                </c:pt>
                <c:pt idx="61">
                  <c:v>398401</c:v>
                </c:pt>
                <c:pt idx="62">
                  <c:v>401984</c:v>
                </c:pt>
                <c:pt idx="63">
                  <c:v>398954</c:v>
                </c:pt>
                <c:pt idx="64">
                  <c:v>397765</c:v>
                </c:pt>
                <c:pt idx="65">
                  <c:v>402171</c:v>
                </c:pt>
                <c:pt idx="66">
                  <c:v>398272</c:v>
                </c:pt>
                <c:pt idx="67">
                  <c:v>402139</c:v>
                </c:pt>
                <c:pt idx="68">
                  <c:v>397768</c:v>
                </c:pt>
                <c:pt idx="69">
                  <c:v>402229</c:v>
                </c:pt>
                <c:pt idx="70">
                  <c:v>400404</c:v>
                </c:pt>
                <c:pt idx="71">
                  <c:v>397017</c:v>
                </c:pt>
                <c:pt idx="72">
                  <c:v>398936</c:v>
                </c:pt>
                <c:pt idx="73">
                  <c:v>404066</c:v>
                </c:pt>
                <c:pt idx="74">
                  <c:v>400239</c:v>
                </c:pt>
                <c:pt idx="75">
                  <c:v>398856</c:v>
                </c:pt>
                <c:pt idx="76">
                  <c:v>403136</c:v>
                </c:pt>
                <c:pt idx="77">
                  <c:v>395767</c:v>
                </c:pt>
                <c:pt idx="78">
                  <c:v>400073</c:v>
                </c:pt>
                <c:pt idx="79">
                  <c:v>403077</c:v>
                </c:pt>
                <c:pt idx="80">
                  <c:v>397800</c:v>
                </c:pt>
                <c:pt idx="81">
                  <c:v>401692</c:v>
                </c:pt>
                <c:pt idx="82">
                  <c:v>398409</c:v>
                </c:pt>
                <c:pt idx="83">
                  <c:v>398585</c:v>
                </c:pt>
                <c:pt idx="84">
                  <c:v>402386</c:v>
                </c:pt>
                <c:pt idx="85">
                  <c:v>396792</c:v>
                </c:pt>
                <c:pt idx="86">
                  <c:v>399313</c:v>
                </c:pt>
                <c:pt idx="87">
                  <c:v>402335</c:v>
                </c:pt>
                <c:pt idx="88">
                  <c:v>398605</c:v>
                </c:pt>
                <c:pt idx="89">
                  <c:v>400397</c:v>
                </c:pt>
                <c:pt idx="90">
                  <c:v>402133</c:v>
                </c:pt>
                <c:pt idx="91">
                  <c:v>397471</c:v>
                </c:pt>
                <c:pt idx="92">
                  <c:v>401873</c:v>
                </c:pt>
                <c:pt idx="93">
                  <c:v>399143</c:v>
                </c:pt>
                <c:pt idx="94">
                  <c:v>400778</c:v>
                </c:pt>
                <c:pt idx="95">
                  <c:v>396874</c:v>
                </c:pt>
                <c:pt idx="96">
                  <c:v>404074</c:v>
                </c:pt>
                <c:pt idx="97">
                  <c:v>398077</c:v>
                </c:pt>
                <c:pt idx="98">
                  <c:v>406522</c:v>
                </c:pt>
                <c:pt idx="99">
                  <c:v>396017</c:v>
                </c:pt>
                <c:pt idx="100">
                  <c:v>398541</c:v>
                </c:pt>
                <c:pt idx="101">
                  <c:v>399871</c:v>
                </c:pt>
                <c:pt idx="102">
                  <c:v>400144</c:v>
                </c:pt>
                <c:pt idx="103">
                  <c:v>404795</c:v>
                </c:pt>
                <c:pt idx="104">
                  <c:v>399907</c:v>
                </c:pt>
                <c:pt idx="105">
                  <c:v>399821</c:v>
                </c:pt>
                <c:pt idx="106">
                  <c:v>398403</c:v>
                </c:pt>
                <c:pt idx="107">
                  <c:v>396726</c:v>
                </c:pt>
                <c:pt idx="108">
                  <c:v>401846</c:v>
                </c:pt>
                <c:pt idx="109">
                  <c:v>395825</c:v>
                </c:pt>
                <c:pt idx="110">
                  <c:v>402622</c:v>
                </c:pt>
                <c:pt idx="111">
                  <c:v>402261</c:v>
                </c:pt>
                <c:pt idx="112">
                  <c:v>395710</c:v>
                </c:pt>
                <c:pt idx="113">
                  <c:v>399262</c:v>
                </c:pt>
                <c:pt idx="114">
                  <c:v>404642</c:v>
                </c:pt>
                <c:pt idx="115">
                  <c:v>401694</c:v>
                </c:pt>
                <c:pt idx="116">
                  <c:v>394444</c:v>
                </c:pt>
                <c:pt idx="117">
                  <c:v>403667</c:v>
                </c:pt>
                <c:pt idx="118">
                  <c:v>396214</c:v>
                </c:pt>
                <c:pt idx="119">
                  <c:v>404936</c:v>
                </c:pt>
                <c:pt idx="120">
                  <c:v>397596</c:v>
                </c:pt>
                <c:pt idx="121">
                  <c:v>396760</c:v>
                </c:pt>
                <c:pt idx="122">
                  <c:v>404476</c:v>
                </c:pt>
                <c:pt idx="123">
                  <c:v>398263</c:v>
                </c:pt>
                <c:pt idx="124">
                  <c:v>399400</c:v>
                </c:pt>
                <c:pt idx="125">
                  <c:v>400251</c:v>
                </c:pt>
                <c:pt idx="126">
                  <c:v>399346</c:v>
                </c:pt>
                <c:pt idx="127">
                  <c:v>398909</c:v>
                </c:pt>
                <c:pt idx="128">
                  <c:v>405302</c:v>
                </c:pt>
                <c:pt idx="129">
                  <c:v>399668</c:v>
                </c:pt>
                <c:pt idx="130">
                  <c:v>402320</c:v>
                </c:pt>
                <c:pt idx="131">
                  <c:v>398414</c:v>
                </c:pt>
                <c:pt idx="132">
                  <c:v>400117</c:v>
                </c:pt>
                <c:pt idx="133">
                  <c:v>401876</c:v>
                </c:pt>
                <c:pt idx="134">
                  <c:v>397141</c:v>
                </c:pt>
                <c:pt idx="135">
                  <c:v>401582</c:v>
                </c:pt>
                <c:pt idx="136">
                  <c:v>398766</c:v>
                </c:pt>
                <c:pt idx="137">
                  <c:v>401723</c:v>
                </c:pt>
                <c:pt idx="138">
                  <c:v>396925</c:v>
                </c:pt>
                <c:pt idx="139">
                  <c:v>402103</c:v>
                </c:pt>
                <c:pt idx="140">
                  <c:v>398730</c:v>
                </c:pt>
                <c:pt idx="141">
                  <c:v>400687</c:v>
                </c:pt>
                <c:pt idx="142">
                  <c:v>399035</c:v>
                </c:pt>
                <c:pt idx="143">
                  <c:v>402752</c:v>
                </c:pt>
                <c:pt idx="144">
                  <c:v>401711</c:v>
                </c:pt>
                <c:pt idx="145">
                  <c:v>397001</c:v>
                </c:pt>
                <c:pt idx="146">
                  <c:v>400859</c:v>
                </c:pt>
                <c:pt idx="147">
                  <c:v>400918</c:v>
                </c:pt>
                <c:pt idx="148">
                  <c:v>400956</c:v>
                </c:pt>
                <c:pt idx="149">
                  <c:v>400192</c:v>
                </c:pt>
                <c:pt idx="150">
                  <c:v>385307</c:v>
                </c:pt>
                <c:pt idx="151">
                  <c:v>413804</c:v>
                </c:pt>
                <c:pt idx="152">
                  <c:v>399268</c:v>
                </c:pt>
                <c:pt idx="153">
                  <c:v>397222</c:v>
                </c:pt>
                <c:pt idx="154">
                  <c:v>402889</c:v>
                </c:pt>
                <c:pt idx="155">
                  <c:v>397692</c:v>
                </c:pt>
                <c:pt idx="156">
                  <c:v>400985</c:v>
                </c:pt>
                <c:pt idx="157">
                  <c:v>400327</c:v>
                </c:pt>
                <c:pt idx="158">
                  <c:v>400222</c:v>
                </c:pt>
                <c:pt idx="159">
                  <c:v>400757</c:v>
                </c:pt>
                <c:pt idx="160">
                  <c:v>397730</c:v>
                </c:pt>
                <c:pt idx="161">
                  <c:v>400228</c:v>
                </c:pt>
                <c:pt idx="162">
                  <c:v>398660</c:v>
                </c:pt>
                <c:pt idx="163">
                  <c:v>400194</c:v>
                </c:pt>
                <c:pt idx="164">
                  <c:v>399577</c:v>
                </c:pt>
                <c:pt idx="165">
                  <c:v>401077</c:v>
                </c:pt>
                <c:pt idx="166">
                  <c:v>399612</c:v>
                </c:pt>
                <c:pt idx="167">
                  <c:v>401646</c:v>
                </c:pt>
                <c:pt idx="168">
                  <c:v>398986</c:v>
                </c:pt>
                <c:pt idx="169">
                  <c:v>398223</c:v>
                </c:pt>
                <c:pt idx="170">
                  <c:v>401865</c:v>
                </c:pt>
                <c:pt idx="171">
                  <c:v>400803</c:v>
                </c:pt>
                <c:pt idx="172">
                  <c:v>399434</c:v>
                </c:pt>
                <c:pt idx="173">
                  <c:v>399655</c:v>
                </c:pt>
                <c:pt idx="174">
                  <c:v>400914</c:v>
                </c:pt>
                <c:pt idx="175">
                  <c:v>399349</c:v>
                </c:pt>
                <c:pt idx="176">
                  <c:v>400898</c:v>
                </c:pt>
                <c:pt idx="177">
                  <c:v>397329</c:v>
                </c:pt>
                <c:pt idx="178">
                  <c:v>399848</c:v>
                </c:pt>
                <c:pt idx="179">
                  <c:v>402369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43-4DD9-9B54-B71A80EB178D}"/>
            </c:ext>
          </c:extLst>
        </c:ser>
        <c:ser>
          <c:idx val="3"/>
          <c:order val="3"/>
          <c:tx>
            <c:strRef>
              <c:f>Bps透视表!$E$1:$E$3</c:f>
              <c:strCache>
                <c:ptCount val="1"/>
                <c:pt idx="0">
                  <c:v>1-H265-CBR - TgtBps</c:v>
                </c:pt>
              </c:strCache>
            </c:strRef>
          </c:tx>
          <c:spPr>
            <a:ln w="28575">
              <a:solidFill>
                <a:srgbClr val="FFC000">
                  <a:alpha val="0"/>
                </a:srgbClr>
              </a:solidFill>
            </a:ln>
          </c:spPr>
          <c:marker>
            <c:symbol val="none"/>
          </c:marker>
          <c:cat>
            <c:strRef>
              <c:f>Bps透视表!$A$4:$A$183</c:f>
              <c:strCache>
                <c:ptCount val="180"/>
                <c:pt idx="0">
                  <c:v>0:00:00</c:v>
                </c:pt>
                <c:pt idx="1">
                  <c:v>9:00:00</c:v>
                </c:pt>
                <c:pt idx="2">
                  <c:v>9:01:00</c:v>
                </c:pt>
                <c:pt idx="3">
                  <c:v>9:02:00</c:v>
                </c:pt>
                <c:pt idx="4">
                  <c:v>9:03:00</c:v>
                </c:pt>
                <c:pt idx="5">
                  <c:v>9:04:00</c:v>
                </c:pt>
                <c:pt idx="6">
                  <c:v>9:05:00</c:v>
                </c:pt>
                <c:pt idx="7">
                  <c:v>9:06:00</c:v>
                </c:pt>
                <c:pt idx="8">
                  <c:v>9:07:00</c:v>
                </c:pt>
                <c:pt idx="9">
                  <c:v>9:08:00</c:v>
                </c:pt>
                <c:pt idx="10">
                  <c:v>9:09:00</c:v>
                </c:pt>
                <c:pt idx="11">
                  <c:v>9:10:00</c:v>
                </c:pt>
                <c:pt idx="12">
                  <c:v>9:11:00</c:v>
                </c:pt>
                <c:pt idx="13">
                  <c:v>9:12:00</c:v>
                </c:pt>
                <c:pt idx="14">
                  <c:v>9:13:00</c:v>
                </c:pt>
                <c:pt idx="15">
                  <c:v>9:14:00</c:v>
                </c:pt>
                <c:pt idx="16">
                  <c:v>9:15:00</c:v>
                </c:pt>
                <c:pt idx="17">
                  <c:v>9:16:00</c:v>
                </c:pt>
                <c:pt idx="18">
                  <c:v>9:17:00</c:v>
                </c:pt>
                <c:pt idx="19">
                  <c:v>9:18:00</c:v>
                </c:pt>
                <c:pt idx="20">
                  <c:v>9:19:00</c:v>
                </c:pt>
                <c:pt idx="21">
                  <c:v>9:20:00</c:v>
                </c:pt>
                <c:pt idx="22">
                  <c:v>9:21:00</c:v>
                </c:pt>
                <c:pt idx="23">
                  <c:v>9:22:00</c:v>
                </c:pt>
                <c:pt idx="24">
                  <c:v>9:23:00</c:v>
                </c:pt>
                <c:pt idx="25">
                  <c:v>9:24:00</c:v>
                </c:pt>
                <c:pt idx="26">
                  <c:v>9:25:00</c:v>
                </c:pt>
                <c:pt idx="27">
                  <c:v>9:26:00</c:v>
                </c:pt>
                <c:pt idx="28">
                  <c:v>9:27:00</c:v>
                </c:pt>
                <c:pt idx="29">
                  <c:v>9:28:00</c:v>
                </c:pt>
                <c:pt idx="30">
                  <c:v>9:29:00</c:v>
                </c:pt>
                <c:pt idx="31">
                  <c:v>9:30:00</c:v>
                </c:pt>
                <c:pt idx="32">
                  <c:v>9:31:00</c:v>
                </c:pt>
                <c:pt idx="33">
                  <c:v>9:32:00</c:v>
                </c:pt>
                <c:pt idx="34">
                  <c:v>9:33:00</c:v>
                </c:pt>
                <c:pt idx="35">
                  <c:v>9:34:00</c:v>
                </c:pt>
                <c:pt idx="36">
                  <c:v>9:35:00</c:v>
                </c:pt>
                <c:pt idx="37">
                  <c:v>9:36:00</c:v>
                </c:pt>
                <c:pt idx="38">
                  <c:v>9:37:00</c:v>
                </c:pt>
                <c:pt idx="39">
                  <c:v>9:38:00</c:v>
                </c:pt>
                <c:pt idx="40">
                  <c:v>9:39:00</c:v>
                </c:pt>
                <c:pt idx="41">
                  <c:v>9:40:00</c:v>
                </c:pt>
                <c:pt idx="42">
                  <c:v>9:41:00</c:v>
                </c:pt>
                <c:pt idx="43">
                  <c:v>9:42:00</c:v>
                </c:pt>
                <c:pt idx="44">
                  <c:v>9:43:00</c:v>
                </c:pt>
                <c:pt idx="45">
                  <c:v>9:44:00</c:v>
                </c:pt>
                <c:pt idx="46">
                  <c:v>9:45:00</c:v>
                </c:pt>
                <c:pt idx="47">
                  <c:v>9:46:00</c:v>
                </c:pt>
                <c:pt idx="48">
                  <c:v>9:47:00</c:v>
                </c:pt>
                <c:pt idx="49">
                  <c:v>9:48:00</c:v>
                </c:pt>
                <c:pt idx="50">
                  <c:v>9:49:00</c:v>
                </c:pt>
                <c:pt idx="51">
                  <c:v>9:50:00</c:v>
                </c:pt>
                <c:pt idx="52">
                  <c:v>9:51:00</c:v>
                </c:pt>
                <c:pt idx="53">
                  <c:v>9:52:00</c:v>
                </c:pt>
                <c:pt idx="54">
                  <c:v>9:53:00</c:v>
                </c:pt>
                <c:pt idx="55">
                  <c:v>9:54:00</c:v>
                </c:pt>
                <c:pt idx="56">
                  <c:v>9:55:00</c:v>
                </c:pt>
                <c:pt idx="57">
                  <c:v>9:56:00</c:v>
                </c:pt>
                <c:pt idx="58">
                  <c:v>9:57:00</c:v>
                </c:pt>
                <c:pt idx="59">
                  <c:v>9:58:00</c:v>
                </c:pt>
                <c:pt idx="60">
                  <c:v>9:59:00</c:v>
                </c:pt>
                <c:pt idx="61">
                  <c:v>10:00:00</c:v>
                </c:pt>
                <c:pt idx="62">
                  <c:v>10:01:00</c:v>
                </c:pt>
                <c:pt idx="63">
                  <c:v>10:02:00</c:v>
                </c:pt>
                <c:pt idx="64">
                  <c:v>10:03:00</c:v>
                </c:pt>
                <c:pt idx="65">
                  <c:v>10:04:00</c:v>
                </c:pt>
                <c:pt idx="66">
                  <c:v>10:05:00</c:v>
                </c:pt>
                <c:pt idx="67">
                  <c:v>10:06:00</c:v>
                </c:pt>
                <c:pt idx="68">
                  <c:v>10:07:00</c:v>
                </c:pt>
                <c:pt idx="69">
                  <c:v>10:08:00</c:v>
                </c:pt>
                <c:pt idx="70">
                  <c:v>10:09:00</c:v>
                </c:pt>
                <c:pt idx="71">
                  <c:v>10:10:00</c:v>
                </c:pt>
                <c:pt idx="72">
                  <c:v>10:11:00</c:v>
                </c:pt>
                <c:pt idx="73">
                  <c:v>10:12:00</c:v>
                </c:pt>
                <c:pt idx="74">
                  <c:v>10:13:00</c:v>
                </c:pt>
                <c:pt idx="75">
                  <c:v>10:14:00</c:v>
                </c:pt>
                <c:pt idx="76">
                  <c:v>10:15:00</c:v>
                </c:pt>
                <c:pt idx="77">
                  <c:v>10:16:00</c:v>
                </c:pt>
                <c:pt idx="78">
                  <c:v>10:17:00</c:v>
                </c:pt>
                <c:pt idx="79">
                  <c:v>10:18:00</c:v>
                </c:pt>
                <c:pt idx="80">
                  <c:v>10:19:00</c:v>
                </c:pt>
                <c:pt idx="81">
                  <c:v>10:20:00</c:v>
                </c:pt>
                <c:pt idx="82">
                  <c:v>10:21:00</c:v>
                </c:pt>
                <c:pt idx="83">
                  <c:v>10:22:00</c:v>
                </c:pt>
                <c:pt idx="84">
                  <c:v>10:23:00</c:v>
                </c:pt>
                <c:pt idx="85">
                  <c:v>10:24:00</c:v>
                </c:pt>
                <c:pt idx="86">
                  <c:v>10:25:00</c:v>
                </c:pt>
                <c:pt idx="87">
                  <c:v>10:26:00</c:v>
                </c:pt>
                <c:pt idx="88">
                  <c:v>10:27:00</c:v>
                </c:pt>
                <c:pt idx="89">
                  <c:v>10:28:00</c:v>
                </c:pt>
                <c:pt idx="90">
                  <c:v>10:29:00</c:v>
                </c:pt>
                <c:pt idx="91">
                  <c:v>10:30:00</c:v>
                </c:pt>
                <c:pt idx="92">
                  <c:v>10:31:00</c:v>
                </c:pt>
                <c:pt idx="93">
                  <c:v>10:32:00</c:v>
                </c:pt>
                <c:pt idx="94">
                  <c:v>10:33:00</c:v>
                </c:pt>
                <c:pt idx="95">
                  <c:v>10:34:00</c:v>
                </c:pt>
                <c:pt idx="96">
                  <c:v>10:35:00</c:v>
                </c:pt>
                <c:pt idx="97">
                  <c:v>10:36:00</c:v>
                </c:pt>
                <c:pt idx="98">
                  <c:v>10:37:00</c:v>
                </c:pt>
                <c:pt idx="99">
                  <c:v>10:38:00</c:v>
                </c:pt>
                <c:pt idx="100">
                  <c:v>10:39:00</c:v>
                </c:pt>
                <c:pt idx="101">
                  <c:v>10:40:00</c:v>
                </c:pt>
                <c:pt idx="102">
                  <c:v>10:41:00</c:v>
                </c:pt>
                <c:pt idx="103">
                  <c:v>10:42:00</c:v>
                </c:pt>
                <c:pt idx="104">
                  <c:v>10:43:00</c:v>
                </c:pt>
                <c:pt idx="105">
                  <c:v>10:44:00</c:v>
                </c:pt>
                <c:pt idx="106">
                  <c:v>10:45:00</c:v>
                </c:pt>
                <c:pt idx="107">
                  <c:v>10:46:00</c:v>
                </c:pt>
                <c:pt idx="108">
                  <c:v>10:47:00</c:v>
                </c:pt>
                <c:pt idx="109">
                  <c:v>10:48:00</c:v>
                </c:pt>
                <c:pt idx="110">
                  <c:v>10:49:00</c:v>
                </c:pt>
                <c:pt idx="111">
                  <c:v>10:50:00</c:v>
                </c:pt>
                <c:pt idx="112">
                  <c:v>10:51:00</c:v>
                </c:pt>
                <c:pt idx="113">
                  <c:v>10:52:00</c:v>
                </c:pt>
                <c:pt idx="114">
                  <c:v>10:53:00</c:v>
                </c:pt>
                <c:pt idx="115">
                  <c:v>10:54:00</c:v>
                </c:pt>
                <c:pt idx="116">
                  <c:v>10:55:00</c:v>
                </c:pt>
                <c:pt idx="117">
                  <c:v>10:56:00</c:v>
                </c:pt>
                <c:pt idx="118">
                  <c:v>10:57:00</c:v>
                </c:pt>
                <c:pt idx="119">
                  <c:v>10:58:00</c:v>
                </c:pt>
                <c:pt idx="120">
                  <c:v>10:59:00</c:v>
                </c:pt>
                <c:pt idx="121">
                  <c:v>11:00:00</c:v>
                </c:pt>
                <c:pt idx="122">
                  <c:v>11:01:00</c:v>
                </c:pt>
                <c:pt idx="123">
                  <c:v>11:02:00</c:v>
                </c:pt>
                <c:pt idx="124">
                  <c:v>11:03:00</c:v>
                </c:pt>
                <c:pt idx="125">
                  <c:v>11:04:00</c:v>
                </c:pt>
                <c:pt idx="126">
                  <c:v>11:05:00</c:v>
                </c:pt>
                <c:pt idx="127">
                  <c:v>11:06:00</c:v>
                </c:pt>
                <c:pt idx="128">
                  <c:v>11:07:00</c:v>
                </c:pt>
                <c:pt idx="129">
                  <c:v>11:08:00</c:v>
                </c:pt>
                <c:pt idx="130">
                  <c:v>11:09:00</c:v>
                </c:pt>
                <c:pt idx="131">
                  <c:v>11:10:00</c:v>
                </c:pt>
                <c:pt idx="132">
                  <c:v>11:11:00</c:v>
                </c:pt>
                <c:pt idx="133">
                  <c:v>11:12:00</c:v>
                </c:pt>
                <c:pt idx="134">
                  <c:v>11:13:00</c:v>
                </c:pt>
                <c:pt idx="135">
                  <c:v>11:14:00</c:v>
                </c:pt>
                <c:pt idx="136">
                  <c:v>11:15:00</c:v>
                </c:pt>
                <c:pt idx="137">
                  <c:v>11:16:00</c:v>
                </c:pt>
                <c:pt idx="138">
                  <c:v>11:17:00</c:v>
                </c:pt>
                <c:pt idx="139">
                  <c:v>11:18:00</c:v>
                </c:pt>
                <c:pt idx="140">
                  <c:v>11:19:00</c:v>
                </c:pt>
                <c:pt idx="141">
                  <c:v>11:20:00</c:v>
                </c:pt>
                <c:pt idx="142">
                  <c:v>11:21:00</c:v>
                </c:pt>
                <c:pt idx="143">
                  <c:v>11:22:00</c:v>
                </c:pt>
                <c:pt idx="144">
                  <c:v>11:23:00</c:v>
                </c:pt>
                <c:pt idx="145">
                  <c:v>11:24:00</c:v>
                </c:pt>
                <c:pt idx="146">
                  <c:v>11:25:00</c:v>
                </c:pt>
                <c:pt idx="147">
                  <c:v>11:26:00</c:v>
                </c:pt>
                <c:pt idx="148">
                  <c:v>11:27:00</c:v>
                </c:pt>
                <c:pt idx="149">
                  <c:v>11:28:00</c:v>
                </c:pt>
                <c:pt idx="150">
                  <c:v>11:29:00</c:v>
                </c:pt>
                <c:pt idx="151">
                  <c:v>11:30:00</c:v>
                </c:pt>
                <c:pt idx="152">
                  <c:v>11:31:00</c:v>
                </c:pt>
                <c:pt idx="153">
                  <c:v>11:32:00</c:v>
                </c:pt>
                <c:pt idx="154">
                  <c:v>11:33:00</c:v>
                </c:pt>
                <c:pt idx="155">
                  <c:v>11:34:00</c:v>
                </c:pt>
                <c:pt idx="156">
                  <c:v>11:35:00</c:v>
                </c:pt>
                <c:pt idx="157">
                  <c:v>11:36:00</c:v>
                </c:pt>
                <c:pt idx="158">
                  <c:v>11:37:00</c:v>
                </c:pt>
                <c:pt idx="159">
                  <c:v>11:38:00</c:v>
                </c:pt>
                <c:pt idx="160">
                  <c:v>11:39:00</c:v>
                </c:pt>
                <c:pt idx="161">
                  <c:v>11:40:00</c:v>
                </c:pt>
                <c:pt idx="162">
                  <c:v>11:41:00</c:v>
                </c:pt>
                <c:pt idx="163">
                  <c:v>11:42:00</c:v>
                </c:pt>
                <c:pt idx="164">
                  <c:v>11:43:00</c:v>
                </c:pt>
                <c:pt idx="165">
                  <c:v>11:44:00</c:v>
                </c:pt>
                <c:pt idx="166">
                  <c:v>11:45:00</c:v>
                </c:pt>
                <c:pt idx="167">
                  <c:v>11:46:00</c:v>
                </c:pt>
                <c:pt idx="168">
                  <c:v>11:47:00</c:v>
                </c:pt>
                <c:pt idx="169">
                  <c:v>11:48:00</c:v>
                </c:pt>
                <c:pt idx="170">
                  <c:v>11:49:00</c:v>
                </c:pt>
                <c:pt idx="171">
                  <c:v>11:50:00</c:v>
                </c:pt>
                <c:pt idx="172">
                  <c:v>11:51:00</c:v>
                </c:pt>
                <c:pt idx="173">
                  <c:v>11:52:00</c:v>
                </c:pt>
                <c:pt idx="174">
                  <c:v>11:53:00</c:v>
                </c:pt>
                <c:pt idx="175">
                  <c:v>11:54:00</c:v>
                </c:pt>
                <c:pt idx="176">
                  <c:v>11:55:00</c:v>
                </c:pt>
                <c:pt idx="177">
                  <c:v>11:56:00</c:v>
                </c:pt>
                <c:pt idx="178">
                  <c:v>11:57:00</c:v>
                </c:pt>
                <c:pt idx="179">
                  <c:v>11:58:00</c:v>
                </c:pt>
              </c:strCache>
            </c:strRef>
          </c:cat>
          <c:val>
            <c:numRef>
              <c:f>Bps透视表!$E$4:$E$183</c:f>
              <c:numCache>
                <c:formatCode>General</c:formatCode>
                <c:ptCount val="180"/>
                <c:pt idx="1">
                  <c:v>400000</c:v>
                </c:pt>
                <c:pt idx="2">
                  <c:v>400000</c:v>
                </c:pt>
                <c:pt idx="3">
                  <c:v>400000</c:v>
                </c:pt>
                <c:pt idx="4">
                  <c:v>400000</c:v>
                </c:pt>
                <c:pt idx="5">
                  <c:v>400000</c:v>
                </c:pt>
                <c:pt idx="6">
                  <c:v>400000</c:v>
                </c:pt>
                <c:pt idx="7">
                  <c:v>400000</c:v>
                </c:pt>
                <c:pt idx="8">
                  <c:v>400000</c:v>
                </c:pt>
                <c:pt idx="9">
                  <c:v>400000</c:v>
                </c:pt>
                <c:pt idx="10">
                  <c:v>400000</c:v>
                </c:pt>
                <c:pt idx="11">
                  <c:v>400000</c:v>
                </c:pt>
                <c:pt idx="12">
                  <c:v>400000</c:v>
                </c:pt>
                <c:pt idx="13">
                  <c:v>400000</c:v>
                </c:pt>
                <c:pt idx="14">
                  <c:v>400000</c:v>
                </c:pt>
                <c:pt idx="15">
                  <c:v>400000</c:v>
                </c:pt>
                <c:pt idx="16">
                  <c:v>400000</c:v>
                </c:pt>
                <c:pt idx="17">
                  <c:v>400000</c:v>
                </c:pt>
                <c:pt idx="18">
                  <c:v>400000</c:v>
                </c:pt>
                <c:pt idx="19">
                  <c:v>400000</c:v>
                </c:pt>
                <c:pt idx="20">
                  <c:v>400000</c:v>
                </c:pt>
                <c:pt idx="21">
                  <c:v>400000</c:v>
                </c:pt>
                <c:pt idx="22">
                  <c:v>400000</c:v>
                </c:pt>
                <c:pt idx="23">
                  <c:v>400000</c:v>
                </c:pt>
                <c:pt idx="24">
                  <c:v>400000</c:v>
                </c:pt>
                <c:pt idx="25">
                  <c:v>400000</c:v>
                </c:pt>
                <c:pt idx="26">
                  <c:v>400000</c:v>
                </c:pt>
                <c:pt idx="27">
                  <c:v>400000</c:v>
                </c:pt>
                <c:pt idx="28">
                  <c:v>400000</c:v>
                </c:pt>
                <c:pt idx="29">
                  <c:v>400000</c:v>
                </c:pt>
                <c:pt idx="30">
                  <c:v>400000</c:v>
                </c:pt>
                <c:pt idx="31">
                  <c:v>400000</c:v>
                </c:pt>
                <c:pt idx="32">
                  <c:v>400000</c:v>
                </c:pt>
                <c:pt idx="33">
                  <c:v>400000</c:v>
                </c:pt>
                <c:pt idx="34">
                  <c:v>400000</c:v>
                </c:pt>
                <c:pt idx="35">
                  <c:v>400000</c:v>
                </c:pt>
                <c:pt idx="36">
                  <c:v>400000</c:v>
                </c:pt>
                <c:pt idx="37">
                  <c:v>400000</c:v>
                </c:pt>
                <c:pt idx="38">
                  <c:v>400000</c:v>
                </c:pt>
                <c:pt idx="39">
                  <c:v>400000</c:v>
                </c:pt>
                <c:pt idx="40">
                  <c:v>400000</c:v>
                </c:pt>
                <c:pt idx="41">
                  <c:v>400000</c:v>
                </c:pt>
                <c:pt idx="42">
                  <c:v>400000</c:v>
                </c:pt>
                <c:pt idx="43">
                  <c:v>400000</c:v>
                </c:pt>
                <c:pt idx="44">
                  <c:v>400000</c:v>
                </c:pt>
                <c:pt idx="45">
                  <c:v>400000</c:v>
                </c:pt>
                <c:pt idx="46">
                  <c:v>400000</c:v>
                </c:pt>
                <c:pt idx="47">
                  <c:v>400000</c:v>
                </c:pt>
                <c:pt idx="48">
                  <c:v>400000</c:v>
                </c:pt>
                <c:pt idx="49">
                  <c:v>400000</c:v>
                </c:pt>
                <c:pt idx="50">
                  <c:v>400000</c:v>
                </c:pt>
                <c:pt idx="51">
                  <c:v>400000</c:v>
                </c:pt>
                <c:pt idx="52">
                  <c:v>400000</c:v>
                </c:pt>
                <c:pt idx="53">
                  <c:v>400000</c:v>
                </c:pt>
                <c:pt idx="54">
                  <c:v>400000</c:v>
                </c:pt>
                <c:pt idx="55">
                  <c:v>400000</c:v>
                </c:pt>
                <c:pt idx="56">
                  <c:v>400000</c:v>
                </c:pt>
                <c:pt idx="57">
                  <c:v>400000</c:v>
                </c:pt>
                <c:pt idx="58">
                  <c:v>400000</c:v>
                </c:pt>
                <c:pt idx="59">
                  <c:v>400000</c:v>
                </c:pt>
                <c:pt idx="60">
                  <c:v>400000</c:v>
                </c:pt>
                <c:pt idx="61">
                  <c:v>400000</c:v>
                </c:pt>
                <c:pt idx="62">
                  <c:v>400000</c:v>
                </c:pt>
                <c:pt idx="63">
                  <c:v>400000</c:v>
                </c:pt>
                <c:pt idx="64">
                  <c:v>400000</c:v>
                </c:pt>
                <c:pt idx="65">
                  <c:v>400000</c:v>
                </c:pt>
                <c:pt idx="66">
                  <c:v>400000</c:v>
                </c:pt>
                <c:pt idx="67">
                  <c:v>400000</c:v>
                </c:pt>
                <c:pt idx="68">
                  <c:v>400000</c:v>
                </c:pt>
                <c:pt idx="69">
                  <c:v>400000</c:v>
                </c:pt>
                <c:pt idx="70">
                  <c:v>400000</c:v>
                </c:pt>
                <c:pt idx="71">
                  <c:v>400000</c:v>
                </c:pt>
                <c:pt idx="72">
                  <c:v>400000</c:v>
                </c:pt>
                <c:pt idx="73">
                  <c:v>400000</c:v>
                </c:pt>
                <c:pt idx="74">
                  <c:v>400000</c:v>
                </c:pt>
                <c:pt idx="75">
                  <c:v>400000</c:v>
                </c:pt>
                <c:pt idx="76">
                  <c:v>400000</c:v>
                </c:pt>
                <c:pt idx="77">
                  <c:v>400000</c:v>
                </c:pt>
                <c:pt idx="78">
                  <c:v>400000</c:v>
                </c:pt>
                <c:pt idx="79">
                  <c:v>400000</c:v>
                </c:pt>
                <c:pt idx="80">
                  <c:v>400000</c:v>
                </c:pt>
                <c:pt idx="81">
                  <c:v>400000</c:v>
                </c:pt>
                <c:pt idx="82">
                  <c:v>400000</c:v>
                </c:pt>
                <c:pt idx="83">
                  <c:v>400000</c:v>
                </c:pt>
                <c:pt idx="84">
                  <c:v>400000</c:v>
                </c:pt>
                <c:pt idx="85">
                  <c:v>400000</c:v>
                </c:pt>
                <c:pt idx="86">
                  <c:v>400000</c:v>
                </c:pt>
                <c:pt idx="87">
                  <c:v>400000</c:v>
                </c:pt>
                <c:pt idx="88">
                  <c:v>400000</c:v>
                </c:pt>
                <c:pt idx="89">
                  <c:v>400000</c:v>
                </c:pt>
                <c:pt idx="90">
                  <c:v>400000</c:v>
                </c:pt>
                <c:pt idx="91">
                  <c:v>400000</c:v>
                </c:pt>
                <c:pt idx="92">
                  <c:v>400000</c:v>
                </c:pt>
                <c:pt idx="93">
                  <c:v>400000</c:v>
                </c:pt>
                <c:pt idx="94">
                  <c:v>400000</c:v>
                </c:pt>
                <c:pt idx="95">
                  <c:v>400000</c:v>
                </c:pt>
                <c:pt idx="96">
                  <c:v>400000</c:v>
                </c:pt>
                <c:pt idx="97">
                  <c:v>400000</c:v>
                </c:pt>
                <c:pt idx="98">
                  <c:v>400000</c:v>
                </c:pt>
                <c:pt idx="99">
                  <c:v>400000</c:v>
                </c:pt>
                <c:pt idx="100">
                  <c:v>400000</c:v>
                </c:pt>
                <c:pt idx="101">
                  <c:v>400000</c:v>
                </c:pt>
                <c:pt idx="102">
                  <c:v>400000</c:v>
                </c:pt>
                <c:pt idx="103">
                  <c:v>400000</c:v>
                </c:pt>
                <c:pt idx="104">
                  <c:v>400000</c:v>
                </c:pt>
                <c:pt idx="105">
                  <c:v>400000</c:v>
                </c:pt>
                <c:pt idx="106">
                  <c:v>400000</c:v>
                </c:pt>
                <c:pt idx="107">
                  <c:v>400000</c:v>
                </c:pt>
                <c:pt idx="108">
                  <c:v>400000</c:v>
                </c:pt>
                <c:pt idx="109">
                  <c:v>400000</c:v>
                </c:pt>
                <c:pt idx="110">
                  <c:v>400000</c:v>
                </c:pt>
                <c:pt idx="111">
                  <c:v>400000</c:v>
                </c:pt>
                <c:pt idx="112">
                  <c:v>400000</c:v>
                </c:pt>
                <c:pt idx="113">
                  <c:v>400000</c:v>
                </c:pt>
                <c:pt idx="114">
                  <c:v>400000</c:v>
                </c:pt>
                <c:pt idx="115">
                  <c:v>400000</c:v>
                </c:pt>
                <c:pt idx="116">
                  <c:v>400000</c:v>
                </c:pt>
                <c:pt idx="117">
                  <c:v>400000</c:v>
                </c:pt>
                <c:pt idx="118">
                  <c:v>400000</c:v>
                </c:pt>
                <c:pt idx="119">
                  <c:v>400000</c:v>
                </c:pt>
                <c:pt idx="120">
                  <c:v>400000</c:v>
                </c:pt>
                <c:pt idx="121">
                  <c:v>400000</c:v>
                </c:pt>
                <c:pt idx="122">
                  <c:v>400000</c:v>
                </c:pt>
                <c:pt idx="123">
                  <c:v>400000</c:v>
                </c:pt>
                <c:pt idx="124">
                  <c:v>400000</c:v>
                </c:pt>
                <c:pt idx="125">
                  <c:v>400000</c:v>
                </c:pt>
                <c:pt idx="126">
                  <c:v>400000</c:v>
                </c:pt>
                <c:pt idx="127">
                  <c:v>400000</c:v>
                </c:pt>
                <c:pt idx="128">
                  <c:v>400000</c:v>
                </c:pt>
                <c:pt idx="129">
                  <c:v>400000</c:v>
                </c:pt>
                <c:pt idx="130">
                  <c:v>400000</c:v>
                </c:pt>
                <c:pt idx="131">
                  <c:v>400000</c:v>
                </c:pt>
                <c:pt idx="132">
                  <c:v>400000</c:v>
                </c:pt>
                <c:pt idx="133">
                  <c:v>400000</c:v>
                </c:pt>
                <c:pt idx="134">
                  <c:v>400000</c:v>
                </c:pt>
                <c:pt idx="135">
                  <c:v>400000</c:v>
                </c:pt>
                <c:pt idx="136">
                  <c:v>400000</c:v>
                </c:pt>
                <c:pt idx="137">
                  <c:v>400000</c:v>
                </c:pt>
                <c:pt idx="138">
                  <c:v>400000</c:v>
                </c:pt>
                <c:pt idx="139">
                  <c:v>400000</c:v>
                </c:pt>
                <c:pt idx="140">
                  <c:v>400000</c:v>
                </c:pt>
                <c:pt idx="141">
                  <c:v>400000</c:v>
                </c:pt>
                <c:pt idx="142">
                  <c:v>400000</c:v>
                </c:pt>
                <c:pt idx="143">
                  <c:v>400000</c:v>
                </c:pt>
                <c:pt idx="144">
                  <c:v>400000</c:v>
                </c:pt>
                <c:pt idx="145">
                  <c:v>400000</c:v>
                </c:pt>
                <c:pt idx="146">
                  <c:v>400000</c:v>
                </c:pt>
                <c:pt idx="147">
                  <c:v>400000</c:v>
                </c:pt>
                <c:pt idx="148">
                  <c:v>400000</c:v>
                </c:pt>
                <c:pt idx="149">
                  <c:v>400000</c:v>
                </c:pt>
                <c:pt idx="150">
                  <c:v>400000</c:v>
                </c:pt>
                <c:pt idx="151">
                  <c:v>400000</c:v>
                </c:pt>
                <c:pt idx="152">
                  <c:v>400000</c:v>
                </c:pt>
                <c:pt idx="153">
                  <c:v>400000</c:v>
                </c:pt>
                <c:pt idx="154">
                  <c:v>400000</c:v>
                </c:pt>
                <c:pt idx="155">
                  <c:v>400000</c:v>
                </c:pt>
                <c:pt idx="156">
                  <c:v>400000</c:v>
                </c:pt>
                <c:pt idx="157">
                  <c:v>400000</c:v>
                </c:pt>
                <c:pt idx="158">
                  <c:v>400000</c:v>
                </c:pt>
                <c:pt idx="159">
                  <c:v>400000</c:v>
                </c:pt>
                <c:pt idx="160">
                  <c:v>400000</c:v>
                </c:pt>
                <c:pt idx="161">
                  <c:v>400000</c:v>
                </c:pt>
                <c:pt idx="162">
                  <c:v>400000</c:v>
                </c:pt>
                <c:pt idx="163">
                  <c:v>400000</c:v>
                </c:pt>
                <c:pt idx="164">
                  <c:v>400000</c:v>
                </c:pt>
                <c:pt idx="165">
                  <c:v>400000</c:v>
                </c:pt>
                <c:pt idx="166">
                  <c:v>400000</c:v>
                </c:pt>
                <c:pt idx="167">
                  <c:v>400000</c:v>
                </c:pt>
                <c:pt idx="168">
                  <c:v>400000</c:v>
                </c:pt>
                <c:pt idx="169">
                  <c:v>400000</c:v>
                </c:pt>
                <c:pt idx="170">
                  <c:v>400000</c:v>
                </c:pt>
                <c:pt idx="171">
                  <c:v>400000</c:v>
                </c:pt>
                <c:pt idx="172">
                  <c:v>400000</c:v>
                </c:pt>
                <c:pt idx="173">
                  <c:v>400000</c:v>
                </c:pt>
                <c:pt idx="174">
                  <c:v>400000</c:v>
                </c:pt>
                <c:pt idx="175">
                  <c:v>400000</c:v>
                </c:pt>
                <c:pt idx="176">
                  <c:v>400000</c:v>
                </c:pt>
                <c:pt idx="177">
                  <c:v>400000</c:v>
                </c:pt>
                <c:pt idx="178">
                  <c:v>400000</c:v>
                </c:pt>
                <c:pt idx="179">
                  <c:v>400000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43-4DD9-9B54-B71A80EB178D}"/>
            </c:ext>
          </c:extLst>
        </c:ser>
        <c:ser>
          <c:idx val="4"/>
          <c:order val="4"/>
          <c:tx>
            <c:strRef>
              <c:f>Bps透视表!$F$1:$F$3</c:f>
              <c:strCache>
                <c:ptCount val="1"/>
                <c:pt idx="0">
                  <c:v>4-H265-VBR - ActBps</c:v>
                </c:pt>
              </c:strCache>
            </c:strRef>
          </c:tx>
          <c:spPr>
            <a:ln w="28575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Bps透视表!$A$4:$A$183</c:f>
              <c:strCache>
                <c:ptCount val="180"/>
                <c:pt idx="0">
                  <c:v>0:00:00</c:v>
                </c:pt>
                <c:pt idx="1">
                  <c:v>9:00:00</c:v>
                </c:pt>
                <c:pt idx="2">
                  <c:v>9:01:00</c:v>
                </c:pt>
                <c:pt idx="3">
                  <c:v>9:02:00</c:v>
                </c:pt>
                <c:pt idx="4">
                  <c:v>9:03:00</c:v>
                </c:pt>
                <c:pt idx="5">
                  <c:v>9:04:00</c:v>
                </c:pt>
                <c:pt idx="6">
                  <c:v>9:05:00</c:v>
                </c:pt>
                <c:pt idx="7">
                  <c:v>9:06:00</c:v>
                </c:pt>
                <c:pt idx="8">
                  <c:v>9:07:00</c:v>
                </c:pt>
                <c:pt idx="9">
                  <c:v>9:08:00</c:v>
                </c:pt>
                <c:pt idx="10">
                  <c:v>9:09:00</c:v>
                </c:pt>
                <c:pt idx="11">
                  <c:v>9:10:00</c:v>
                </c:pt>
                <c:pt idx="12">
                  <c:v>9:11:00</c:v>
                </c:pt>
                <c:pt idx="13">
                  <c:v>9:12:00</c:v>
                </c:pt>
                <c:pt idx="14">
                  <c:v>9:13:00</c:v>
                </c:pt>
                <c:pt idx="15">
                  <c:v>9:14:00</c:v>
                </c:pt>
                <c:pt idx="16">
                  <c:v>9:15:00</c:v>
                </c:pt>
                <c:pt idx="17">
                  <c:v>9:16:00</c:v>
                </c:pt>
                <c:pt idx="18">
                  <c:v>9:17:00</c:v>
                </c:pt>
                <c:pt idx="19">
                  <c:v>9:18:00</c:v>
                </c:pt>
                <c:pt idx="20">
                  <c:v>9:19:00</c:v>
                </c:pt>
                <c:pt idx="21">
                  <c:v>9:20:00</c:v>
                </c:pt>
                <c:pt idx="22">
                  <c:v>9:21:00</c:v>
                </c:pt>
                <c:pt idx="23">
                  <c:v>9:22:00</c:v>
                </c:pt>
                <c:pt idx="24">
                  <c:v>9:23:00</c:v>
                </c:pt>
                <c:pt idx="25">
                  <c:v>9:24:00</c:v>
                </c:pt>
                <c:pt idx="26">
                  <c:v>9:25:00</c:v>
                </c:pt>
                <c:pt idx="27">
                  <c:v>9:26:00</c:v>
                </c:pt>
                <c:pt idx="28">
                  <c:v>9:27:00</c:v>
                </c:pt>
                <c:pt idx="29">
                  <c:v>9:28:00</c:v>
                </c:pt>
                <c:pt idx="30">
                  <c:v>9:29:00</c:v>
                </c:pt>
                <c:pt idx="31">
                  <c:v>9:30:00</c:v>
                </c:pt>
                <c:pt idx="32">
                  <c:v>9:31:00</c:v>
                </c:pt>
                <c:pt idx="33">
                  <c:v>9:32:00</c:v>
                </c:pt>
                <c:pt idx="34">
                  <c:v>9:33:00</c:v>
                </c:pt>
                <c:pt idx="35">
                  <c:v>9:34:00</c:v>
                </c:pt>
                <c:pt idx="36">
                  <c:v>9:35:00</c:v>
                </c:pt>
                <c:pt idx="37">
                  <c:v>9:36:00</c:v>
                </c:pt>
                <c:pt idx="38">
                  <c:v>9:37:00</c:v>
                </c:pt>
                <c:pt idx="39">
                  <c:v>9:38:00</c:v>
                </c:pt>
                <c:pt idx="40">
                  <c:v>9:39:00</c:v>
                </c:pt>
                <c:pt idx="41">
                  <c:v>9:40:00</c:v>
                </c:pt>
                <c:pt idx="42">
                  <c:v>9:41:00</c:v>
                </c:pt>
                <c:pt idx="43">
                  <c:v>9:42:00</c:v>
                </c:pt>
                <c:pt idx="44">
                  <c:v>9:43:00</c:v>
                </c:pt>
                <c:pt idx="45">
                  <c:v>9:44:00</c:v>
                </c:pt>
                <c:pt idx="46">
                  <c:v>9:45:00</c:v>
                </c:pt>
                <c:pt idx="47">
                  <c:v>9:46:00</c:v>
                </c:pt>
                <c:pt idx="48">
                  <c:v>9:47:00</c:v>
                </c:pt>
                <c:pt idx="49">
                  <c:v>9:48:00</c:v>
                </c:pt>
                <c:pt idx="50">
                  <c:v>9:49:00</c:v>
                </c:pt>
                <c:pt idx="51">
                  <c:v>9:50:00</c:v>
                </c:pt>
                <c:pt idx="52">
                  <c:v>9:51:00</c:v>
                </c:pt>
                <c:pt idx="53">
                  <c:v>9:52:00</c:v>
                </c:pt>
                <c:pt idx="54">
                  <c:v>9:53:00</c:v>
                </c:pt>
                <c:pt idx="55">
                  <c:v>9:54:00</c:v>
                </c:pt>
                <c:pt idx="56">
                  <c:v>9:55:00</c:v>
                </c:pt>
                <c:pt idx="57">
                  <c:v>9:56:00</c:v>
                </c:pt>
                <c:pt idx="58">
                  <c:v>9:57:00</c:v>
                </c:pt>
                <c:pt idx="59">
                  <c:v>9:58:00</c:v>
                </c:pt>
                <c:pt idx="60">
                  <c:v>9:59:00</c:v>
                </c:pt>
                <c:pt idx="61">
                  <c:v>10:00:00</c:v>
                </c:pt>
                <c:pt idx="62">
                  <c:v>10:01:00</c:v>
                </c:pt>
                <c:pt idx="63">
                  <c:v>10:02:00</c:v>
                </c:pt>
                <c:pt idx="64">
                  <c:v>10:03:00</c:v>
                </c:pt>
                <c:pt idx="65">
                  <c:v>10:04:00</c:v>
                </c:pt>
                <c:pt idx="66">
                  <c:v>10:05:00</c:v>
                </c:pt>
                <c:pt idx="67">
                  <c:v>10:06:00</c:v>
                </c:pt>
                <c:pt idx="68">
                  <c:v>10:07:00</c:v>
                </c:pt>
                <c:pt idx="69">
                  <c:v>10:08:00</c:v>
                </c:pt>
                <c:pt idx="70">
                  <c:v>10:09:00</c:v>
                </c:pt>
                <c:pt idx="71">
                  <c:v>10:10:00</c:v>
                </c:pt>
                <c:pt idx="72">
                  <c:v>10:11:00</c:v>
                </c:pt>
                <c:pt idx="73">
                  <c:v>10:12:00</c:v>
                </c:pt>
                <c:pt idx="74">
                  <c:v>10:13:00</c:v>
                </c:pt>
                <c:pt idx="75">
                  <c:v>10:14:00</c:v>
                </c:pt>
                <c:pt idx="76">
                  <c:v>10:15:00</c:v>
                </c:pt>
                <c:pt idx="77">
                  <c:v>10:16:00</c:v>
                </c:pt>
                <c:pt idx="78">
                  <c:v>10:17:00</c:v>
                </c:pt>
                <c:pt idx="79">
                  <c:v>10:18:00</c:v>
                </c:pt>
                <c:pt idx="80">
                  <c:v>10:19:00</c:v>
                </c:pt>
                <c:pt idx="81">
                  <c:v>10:20:00</c:v>
                </c:pt>
                <c:pt idx="82">
                  <c:v>10:21:00</c:v>
                </c:pt>
                <c:pt idx="83">
                  <c:v>10:22:00</c:v>
                </c:pt>
                <c:pt idx="84">
                  <c:v>10:23:00</c:v>
                </c:pt>
                <c:pt idx="85">
                  <c:v>10:24:00</c:v>
                </c:pt>
                <c:pt idx="86">
                  <c:v>10:25:00</c:v>
                </c:pt>
                <c:pt idx="87">
                  <c:v>10:26:00</c:v>
                </c:pt>
                <c:pt idx="88">
                  <c:v>10:27:00</c:v>
                </c:pt>
                <c:pt idx="89">
                  <c:v>10:28:00</c:v>
                </c:pt>
                <c:pt idx="90">
                  <c:v>10:29:00</c:v>
                </c:pt>
                <c:pt idx="91">
                  <c:v>10:30:00</c:v>
                </c:pt>
                <c:pt idx="92">
                  <c:v>10:31:00</c:v>
                </c:pt>
                <c:pt idx="93">
                  <c:v>10:32:00</c:v>
                </c:pt>
                <c:pt idx="94">
                  <c:v>10:33:00</c:v>
                </c:pt>
                <c:pt idx="95">
                  <c:v>10:34:00</c:v>
                </c:pt>
                <c:pt idx="96">
                  <c:v>10:35:00</c:v>
                </c:pt>
                <c:pt idx="97">
                  <c:v>10:36:00</c:v>
                </c:pt>
                <c:pt idx="98">
                  <c:v>10:37:00</c:v>
                </c:pt>
                <c:pt idx="99">
                  <c:v>10:38:00</c:v>
                </c:pt>
                <c:pt idx="100">
                  <c:v>10:39:00</c:v>
                </c:pt>
                <c:pt idx="101">
                  <c:v>10:40:00</c:v>
                </c:pt>
                <c:pt idx="102">
                  <c:v>10:41:00</c:v>
                </c:pt>
                <c:pt idx="103">
                  <c:v>10:42:00</c:v>
                </c:pt>
                <c:pt idx="104">
                  <c:v>10:43:00</c:v>
                </c:pt>
                <c:pt idx="105">
                  <c:v>10:44:00</c:v>
                </c:pt>
                <c:pt idx="106">
                  <c:v>10:45:00</c:v>
                </c:pt>
                <c:pt idx="107">
                  <c:v>10:46:00</c:v>
                </c:pt>
                <c:pt idx="108">
                  <c:v>10:47:00</c:v>
                </c:pt>
                <c:pt idx="109">
                  <c:v>10:48:00</c:v>
                </c:pt>
                <c:pt idx="110">
                  <c:v>10:49:00</c:v>
                </c:pt>
                <c:pt idx="111">
                  <c:v>10:50:00</c:v>
                </c:pt>
                <c:pt idx="112">
                  <c:v>10:51:00</c:v>
                </c:pt>
                <c:pt idx="113">
                  <c:v>10:52:00</c:v>
                </c:pt>
                <c:pt idx="114">
                  <c:v>10:53:00</c:v>
                </c:pt>
                <c:pt idx="115">
                  <c:v>10:54:00</c:v>
                </c:pt>
                <c:pt idx="116">
                  <c:v>10:55:00</c:v>
                </c:pt>
                <c:pt idx="117">
                  <c:v>10:56:00</c:v>
                </c:pt>
                <c:pt idx="118">
                  <c:v>10:57:00</c:v>
                </c:pt>
                <c:pt idx="119">
                  <c:v>10:58:00</c:v>
                </c:pt>
                <c:pt idx="120">
                  <c:v>10:59:00</c:v>
                </c:pt>
                <c:pt idx="121">
                  <c:v>11:00:00</c:v>
                </c:pt>
                <c:pt idx="122">
                  <c:v>11:01:00</c:v>
                </c:pt>
                <c:pt idx="123">
                  <c:v>11:02:00</c:v>
                </c:pt>
                <c:pt idx="124">
                  <c:v>11:03:00</c:v>
                </c:pt>
                <c:pt idx="125">
                  <c:v>11:04:00</c:v>
                </c:pt>
                <c:pt idx="126">
                  <c:v>11:05:00</c:v>
                </c:pt>
                <c:pt idx="127">
                  <c:v>11:06:00</c:v>
                </c:pt>
                <c:pt idx="128">
                  <c:v>11:07:00</c:v>
                </c:pt>
                <c:pt idx="129">
                  <c:v>11:08:00</c:v>
                </c:pt>
                <c:pt idx="130">
                  <c:v>11:09:00</c:v>
                </c:pt>
                <c:pt idx="131">
                  <c:v>11:10:00</c:v>
                </c:pt>
                <c:pt idx="132">
                  <c:v>11:11:00</c:v>
                </c:pt>
                <c:pt idx="133">
                  <c:v>11:12:00</c:v>
                </c:pt>
                <c:pt idx="134">
                  <c:v>11:13:00</c:v>
                </c:pt>
                <c:pt idx="135">
                  <c:v>11:14:00</c:v>
                </c:pt>
                <c:pt idx="136">
                  <c:v>11:15:00</c:v>
                </c:pt>
                <c:pt idx="137">
                  <c:v>11:16:00</c:v>
                </c:pt>
                <c:pt idx="138">
                  <c:v>11:17:00</c:v>
                </c:pt>
                <c:pt idx="139">
                  <c:v>11:18:00</c:v>
                </c:pt>
                <c:pt idx="140">
                  <c:v>11:19:00</c:v>
                </c:pt>
                <c:pt idx="141">
                  <c:v>11:20:00</c:v>
                </c:pt>
                <c:pt idx="142">
                  <c:v>11:21:00</c:v>
                </c:pt>
                <c:pt idx="143">
                  <c:v>11:22:00</c:v>
                </c:pt>
                <c:pt idx="144">
                  <c:v>11:23:00</c:v>
                </c:pt>
                <c:pt idx="145">
                  <c:v>11:24:00</c:v>
                </c:pt>
                <c:pt idx="146">
                  <c:v>11:25:00</c:v>
                </c:pt>
                <c:pt idx="147">
                  <c:v>11:26:00</c:v>
                </c:pt>
                <c:pt idx="148">
                  <c:v>11:27:00</c:v>
                </c:pt>
                <c:pt idx="149">
                  <c:v>11:28:00</c:v>
                </c:pt>
                <c:pt idx="150">
                  <c:v>11:29:00</c:v>
                </c:pt>
                <c:pt idx="151">
                  <c:v>11:30:00</c:v>
                </c:pt>
                <c:pt idx="152">
                  <c:v>11:31:00</c:v>
                </c:pt>
                <c:pt idx="153">
                  <c:v>11:32:00</c:v>
                </c:pt>
                <c:pt idx="154">
                  <c:v>11:33:00</c:v>
                </c:pt>
                <c:pt idx="155">
                  <c:v>11:34:00</c:v>
                </c:pt>
                <c:pt idx="156">
                  <c:v>11:35:00</c:v>
                </c:pt>
                <c:pt idx="157">
                  <c:v>11:36:00</c:v>
                </c:pt>
                <c:pt idx="158">
                  <c:v>11:37:00</c:v>
                </c:pt>
                <c:pt idx="159">
                  <c:v>11:38:00</c:v>
                </c:pt>
                <c:pt idx="160">
                  <c:v>11:39:00</c:v>
                </c:pt>
                <c:pt idx="161">
                  <c:v>11:40:00</c:v>
                </c:pt>
                <c:pt idx="162">
                  <c:v>11:41:00</c:v>
                </c:pt>
                <c:pt idx="163">
                  <c:v>11:42:00</c:v>
                </c:pt>
                <c:pt idx="164">
                  <c:v>11:43:00</c:v>
                </c:pt>
                <c:pt idx="165">
                  <c:v>11:44:00</c:v>
                </c:pt>
                <c:pt idx="166">
                  <c:v>11:45:00</c:v>
                </c:pt>
                <c:pt idx="167">
                  <c:v>11:46:00</c:v>
                </c:pt>
                <c:pt idx="168">
                  <c:v>11:47:00</c:v>
                </c:pt>
                <c:pt idx="169">
                  <c:v>11:48:00</c:v>
                </c:pt>
                <c:pt idx="170">
                  <c:v>11:49:00</c:v>
                </c:pt>
                <c:pt idx="171">
                  <c:v>11:50:00</c:v>
                </c:pt>
                <c:pt idx="172">
                  <c:v>11:51:00</c:v>
                </c:pt>
                <c:pt idx="173">
                  <c:v>11:52:00</c:v>
                </c:pt>
                <c:pt idx="174">
                  <c:v>11:53:00</c:v>
                </c:pt>
                <c:pt idx="175">
                  <c:v>11:54:00</c:v>
                </c:pt>
                <c:pt idx="176">
                  <c:v>11:55:00</c:v>
                </c:pt>
                <c:pt idx="177">
                  <c:v>11:56:00</c:v>
                </c:pt>
                <c:pt idx="178">
                  <c:v>11:57:00</c:v>
                </c:pt>
                <c:pt idx="179">
                  <c:v>11:58:00</c:v>
                </c:pt>
              </c:strCache>
            </c:strRef>
          </c:cat>
          <c:val>
            <c:numRef>
              <c:f>Bps透视表!$F$4:$F$183</c:f>
              <c:numCache>
                <c:formatCode>General</c:formatCode>
                <c:ptCount val="180"/>
                <c:pt idx="1">
                  <c:v>352790</c:v>
                </c:pt>
                <c:pt idx="2">
                  <c:v>353512</c:v>
                </c:pt>
                <c:pt idx="3">
                  <c:v>351063</c:v>
                </c:pt>
                <c:pt idx="4">
                  <c:v>353574</c:v>
                </c:pt>
                <c:pt idx="5">
                  <c:v>359374</c:v>
                </c:pt>
                <c:pt idx="6">
                  <c:v>358083</c:v>
                </c:pt>
                <c:pt idx="7">
                  <c:v>358446</c:v>
                </c:pt>
                <c:pt idx="8">
                  <c:v>347114</c:v>
                </c:pt>
                <c:pt idx="9">
                  <c:v>346230</c:v>
                </c:pt>
                <c:pt idx="10">
                  <c:v>345430</c:v>
                </c:pt>
                <c:pt idx="11">
                  <c:v>345478</c:v>
                </c:pt>
                <c:pt idx="12">
                  <c:v>343710</c:v>
                </c:pt>
                <c:pt idx="13">
                  <c:v>351621</c:v>
                </c:pt>
                <c:pt idx="14">
                  <c:v>354055</c:v>
                </c:pt>
                <c:pt idx="15">
                  <c:v>353361</c:v>
                </c:pt>
                <c:pt idx="16">
                  <c:v>353552</c:v>
                </c:pt>
                <c:pt idx="17">
                  <c:v>353242</c:v>
                </c:pt>
                <c:pt idx="18">
                  <c:v>348217</c:v>
                </c:pt>
                <c:pt idx="19">
                  <c:v>348924</c:v>
                </c:pt>
                <c:pt idx="20">
                  <c:v>349554</c:v>
                </c:pt>
                <c:pt idx="21">
                  <c:v>349955</c:v>
                </c:pt>
                <c:pt idx="22">
                  <c:v>350086</c:v>
                </c:pt>
                <c:pt idx="23">
                  <c:v>346981</c:v>
                </c:pt>
                <c:pt idx="24">
                  <c:v>344392</c:v>
                </c:pt>
                <c:pt idx="25">
                  <c:v>345404</c:v>
                </c:pt>
                <c:pt idx="26">
                  <c:v>343818</c:v>
                </c:pt>
                <c:pt idx="27">
                  <c:v>344383</c:v>
                </c:pt>
                <c:pt idx="28">
                  <c:v>348463</c:v>
                </c:pt>
                <c:pt idx="29">
                  <c:v>350700</c:v>
                </c:pt>
                <c:pt idx="30">
                  <c:v>340514</c:v>
                </c:pt>
                <c:pt idx="31">
                  <c:v>348626</c:v>
                </c:pt>
                <c:pt idx="32">
                  <c:v>349393</c:v>
                </c:pt>
                <c:pt idx="33">
                  <c:v>347783</c:v>
                </c:pt>
                <c:pt idx="34">
                  <c:v>347924</c:v>
                </c:pt>
                <c:pt idx="35">
                  <c:v>346841</c:v>
                </c:pt>
                <c:pt idx="36">
                  <c:v>345194</c:v>
                </c:pt>
                <c:pt idx="37">
                  <c:v>347406</c:v>
                </c:pt>
                <c:pt idx="38">
                  <c:v>370369</c:v>
                </c:pt>
                <c:pt idx="39">
                  <c:v>407779</c:v>
                </c:pt>
                <c:pt idx="40">
                  <c:v>397470</c:v>
                </c:pt>
                <c:pt idx="41">
                  <c:v>398729</c:v>
                </c:pt>
                <c:pt idx="42">
                  <c:v>394405</c:v>
                </c:pt>
                <c:pt idx="43">
                  <c:v>403804</c:v>
                </c:pt>
                <c:pt idx="44">
                  <c:v>402340</c:v>
                </c:pt>
                <c:pt idx="45">
                  <c:v>409489</c:v>
                </c:pt>
                <c:pt idx="46">
                  <c:v>403219</c:v>
                </c:pt>
                <c:pt idx="47">
                  <c:v>401812</c:v>
                </c:pt>
                <c:pt idx="48">
                  <c:v>401396</c:v>
                </c:pt>
                <c:pt idx="49">
                  <c:v>396041</c:v>
                </c:pt>
                <c:pt idx="50">
                  <c:v>399475</c:v>
                </c:pt>
                <c:pt idx="51">
                  <c:v>404158</c:v>
                </c:pt>
                <c:pt idx="52">
                  <c:v>399968</c:v>
                </c:pt>
                <c:pt idx="53">
                  <c:v>399370</c:v>
                </c:pt>
                <c:pt idx="54">
                  <c:v>399453</c:v>
                </c:pt>
                <c:pt idx="55">
                  <c:v>400110</c:v>
                </c:pt>
                <c:pt idx="56">
                  <c:v>399022</c:v>
                </c:pt>
                <c:pt idx="57">
                  <c:v>396337</c:v>
                </c:pt>
                <c:pt idx="58">
                  <c:v>408311</c:v>
                </c:pt>
                <c:pt idx="59">
                  <c:v>395988</c:v>
                </c:pt>
                <c:pt idx="60">
                  <c:v>398382</c:v>
                </c:pt>
                <c:pt idx="61">
                  <c:v>399659</c:v>
                </c:pt>
                <c:pt idx="62">
                  <c:v>420260</c:v>
                </c:pt>
                <c:pt idx="63">
                  <c:v>434189</c:v>
                </c:pt>
                <c:pt idx="64">
                  <c:v>432895</c:v>
                </c:pt>
                <c:pt idx="65">
                  <c:v>453023</c:v>
                </c:pt>
                <c:pt idx="66">
                  <c:v>461100</c:v>
                </c:pt>
                <c:pt idx="67">
                  <c:v>428949</c:v>
                </c:pt>
                <c:pt idx="68">
                  <c:v>421763</c:v>
                </c:pt>
                <c:pt idx="69">
                  <c:v>429684</c:v>
                </c:pt>
                <c:pt idx="70">
                  <c:v>421643</c:v>
                </c:pt>
                <c:pt idx="71">
                  <c:v>438915</c:v>
                </c:pt>
                <c:pt idx="72">
                  <c:v>473341</c:v>
                </c:pt>
                <c:pt idx="73">
                  <c:v>423640</c:v>
                </c:pt>
                <c:pt idx="74">
                  <c:v>423399</c:v>
                </c:pt>
                <c:pt idx="75">
                  <c:v>437770</c:v>
                </c:pt>
                <c:pt idx="76">
                  <c:v>405692</c:v>
                </c:pt>
                <c:pt idx="77">
                  <c:v>395227</c:v>
                </c:pt>
                <c:pt idx="78">
                  <c:v>400597</c:v>
                </c:pt>
                <c:pt idx="79">
                  <c:v>399923</c:v>
                </c:pt>
                <c:pt idx="80">
                  <c:v>399324</c:v>
                </c:pt>
                <c:pt idx="81">
                  <c:v>400267</c:v>
                </c:pt>
                <c:pt idx="82">
                  <c:v>402445</c:v>
                </c:pt>
                <c:pt idx="83">
                  <c:v>399214</c:v>
                </c:pt>
                <c:pt idx="84">
                  <c:v>399746</c:v>
                </c:pt>
                <c:pt idx="85">
                  <c:v>398132</c:v>
                </c:pt>
                <c:pt idx="86">
                  <c:v>399774</c:v>
                </c:pt>
                <c:pt idx="87">
                  <c:v>691345</c:v>
                </c:pt>
                <c:pt idx="88">
                  <c:v>743842</c:v>
                </c:pt>
                <c:pt idx="89">
                  <c:v>858087</c:v>
                </c:pt>
                <c:pt idx="90">
                  <c:v>816850</c:v>
                </c:pt>
                <c:pt idx="91">
                  <c:v>816739</c:v>
                </c:pt>
                <c:pt idx="92">
                  <c:v>788004</c:v>
                </c:pt>
                <c:pt idx="93">
                  <c:v>792019</c:v>
                </c:pt>
                <c:pt idx="94">
                  <c:v>794084</c:v>
                </c:pt>
                <c:pt idx="95">
                  <c:v>769212</c:v>
                </c:pt>
                <c:pt idx="96">
                  <c:v>697561</c:v>
                </c:pt>
                <c:pt idx="97">
                  <c:v>697120</c:v>
                </c:pt>
                <c:pt idx="98">
                  <c:v>502868</c:v>
                </c:pt>
                <c:pt idx="99">
                  <c:v>403765</c:v>
                </c:pt>
                <c:pt idx="100">
                  <c:v>396226</c:v>
                </c:pt>
                <c:pt idx="101">
                  <c:v>400574</c:v>
                </c:pt>
                <c:pt idx="102">
                  <c:v>401940</c:v>
                </c:pt>
                <c:pt idx="103">
                  <c:v>400806</c:v>
                </c:pt>
                <c:pt idx="104">
                  <c:v>397337</c:v>
                </c:pt>
                <c:pt idx="105">
                  <c:v>400635</c:v>
                </c:pt>
                <c:pt idx="106">
                  <c:v>397174</c:v>
                </c:pt>
                <c:pt idx="107">
                  <c:v>401443</c:v>
                </c:pt>
                <c:pt idx="108">
                  <c:v>400300</c:v>
                </c:pt>
                <c:pt idx="109">
                  <c:v>399817</c:v>
                </c:pt>
                <c:pt idx="110">
                  <c:v>399028</c:v>
                </c:pt>
                <c:pt idx="111">
                  <c:v>399563</c:v>
                </c:pt>
                <c:pt idx="112">
                  <c:v>399202</c:v>
                </c:pt>
                <c:pt idx="113">
                  <c:v>402914</c:v>
                </c:pt>
                <c:pt idx="114">
                  <c:v>400936</c:v>
                </c:pt>
                <c:pt idx="115">
                  <c:v>399036</c:v>
                </c:pt>
                <c:pt idx="116">
                  <c:v>401946</c:v>
                </c:pt>
                <c:pt idx="117">
                  <c:v>395251</c:v>
                </c:pt>
                <c:pt idx="118">
                  <c:v>400511</c:v>
                </c:pt>
                <c:pt idx="119">
                  <c:v>401554</c:v>
                </c:pt>
                <c:pt idx="120">
                  <c:v>401314</c:v>
                </c:pt>
                <c:pt idx="121">
                  <c:v>398674</c:v>
                </c:pt>
                <c:pt idx="122">
                  <c:v>397285</c:v>
                </c:pt>
                <c:pt idx="123">
                  <c:v>402479</c:v>
                </c:pt>
                <c:pt idx="124">
                  <c:v>398753</c:v>
                </c:pt>
                <c:pt idx="125">
                  <c:v>402296</c:v>
                </c:pt>
                <c:pt idx="126">
                  <c:v>398095</c:v>
                </c:pt>
                <c:pt idx="127">
                  <c:v>398850</c:v>
                </c:pt>
                <c:pt idx="128">
                  <c:v>400789</c:v>
                </c:pt>
                <c:pt idx="129">
                  <c:v>413065</c:v>
                </c:pt>
                <c:pt idx="130">
                  <c:v>419095</c:v>
                </c:pt>
                <c:pt idx="131">
                  <c:v>460961</c:v>
                </c:pt>
                <c:pt idx="132">
                  <c:v>490517</c:v>
                </c:pt>
                <c:pt idx="133">
                  <c:v>494210</c:v>
                </c:pt>
                <c:pt idx="134">
                  <c:v>559526</c:v>
                </c:pt>
                <c:pt idx="135">
                  <c:v>567710</c:v>
                </c:pt>
                <c:pt idx="136">
                  <c:v>600190</c:v>
                </c:pt>
                <c:pt idx="137">
                  <c:v>629486</c:v>
                </c:pt>
                <c:pt idx="138">
                  <c:v>626448</c:v>
                </c:pt>
                <c:pt idx="139">
                  <c:v>594495</c:v>
                </c:pt>
                <c:pt idx="140">
                  <c:v>622212</c:v>
                </c:pt>
                <c:pt idx="141">
                  <c:v>642668</c:v>
                </c:pt>
                <c:pt idx="142">
                  <c:v>675509</c:v>
                </c:pt>
                <c:pt idx="143">
                  <c:v>460358</c:v>
                </c:pt>
                <c:pt idx="144">
                  <c:v>385957</c:v>
                </c:pt>
                <c:pt idx="145">
                  <c:v>380816</c:v>
                </c:pt>
                <c:pt idx="146">
                  <c:v>380488</c:v>
                </c:pt>
                <c:pt idx="147">
                  <c:v>380679</c:v>
                </c:pt>
                <c:pt idx="148">
                  <c:v>380887</c:v>
                </c:pt>
                <c:pt idx="149">
                  <c:v>380683</c:v>
                </c:pt>
                <c:pt idx="150">
                  <c:v>369525</c:v>
                </c:pt>
                <c:pt idx="151">
                  <c:v>343105</c:v>
                </c:pt>
                <c:pt idx="152">
                  <c:v>347098</c:v>
                </c:pt>
                <c:pt idx="153">
                  <c:v>347703</c:v>
                </c:pt>
                <c:pt idx="154">
                  <c:v>347279</c:v>
                </c:pt>
                <c:pt idx="155">
                  <c:v>346182</c:v>
                </c:pt>
                <c:pt idx="156">
                  <c:v>344341</c:v>
                </c:pt>
                <c:pt idx="157">
                  <c:v>345502</c:v>
                </c:pt>
                <c:pt idx="158">
                  <c:v>344651</c:v>
                </c:pt>
                <c:pt idx="159">
                  <c:v>345348</c:v>
                </c:pt>
                <c:pt idx="160">
                  <c:v>345427</c:v>
                </c:pt>
                <c:pt idx="161">
                  <c:v>345523</c:v>
                </c:pt>
                <c:pt idx="162">
                  <c:v>345791</c:v>
                </c:pt>
                <c:pt idx="163">
                  <c:v>345519</c:v>
                </c:pt>
                <c:pt idx="164">
                  <c:v>344669</c:v>
                </c:pt>
                <c:pt idx="165">
                  <c:v>346308</c:v>
                </c:pt>
                <c:pt idx="166">
                  <c:v>346404</c:v>
                </c:pt>
                <c:pt idx="167">
                  <c:v>346322</c:v>
                </c:pt>
                <c:pt idx="168">
                  <c:v>346166</c:v>
                </c:pt>
                <c:pt idx="169">
                  <c:v>346228</c:v>
                </c:pt>
                <c:pt idx="170">
                  <c:v>347336</c:v>
                </c:pt>
                <c:pt idx="171">
                  <c:v>347845</c:v>
                </c:pt>
                <c:pt idx="172">
                  <c:v>348022</c:v>
                </c:pt>
                <c:pt idx="173">
                  <c:v>348152</c:v>
                </c:pt>
                <c:pt idx="174">
                  <c:v>348516</c:v>
                </c:pt>
                <c:pt idx="175">
                  <c:v>347187</c:v>
                </c:pt>
                <c:pt idx="176">
                  <c:v>336272</c:v>
                </c:pt>
                <c:pt idx="177">
                  <c:v>336718</c:v>
                </c:pt>
                <c:pt idx="178">
                  <c:v>334700</c:v>
                </c:pt>
                <c:pt idx="179">
                  <c:v>336902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A43-4DD9-9B54-B71A80EB178D}"/>
            </c:ext>
          </c:extLst>
        </c:ser>
        <c:ser>
          <c:idx val="5"/>
          <c:order val="5"/>
          <c:tx>
            <c:strRef>
              <c:f>Bps透视表!$G$1:$G$3</c:f>
              <c:strCache>
                <c:ptCount val="1"/>
                <c:pt idx="0">
                  <c:v>4-H265-VBR - TgtBps</c:v>
                </c:pt>
              </c:strCache>
            </c:strRef>
          </c:tx>
          <c:spPr>
            <a:ln w="28575">
              <a:solidFill>
                <a:srgbClr val="0070C0">
                  <a:alpha val="0"/>
                </a:srgbClr>
              </a:solidFill>
            </a:ln>
          </c:spPr>
          <c:marker>
            <c:symbol val="none"/>
          </c:marker>
          <c:cat>
            <c:strRef>
              <c:f>Bps透视表!$A$4:$A$183</c:f>
              <c:strCache>
                <c:ptCount val="180"/>
                <c:pt idx="0">
                  <c:v>0:00:00</c:v>
                </c:pt>
                <c:pt idx="1">
                  <c:v>9:00:00</c:v>
                </c:pt>
                <c:pt idx="2">
                  <c:v>9:01:00</c:v>
                </c:pt>
                <c:pt idx="3">
                  <c:v>9:02:00</c:v>
                </c:pt>
                <c:pt idx="4">
                  <c:v>9:03:00</c:v>
                </c:pt>
                <c:pt idx="5">
                  <c:v>9:04:00</c:v>
                </c:pt>
                <c:pt idx="6">
                  <c:v>9:05:00</c:v>
                </c:pt>
                <c:pt idx="7">
                  <c:v>9:06:00</c:v>
                </c:pt>
                <c:pt idx="8">
                  <c:v>9:07:00</c:v>
                </c:pt>
                <c:pt idx="9">
                  <c:v>9:08:00</c:v>
                </c:pt>
                <c:pt idx="10">
                  <c:v>9:09:00</c:v>
                </c:pt>
                <c:pt idx="11">
                  <c:v>9:10:00</c:v>
                </c:pt>
                <c:pt idx="12">
                  <c:v>9:11:00</c:v>
                </c:pt>
                <c:pt idx="13">
                  <c:v>9:12:00</c:v>
                </c:pt>
                <c:pt idx="14">
                  <c:v>9:13:00</c:v>
                </c:pt>
                <c:pt idx="15">
                  <c:v>9:14:00</c:v>
                </c:pt>
                <c:pt idx="16">
                  <c:v>9:15:00</c:v>
                </c:pt>
                <c:pt idx="17">
                  <c:v>9:16:00</c:v>
                </c:pt>
                <c:pt idx="18">
                  <c:v>9:17:00</c:v>
                </c:pt>
                <c:pt idx="19">
                  <c:v>9:18:00</c:v>
                </c:pt>
                <c:pt idx="20">
                  <c:v>9:19:00</c:v>
                </c:pt>
                <c:pt idx="21">
                  <c:v>9:20:00</c:v>
                </c:pt>
                <c:pt idx="22">
                  <c:v>9:21:00</c:v>
                </c:pt>
                <c:pt idx="23">
                  <c:v>9:22:00</c:v>
                </c:pt>
                <c:pt idx="24">
                  <c:v>9:23:00</c:v>
                </c:pt>
                <c:pt idx="25">
                  <c:v>9:24:00</c:v>
                </c:pt>
                <c:pt idx="26">
                  <c:v>9:25:00</c:v>
                </c:pt>
                <c:pt idx="27">
                  <c:v>9:26:00</c:v>
                </c:pt>
                <c:pt idx="28">
                  <c:v>9:27:00</c:v>
                </c:pt>
                <c:pt idx="29">
                  <c:v>9:28:00</c:v>
                </c:pt>
                <c:pt idx="30">
                  <c:v>9:29:00</c:v>
                </c:pt>
                <c:pt idx="31">
                  <c:v>9:30:00</c:v>
                </c:pt>
                <c:pt idx="32">
                  <c:v>9:31:00</c:v>
                </c:pt>
                <c:pt idx="33">
                  <c:v>9:32:00</c:v>
                </c:pt>
                <c:pt idx="34">
                  <c:v>9:33:00</c:v>
                </c:pt>
                <c:pt idx="35">
                  <c:v>9:34:00</c:v>
                </c:pt>
                <c:pt idx="36">
                  <c:v>9:35:00</c:v>
                </c:pt>
                <c:pt idx="37">
                  <c:v>9:36:00</c:v>
                </c:pt>
                <c:pt idx="38">
                  <c:v>9:37:00</c:v>
                </c:pt>
                <c:pt idx="39">
                  <c:v>9:38:00</c:v>
                </c:pt>
                <c:pt idx="40">
                  <c:v>9:39:00</c:v>
                </c:pt>
                <c:pt idx="41">
                  <c:v>9:40:00</c:v>
                </c:pt>
                <c:pt idx="42">
                  <c:v>9:41:00</c:v>
                </c:pt>
                <c:pt idx="43">
                  <c:v>9:42:00</c:v>
                </c:pt>
                <c:pt idx="44">
                  <c:v>9:43:00</c:v>
                </c:pt>
                <c:pt idx="45">
                  <c:v>9:44:00</c:v>
                </c:pt>
                <c:pt idx="46">
                  <c:v>9:45:00</c:v>
                </c:pt>
                <c:pt idx="47">
                  <c:v>9:46:00</c:v>
                </c:pt>
                <c:pt idx="48">
                  <c:v>9:47:00</c:v>
                </c:pt>
                <c:pt idx="49">
                  <c:v>9:48:00</c:v>
                </c:pt>
                <c:pt idx="50">
                  <c:v>9:49:00</c:v>
                </c:pt>
                <c:pt idx="51">
                  <c:v>9:50:00</c:v>
                </c:pt>
                <c:pt idx="52">
                  <c:v>9:51:00</c:v>
                </c:pt>
                <c:pt idx="53">
                  <c:v>9:52:00</c:v>
                </c:pt>
                <c:pt idx="54">
                  <c:v>9:53:00</c:v>
                </c:pt>
                <c:pt idx="55">
                  <c:v>9:54:00</c:v>
                </c:pt>
                <c:pt idx="56">
                  <c:v>9:55:00</c:v>
                </c:pt>
                <c:pt idx="57">
                  <c:v>9:56:00</c:v>
                </c:pt>
                <c:pt idx="58">
                  <c:v>9:57:00</c:v>
                </c:pt>
                <c:pt idx="59">
                  <c:v>9:58:00</c:v>
                </c:pt>
                <c:pt idx="60">
                  <c:v>9:59:00</c:v>
                </c:pt>
                <c:pt idx="61">
                  <c:v>10:00:00</c:v>
                </c:pt>
                <c:pt idx="62">
                  <c:v>10:01:00</c:v>
                </c:pt>
                <c:pt idx="63">
                  <c:v>10:02:00</c:v>
                </c:pt>
                <c:pt idx="64">
                  <c:v>10:03:00</c:v>
                </c:pt>
                <c:pt idx="65">
                  <c:v>10:04:00</c:v>
                </c:pt>
                <c:pt idx="66">
                  <c:v>10:05:00</c:v>
                </c:pt>
                <c:pt idx="67">
                  <c:v>10:06:00</c:v>
                </c:pt>
                <c:pt idx="68">
                  <c:v>10:07:00</c:v>
                </c:pt>
                <c:pt idx="69">
                  <c:v>10:08:00</c:v>
                </c:pt>
                <c:pt idx="70">
                  <c:v>10:09:00</c:v>
                </c:pt>
                <c:pt idx="71">
                  <c:v>10:10:00</c:v>
                </c:pt>
                <c:pt idx="72">
                  <c:v>10:11:00</c:v>
                </c:pt>
                <c:pt idx="73">
                  <c:v>10:12:00</c:v>
                </c:pt>
                <c:pt idx="74">
                  <c:v>10:13:00</c:v>
                </c:pt>
                <c:pt idx="75">
                  <c:v>10:14:00</c:v>
                </c:pt>
                <c:pt idx="76">
                  <c:v>10:15:00</c:v>
                </c:pt>
                <c:pt idx="77">
                  <c:v>10:16:00</c:v>
                </c:pt>
                <c:pt idx="78">
                  <c:v>10:17:00</c:v>
                </c:pt>
                <c:pt idx="79">
                  <c:v>10:18:00</c:v>
                </c:pt>
                <c:pt idx="80">
                  <c:v>10:19:00</c:v>
                </c:pt>
                <c:pt idx="81">
                  <c:v>10:20:00</c:v>
                </c:pt>
                <c:pt idx="82">
                  <c:v>10:21:00</c:v>
                </c:pt>
                <c:pt idx="83">
                  <c:v>10:22:00</c:v>
                </c:pt>
                <c:pt idx="84">
                  <c:v>10:23:00</c:v>
                </c:pt>
                <c:pt idx="85">
                  <c:v>10:24:00</c:v>
                </c:pt>
                <c:pt idx="86">
                  <c:v>10:25:00</c:v>
                </c:pt>
                <c:pt idx="87">
                  <c:v>10:26:00</c:v>
                </c:pt>
                <c:pt idx="88">
                  <c:v>10:27:00</c:v>
                </c:pt>
                <c:pt idx="89">
                  <c:v>10:28:00</c:v>
                </c:pt>
                <c:pt idx="90">
                  <c:v>10:29:00</c:v>
                </c:pt>
                <c:pt idx="91">
                  <c:v>10:30:00</c:v>
                </c:pt>
                <c:pt idx="92">
                  <c:v>10:31:00</c:v>
                </c:pt>
                <c:pt idx="93">
                  <c:v>10:32:00</c:v>
                </c:pt>
                <c:pt idx="94">
                  <c:v>10:33:00</c:v>
                </c:pt>
                <c:pt idx="95">
                  <c:v>10:34:00</c:v>
                </c:pt>
                <c:pt idx="96">
                  <c:v>10:35:00</c:v>
                </c:pt>
                <c:pt idx="97">
                  <c:v>10:36:00</c:v>
                </c:pt>
                <c:pt idx="98">
                  <c:v>10:37:00</c:v>
                </c:pt>
                <c:pt idx="99">
                  <c:v>10:38:00</c:v>
                </c:pt>
                <c:pt idx="100">
                  <c:v>10:39:00</c:v>
                </c:pt>
                <c:pt idx="101">
                  <c:v>10:40:00</c:v>
                </c:pt>
                <c:pt idx="102">
                  <c:v>10:41:00</c:v>
                </c:pt>
                <c:pt idx="103">
                  <c:v>10:42:00</c:v>
                </c:pt>
                <c:pt idx="104">
                  <c:v>10:43:00</c:v>
                </c:pt>
                <c:pt idx="105">
                  <c:v>10:44:00</c:v>
                </c:pt>
                <c:pt idx="106">
                  <c:v>10:45:00</c:v>
                </c:pt>
                <c:pt idx="107">
                  <c:v>10:46:00</c:v>
                </c:pt>
                <c:pt idx="108">
                  <c:v>10:47:00</c:v>
                </c:pt>
                <c:pt idx="109">
                  <c:v>10:48:00</c:v>
                </c:pt>
                <c:pt idx="110">
                  <c:v>10:49:00</c:v>
                </c:pt>
                <c:pt idx="111">
                  <c:v>10:50:00</c:v>
                </c:pt>
                <c:pt idx="112">
                  <c:v>10:51:00</c:v>
                </c:pt>
                <c:pt idx="113">
                  <c:v>10:52:00</c:v>
                </c:pt>
                <c:pt idx="114">
                  <c:v>10:53:00</c:v>
                </c:pt>
                <c:pt idx="115">
                  <c:v>10:54:00</c:v>
                </c:pt>
                <c:pt idx="116">
                  <c:v>10:55:00</c:v>
                </c:pt>
                <c:pt idx="117">
                  <c:v>10:56:00</c:v>
                </c:pt>
                <c:pt idx="118">
                  <c:v>10:57:00</c:v>
                </c:pt>
                <c:pt idx="119">
                  <c:v>10:58:00</c:v>
                </c:pt>
                <c:pt idx="120">
                  <c:v>10:59:00</c:v>
                </c:pt>
                <c:pt idx="121">
                  <c:v>11:00:00</c:v>
                </c:pt>
                <c:pt idx="122">
                  <c:v>11:01:00</c:v>
                </c:pt>
                <c:pt idx="123">
                  <c:v>11:02:00</c:v>
                </c:pt>
                <c:pt idx="124">
                  <c:v>11:03:00</c:v>
                </c:pt>
                <c:pt idx="125">
                  <c:v>11:04:00</c:v>
                </c:pt>
                <c:pt idx="126">
                  <c:v>11:05:00</c:v>
                </c:pt>
                <c:pt idx="127">
                  <c:v>11:06:00</c:v>
                </c:pt>
                <c:pt idx="128">
                  <c:v>11:07:00</c:v>
                </c:pt>
                <c:pt idx="129">
                  <c:v>11:08:00</c:v>
                </c:pt>
                <c:pt idx="130">
                  <c:v>11:09:00</c:v>
                </c:pt>
                <c:pt idx="131">
                  <c:v>11:10:00</c:v>
                </c:pt>
                <c:pt idx="132">
                  <c:v>11:11:00</c:v>
                </c:pt>
                <c:pt idx="133">
                  <c:v>11:12:00</c:v>
                </c:pt>
                <c:pt idx="134">
                  <c:v>11:13:00</c:v>
                </c:pt>
                <c:pt idx="135">
                  <c:v>11:14:00</c:v>
                </c:pt>
                <c:pt idx="136">
                  <c:v>11:15:00</c:v>
                </c:pt>
                <c:pt idx="137">
                  <c:v>11:16:00</c:v>
                </c:pt>
                <c:pt idx="138">
                  <c:v>11:17:00</c:v>
                </c:pt>
                <c:pt idx="139">
                  <c:v>11:18:00</c:v>
                </c:pt>
                <c:pt idx="140">
                  <c:v>11:19:00</c:v>
                </c:pt>
                <c:pt idx="141">
                  <c:v>11:20:00</c:v>
                </c:pt>
                <c:pt idx="142">
                  <c:v>11:21:00</c:v>
                </c:pt>
                <c:pt idx="143">
                  <c:v>11:22:00</c:v>
                </c:pt>
                <c:pt idx="144">
                  <c:v>11:23:00</c:v>
                </c:pt>
                <c:pt idx="145">
                  <c:v>11:24:00</c:v>
                </c:pt>
                <c:pt idx="146">
                  <c:v>11:25:00</c:v>
                </c:pt>
                <c:pt idx="147">
                  <c:v>11:26:00</c:v>
                </c:pt>
                <c:pt idx="148">
                  <c:v>11:27:00</c:v>
                </c:pt>
                <c:pt idx="149">
                  <c:v>11:28:00</c:v>
                </c:pt>
                <c:pt idx="150">
                  <c:v>11:29:00</c:v>
                </c:pt>
                <c:pt idx="151">
                  <c:v>11:30:00</c:v>
                </c:pt>
                <c:pt idx="152">
                  <c:v>11:31:00</c:v>
                </c:pt>
                <c:pt idx="153">
                  <c:v>11:32:00</c:v>
                </c:pt>
                <c:pt idx="154">
                  <c:v>11:33:00</c:v>
                </c:pt>
                <c:pt idx="155">
                  <c:v>11:34:00</c:v>
                </c:pt>
                <c:pt idx="156">
                  <c:v>11:35:00</c:v>
                </c:pt>
                <c:pt idx="157">
                  <c:v>11:36:00</c:v>
                </c:pt>
                <c:pt idx="158">
                  <c:v>11:37:00</c:v>
                </c:pt>
                <c:pt idx="159">
                  <c:v>11:38:00</c:v>
                </c:pt>
                <c:pt idx="160">
                  <c:v>11:39:00</c:v>
                </c:pt>
                <c:pt idx="161">
                  <c:v>11:40:00</c:v>
                </c:pt>
                <c:pt idx="162">
                  <c:v>11:41:00</c:v>
                </c:pt>
                <c:pt idx="163">
                  <c:v>11:42:00</c:v>
                </c:pt>
                <c:pt idx="164">
                  <c:v>11:43:00</c:v>
                </c:pt>
                <c:pt idx="165">
                  <c:v>11:44:00</c:v>
                </c:pt>
                <c:pt idx="166">
                  <c:v>11:45:00</c:v>
                </c:pt>
                <c:pt idx="167">
                  <c:v>11:46:00</c:v>
                </c:pt>
                <c:pt idx="168">
                  <c:v>11:47:00</c:v>
                </c:pt>
                <c:pt idx="169">
                  <c:v>11:48:00</c:v>
                </c:pt>
                <c:pt idx="170">
                  <c:v>11:49:00</c:v>
                </c:pt>
                <c:pt idx="171">
                  <c:v>11:50:00</c:v>
                </c:pt>
                <c:pt idx="172">
                  <c:v>11:51:00</c:v>
                </c:pt>
                <c:pt idx="173">
                  <c:v>11:52:00</c:v>
                </c:pt>
                <c:pt idx="174">
                  <c:v>11:53:00</c:v>
                </c:pt>
                <c:pt idx="175">
                  <c:v>11:54:00</c:v>
                </c:pt>
                <c:pt idx="176">
                  <c:v>11:55:00</c:v>
                </c:pt>
                <c:pt idx="177">
                  <c:v>11:56:00</c:v>
                </c:pt>
                <c:pt idx="178">
                  <c:v>11:57:00</c:v>
                </c:pt>
                <c:pt idx="179">
                  <c:v>11:58:00</c:v>
                </c:pt>
              </c:strCache>
            </c:strRef>
          </c:cat>
          <c:val>
            <c:numRef>
              <c:f>Bps透视表!$G$4:$G$183</c:f>
              <c:numCache>
                <c:formatCode>General</c:formatCode>
                <c:ptCount val="180"/>
                <c:pt idx="1">
                  <c:v>400000</c:v>
                </c:pt>
                <c:pt idx="2">
                  <c:v>400000</c:v>
                </c:pt>
                <c:pt idx="3">
                  <c:v>400000</c:v>
                </c:pt>
                <c:pt idx="4">
                  <c:v>400000</c:v>
                </c:pt>
                <c:pt idx="5">
                  <c:v>400000</c:v>
                </c:pt>
                <c:pt idx="6">
                  <c:v>400000</c:v>
                </c:pt>
                <c:pt idx="7">
                  <c:v>400000</c:v>
                </c:pt>
                <c:pt idx="8">
                  <c:v>400000</c:v>
                </c:pt>
                <c:pt idx="9">
                  <c:v>400000</c:v>
                </c:pt>
                <c:pt idx="10">
                  <c:v>400000</c:v>
                </c:pt>
                <c:pt idx="11">
                  <c:v>400000</c:v>
                </c:pt>
                <c:pt idx="12">
                  <c:v>400000</c:v>
                </c:pt>
                <c:pt idx="13">
                  <c:v>400000</c:v>
                </c:pt>
                <c:pt idx="14">
                  <c:v>400000</c:v>
                </c:pt>
                <c:pt idx="15">
                  <c:v>400000</c:v>
                </c:pt>
                <c:pt idx="16">
                  <c:v>400000</c:v>
                </c:pt>
                <c:pt idx="17">
                  <c:v>400000</c:v>
                </c:pt>
                <c:pt idx="18">
                  <c:v>400000</c:v>
                </c:pt>
                <c:pt idx="19">
                  <c:v>400000</c:v>
                </c:pt>
                <c:pt idx="20">
                  <c:v>400000</c:v>
                </c:pt>
                <c:pt idx="21">
                  <c:v>400000</c:v>
                </c:pt>
                <c:pt idx="22">
                  <c:v>400000</c:v>
                </c:pt>
                <c:pt idx="23">
                  <c:v>400000</c:v>
                </c:pt>
                <c:pt idx="24">
                  <c:v>400000</c:v>
                </c:pt>
                <c:pt idx="25">
                  <c:v>400000</c:v>
                </c:pt>
                <c:pt idx="26">
                  <c:v>400000</c:v>
                </c:pt>
                <c:pt idx="27">
                  <c:v>400000</c:v>
                </c:pt>
                <c:pt idx="28">
                  <c:v>400000</c:v>
                </c:pt>
                <c:pt idx="29">
                  <c:v>400000</c:v>
                </c:pt>
                <c:pt idx="30">
                  <c:v>400000</c:v>
                </c:pt>
                <c:pt idx="31">
                  <c:v>400000</c:v>
                </c:pt>
                <c:pt idx="32">
                  <c:v>400000</c:v>
                </c:pt>
                <c:pt idx="33">
                  <c:v>400000</c:v>
                </c:pt>
                <c:pt idx="34">
                  <c:v>400000</c:v>
                </c:pt>
                <c:pt idx="35">
                  <c:v>400000</c:v>
                </c:pt>
                <c:pt idx="36">
                  <c:v>400000</c:v>
                </c:pt>
                <c:pt idx="37">
                  <c:v>400000</c:v>
                </c:pt>
                <c:pt idx="38">
                  <c:v>400000</c:v>
                </c:pt>
                <c:pt idx="39">
                  <c:v>400000</c:v>
                </c:pt>
                <c:pt idx="40">
                  <c:v>400000</c:v>
                </c:pt>
                <c:pt idx="41">
                  <c:v>400000</c:v>
                </c:pt>
                <c:pt idx="42">
                  <c:v>400000</c:v>
                </c:pt>
                <c:pt idx="43">
                  <c:v>400000</c:v>
                </c:pt>
                <c:pt idx="44">
                  <c:v>400000</c:v>
                </c:pt>
                <c:pt idx="45">
                  <c:v>400000</c:v>
                </c:pt>
                <c:pt idx="46">
                  <c:v>400000</c:v>
                </c:pt>
                <c:pt idx="47">
                  <c:v>400000</c:v>
                </c:pt>
                <c:pt idx="48">
                  <c:v>400000</c:v>
                </c:pt>
                <c:pt idx="49">
                  <c:v>400000</c:v>
                </c:pt>
                <c:pt idx="50">
                  <c:v>400000</c:v>
                </c:pt>
                <c:pt idx="51">
                  <c:v>400000</c:v>
                </c:pt>
                <c:pt idx="52">
                  <c:v>400000</c:v>
                </c:pt>
                <c:pt idx="53">
                  <c:v>400000</c:v>
                </c:pt>
                <c:pt idx="54">
                  <c:v>400000</c:v>
                </c:pt>
                <c:pt idx="55">
                  <c:v>400000</c:v>
                </c:pt>
                <c:pt idx="56">
                  <c:v>400000</c:v>
                </c:pt>
                <c:pt idx="57">
                  <c:v>400000</c:v>
                </c:pt>
                <c:pt idx="58">
                  <c:v>400000</c:v>
                </c:pt>
                <c:pt idx="59">
                  <c:v>400000</c:v>
                </c:pt>
                <c:pt idx="60">
                  <c:v>400000</c:v>
                </c:pt>
                <c:pt idx="61">
                  <c:v>400000</c:v>
                </c:pt>
                <c:pt idx="62">
                  <c:v>400000</c:v>
                </c:pt>
                <c:pt idx="63">
                  <c:v>400000</c:v>
                </c:pt>
                <c:pt idx="64">
                  <c:v>400000</c:v>
                </c:pt>
                <c:pt idx="65">
                  <c:v>400000</c:v>
                </c:pt>
                <c:pt idx="66">
                  <c:v>400000</c:v>
                </c:pt>
                <c:pt idx="67">
                  <c:v>400000</c:v>
                </c:pt>
                <c:pt idx="68">
                  <c:v>400000</c:v>
                </c:pt>
                <c:pt idx="69">
                  <c:v>400000</c:v>
                </c:pt>
                <c:pt idx="70">
                  <c:v>400000</c:v>
                </c:pt>
                <c:pt idx="71">
                  <c:v>400000</c:v>
                </c:pt>
                <c:pt idx="72">
                  <c:v>400000</c:v>
                </c:pt>
                <c:pt idx="73">
                  <c:v>400000</c:v>
                </c:pt>
                <c:pt idx="74">
                  <c:v>400000</c:v>
                </c:pt>
                <c:pt idx="75">
                  <c:v>400000</c:v>
                </c:pt>
                <c:pt idx="76">
                  <c:v>400000</c:v>
                </c:pt>
                <c:pt idx="77">
                  <c:v>400000</c:v>
                </c:pt>
                <c:pt idx="78">
                  <c:v>400000</c:v>
                </c:pt>
                <c:pt idx="79">
                  <c:v>400000</c:v>
                </c:pt>
                <c:pt idx="80">
                  <c:v>400000</c:v>
                </c:pt>
                <c:pt idx="81">
                  <c:v>400000</c:v>
                </c:pt>
                <c:pt idx="82">
                  <c:v>400000</c:v>
                </c:pt>
                <c:pt idx="83">
                  <c:v>400000</c:v>
                </c:pt>
                <c:pt idx="84">
                  <c:v>400000</c:v>
                </c:pt>
                <c:pt idx="85">
                  <c:v>400000</c:v>
                </c:pt>
                <c:pt idx="86">
                  <c:v>400000</c:v>
                </c:pt>
                <c:pt idx="87">
                  <c:v>400000</c:v>
                </c:pt>
                <c:pt idx="88">
                  <c:v>400000</c:v>
                </c:pt>
                <c:pt idx="89">
                  <c:v>400000</c:v>
                </c:pt>
                <c:pt idx="90">
                  <c:v>400000</c:v>
                </c:pt>
                <c:pt idx="91">
                  <c:v>400000</c:v>
                </c:pt>
                <c:pt idx="92">
                  <c:v>400000</c:v>
                </c:pt>
                <c:pt idx="93">
                  <c:v>400000</c:v>
                </c:pt>
                <c:pt idx="94">
                  <c:v>400000</c:v>
                </c:pt>
                <c:pt idx="95">
                  <c:v>400000</c:v>
                </c:pt>
                <c:pt idx="96">
                  <c:v>400000</c:v>
                </c:pt>
                <c:pt idx="97">
                  <c:v>400000</c:v>
                </c:pt>
                <c:pt idx="98">
                  <c:v>400000</c:v>
                </c:pt>
                <c:pt idx="99">
                  <c:v>400000</c:v>
                </c:pt>
                <c:pt idx="100">
                  <c:v>400000</c:v>
                </c:pt>
                <c:pt idx="101">
                  <c:v>400000</c:v>
                </c:pt>
                <c:pt idx="102">
                  <c:v>400000</c:v>
                </c:pt>
                <c:pt idx="103">
                  <c:v>400000</c:v>
                </c:pt>
                <c:pt idx="104">
                  <c:v>400000</c:v>
                </c:pt>
                <c:pt idx="105">
                  <c:v>400000</c:v>
                </c:pt>
                <c:pt idx="106">
                  <c:v>400000</c:v>
                </c:pt>
                <c:pt idx="107">
                  <c:v>400000</c:v>
                </c:pt>
                <c:pt idx="108">
                  <c:v>400000</c:v>
                </c:pt>
                <c:pt idx="109">
                  <c:v>400000</c:v>
                </c:pt>
                <c:pt idx="110">
                  <c:v>400000</c:v>
                </c:pt>
                <c:pt idx="111">
                  <c:v>400000</c:v>
                </c:pt>
                <c:pt idx="112">
                  <c:v>400000</c:v>
                </c:pt>
                <c:pt idx="113">
                  <c:v>400000</c:v>
                </c:pt>
                <c:pt idx="114">
                  <c:v>400000</c:v>
                </c:pt>
                <c:pt idx="115">
                  <c:v>400000</c:v>
                </c:pt>
                <c:pt idx="116">
                  <c:v>400000</c:v>
                </c:pt>
                <c:pt idx="117">
                  <c:v>400000</c:v>
                </c:pt>
                <c:pt idx="118">
                  <c:v>400000</c:v>
                </c:pt>
                <c:pt idx="119">
                  <c:v>400000</c:v>
                </c:pt>
                <c:pt idx="120">
                  <c:v>400000</c:v>
                </c:pt>
                <c:pt idx="121">
                  <c:v>400000</c:v>
                </c:pt>
                <c:pt idx="122">
                  <c:v>400000</c:v>
                </c:pt>
                <c:pt idx="123">
                  <c:v>400000</c:v>
                </c:pt>
                <c:pt idx="124">
                  <c:v>400000</c:v>
                </c:pt>
                <c:pt idx="125">
                  <c:v>400000</c:v>
                </c:pt>
                <c:pt idx="126">
                  <c:v>400000</c:v>
                </c:pt>
                <c:pt idx="127">
                  <c:v>400000</c:v>
                </c:pt>
                <c:pt idx="128">
                  <c:v>400000</c:v>
                </c:pt>
                <c:pt idx="129">
                  <c:v>400000</c:v>
                </c:pt>
                <c:pt idx="130">
                  <c:v>400000</c:v>
                </c:pt>
                <c:pt idx="131">
                  <c:v>400000</c:v>
                </c:pt>
                <c:pt idx="132">
                  <c:v>400000</c:v>
                </c:pt>
                <c:pt idx="133">
                  <c:v>400000</c:v>
                </c:pt>
                <c:pt idx="134">
                  <c:v>400000</c:v>
                </c:pt>
                <c:pt idx="135">
                  <c:v>400000</c:v>
                </c:pt>
                <c:pt idx="136">
                  <c:v>400000</c:v>
                </c:pt>
                <c:pt idx="137">
                  <c:v>400000</c:v>
                </c:pt>
                <c:pt idx="138">
                  <c:v>400000</c:v>
                </c:pt>
                <c:pt idx="139">
                  <c:v>400000</c:v>
                </c:pt>
                <c:pt idx="140">
                  <c:v>400000</c:v>
                </c:pt>
                <c:pt idx="141">
                  <c:v>400000</c:v>
                </c:pt>
                <c:pt idx="142">
                  <c:v>400000</c:v>
                </c:pt>
                <c:pt idx="143">
                  <c:v>400000</c:v>
                </c:pt>
                <c:pt idx="144">
                  <c:v>400000</c:v>
                </c:pt>
                <c:pt idx="145">
                  <c:v>400000</c:v>
                </c:pt>
                <c:pt idx="146">
                  <c:v>400000</c:v>
                </c:pt>
                <c:pt idx="147">
                  <c:v>400000</c:v>
                </c:pt>
                <c:pt idx="148">
                  <c:v>400000</c:v>
                </c:pt>
                <c:pt idx="149">
                  <c:v>400000</c:v>
                </c:pt>
                <c:pt idx="150">
                  <c:v>400000</c:v>
                </c:pt>
                <c:pt idx="151">
                  <c:v>400000</c:v>
                </c:pt>
                <c:pt idx="152">
                  <c:v>400000</c:v>
                </c:pt>
                <c:pt idx="153">
                  <c:v>400000</c:v>
                </c:pt>
                <c:pt idx="154">
                  <c:v>400000</c:v>
                </c:pt>
                <c:pt idx="155">
                  <c:v>400000</c:v>
                </c:pt>
                <c:pt idx="156">
                  <c:v>400000</c:v>
                </c:pt>
                <c:pt idx="157">
                  <c:v>400000</c:v>
                </c:pt>
                <c:pt idx="158">
                  <c:v>400000</c:v>
                </c:pt>
                <c:pt idx="159">
                  <c:v>400000</c:v>
                </c:pt>
                <c:pt idx="160">
                  <c:v>400000</c:v>
                </c:pt>
                <c:pt idx="161">
                  <c:v>400000</c:v>
                </c:pt>
                <c:pt idx="162">
                  <c:v>400000</c:v>
                </c:pt>
                <c:pt idx="163">
                  <c:v>400000</c:v>
                </c:pt>
                <c:pt idx="164">
                  <c:v>400000</c:v>
                </c:pt>
                <c:pt idx="165">
                  <c:v>400000</c:v>
                </c:pt>
                <c:pt idx="166">
                  <c:v>400000</c:v>
                </c:pt>
                <c:pt idx="167">
                  <c:v>400000</c:v>
                </c:pt>
                <c:pt idx="168">
                  <c:v>400000</c:v>
                </c:pt>
                <c:pt idx="169">
                  <c:v>400000</c:v>
                </c:pt>
                <c:pt idx="170">
                  <c:v>400000</c:v>
                </c:pt>
                <c:pt idx="171">
                  <c:v>400000</c:v>
                </c:pt>
                <c:pt idx="172">
                  <c:v>400000</c:v>
                </c:pt>
                <c:pt idx="173">
                  <c:v>400000</c:v>
                </c:pt>
                <c:pt idx="174">
                  <c:v>400000</c:v>
                </c:pt>
                <c:pt idx="175">
                  <c:v>400000</c:v>
                </c:pt>
                <c:pt idx="176">
                  <c:v>400000</c:v>
                </c:pt>
                <c:pt idx="177">
                  <c:v>400000</c:v>
                </c:pt>
                <c:pt idx="178">
                  <c:v>400000</c:v>
                </c:pt>
                <c:pt idx="179">
                  <c:v>400000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A43-4DD9-9B54-B71A80EB1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8040976"/>
        <c:axId val="478031824"/>
      </c:lineChart>
      <c:catAx>
        <c:axId val="47804097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ysClr val="window" lastClr="FFFFFF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78031824"/>
        <c:crosses val="autoZero"/>
        <c:auto val="1"/>
        <c:lblAlgn val="ctr"/>
        <c:lblOffset val="100"/>
        <c:tickMarkSkip val="20"/>
        <c:noMultiLvlLbl val="0"/>
      </c:catAx>
      <c:valAx>
        <c:axId val="478031824"/>
        <c:scaling>
          <c:orientation val="minMax"/>
          <c:min val="0"/>
        </c:scaling>
        <c:delete val="1"/>
        <c:axPos val="l"/>
        <c:majorGridlines>
          <c:spPr>
            <a:ln w="9525" cap="flat" cmpd="sng" algn="ctr">
              <a:solidFill>
                <a:sysClr val="window" lastClr="FFFFFF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780409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/>
      </a:pPr>
      <a:endParaRPr lang="zh-CN"/>
    </a:p>
  </c:txPr>
  <c:externalData r:id="rId2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D156F-B1D0-46E7-AB03-A0501E81B5E1}" type="datetimeFigureOut">
              <a:rPr lang="zh-CN" altLang="en-US" smtClean="0"/>
              <a:t>2023/7/4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0D962-B07D-483B-BBAB-35E44C800A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968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9AB2D-9B89-47B4-BE40-27C36729B3DB}" type="datetimeFigureOut">
              <a:rPr lang="zh-CN" altLang="en-US" smtClean="0"/>
              <a:t>2023/7/4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70213" y="1143000"/>
            <a:ext cx="917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03FBF-DBE9-4A3D-A0CB-C2FC6F138C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225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03FBF-DBE9-4A3D-A0CB-C2FC6F138CF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77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945" y="6539843"/>
            <a:ext cx="10097374" cy="13912191"/>
          </a:xfrm>
        </p:spPr>
        <p:txBody>
          <a:bodyPr anchor="b"/>
          <a:lstStyle>
            <a:lvl1pPr algn="ctr">
              <a:defRPr sz="779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908" y="20988542"/>
            <a:ext cx="8909447" cy="9647880"/>
          </a:xfrm>
        </p:spPr>
        <p:txBody>
          <a:bodyPr/>
          <a:lstStyle>
            <a:lvl1pPr marL="0" indent="0" algn="ctr">
              <a:buNone/>
              <a:defRPr sz="3118"/>
            </a:lvl1pPr>
            <a:lvl2pPr marL="593949" indent="0" algn="ctr">
              <a:buNone/>
              <a:defRPr sz="2598"/>
            </a:lvl2pPr>
            <a:lvl3pPr marL="1187897" indent="0" algn="ctr">
              <a:buNone/>
              <a:defRPr sz="2338"/>
            </a:lvl3pPr>
            <a:lvl4pPr marL="1781846" indent="0" algn="ctr">
              <a:buNone/>
              <a:defRPr sz="2079"/>
            </a:lvl4pPr>
            <a:lvl5pPr marL="2375794" indent="0" algn="ctr">
              <a:buNone/>
              <a:defRPr sz="2079"/>
            </a:lvl5pPr>
            <a:lvl6pPr marL="2969743" indent="0" algn="ctr">
              <a:buNone/>
              <a:defRPr sz="2079"/>
            </a:lvl6pPr>
            <a:lvl7pPr marL="3563691" indent="0" algn="ctr">
              <a:buNone/>
              <a:defRPr sz="2079"/>
            </a:lvl7pPr>
            <a:lvl8pPr marL="4157640" indent="0" algn="ctr">
              <a:buNone/>
              <a:defRPr sz="2079"/>
            </a:lvl8pPr>
            <a:lvl9pPr marL="4751588" indent="0" algn="ctr">
              <a:buNone/>
              <a:defRPr sz="2079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61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0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513" y="9962399"/>
            <a:ext cx="10245864" cy="16622476"/>
          </a:xfrm>
        </p:spPr>
        <p:txBody>
          <a:bodyPr anchor="b"/>
          <a:lstStyle>
            <a:lvl1pPr>
              <a:defRPr sz="779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513" y="26742130"/>
            <a:ext cx="10245864" cy="8741367"/>
          </a:xfrm>
        </p:spPr>
        <p:txBody>
          <a:bodyPr/>
          <a:lstStyle>
            <a:lvl1pPr marL="0" indent="0">
              <a:buNone/>
              <a:defRPr sz="3118">
                <a:solidFill>
                  <a:schemeClr val="tx1"/>
                </a:solidFill>
              </a:defRPr>
            </a:lvl1pPr>
            <a:lvl2pPr marL="593949" indent="0">
              <a:buNone/>
              <a:defRPr sz="2598">
                <a:solidFill>
                  <a:schemeClr val="tx1">
                    <a:tint val="75000"/>
                  </a:schemeClr>
                </a:solidFill>
              </a:defRPr>
            </a:lvl2pPr>
            <a:lvl3pPr marL="1187897" indent="0">
              <a:buNone/>
              <a:defRPr sz="2338">
                <a:solidFill>
                  <a:schemeClr val="tx1">
                    <a:tint val="75000"/>
                  </a:schemeClr>
                </a:solidFill>
              </a:defRPr>
            </a:lvl3pPr>
            <a:lvl4pPr marL="1781846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4pPr>
            <a:lvl5pPr marL="2375794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5pPr>
            <a:lvl6pPr marL="2969743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6pPr>
            <a:lvl7pPr marL="3563691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7pPr>
            <a:lvl8pPr marL="4157640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8pPr>
            <a:lvl9pPr marL="4751588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91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699" y="10637646"/>
            <a:ext cx="5048687" cy="2535460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3877" y="10637646"/>
            <a:ext cx="5048687" cy="2535460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93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2127538"/>
            <a:ext cx="10245864" cy="772385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248" y="9795888"/>
            <a:ext cx="5025484" cy="4800813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49" indent="0">
              <a:buNone/>
              <a:defRPr sz="2598" b="1"/>
            </a:lvl2pPr>
            <a:lvl3pPr marL="1187897" indent="0">
              <a:buNone/>
              <a:defRPr sz="2338" b="1"/>
            </a:lvl3pPr>
            <a:lvl4pPr marL="1781846" indent="0">
              <a:buNone/>
              <a:defRPr sz="2079" b="1"/>
            </a:lvl4pPr>
            <a:lvl5pPr marL="2375794" indent="0">
              <a:buNone/>
              <a:defRPr sz="2079" b="1"/>
            </a:lvl5pPr>
            <a:lvl6pPr marL="2969743" indent="0">
              <a:buNone/>
              <a:defRPr sz="2079" b="1"/>
            </a:lvl6pPr>
            <a:lvl7pPr marL="3563691" indent="0">
              <a:buNone/>
              <a:defRPr sz="2079" b="1"/>
            </a:lvl7pPr>
            <a:lvl8pPr marL="4157640" indent="0">
              <a:buNone/>
              <a:defRPr sz="2079" b="1"/>
            </a:lvl8pPr>
            <a:lvl9pPr marL="4751588" indent="0">
              <a:buNone/>
              <a:defRPr sz="2079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248" y="14596701"/>
            <a:ext cx="5025484" cy="2146954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3878" y="9795888"/>
            <a:ext cx="5050234" cy="4800813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49" indent="0">
              <a:buNone/>
              <a:defRPr sz="2598" b="1"/>
            </a:lvl2pPr>
            <a:lvl3pPr marL="1187897" indent="0">
              <a:buNone/>
              <a:defRPr sz="2338" b="1"/>
            </a:lvl3pPr>
            <a:lvl4pPr marL="1781846" indent="0">
              <a:buNone/>
              <a:defRPr sz="2079" b="1"/>
            </a:lvl4pPr>
            <a:lvl5pPr marL="2375794" indent="0">
              <a:buNone/>
              <a:defRPr sz="2079" b="1"/>
            </a:lvl5pPr>
            <a:lvl6pPr marL="2969743" indent="0">
              <a:buNone/>
              <a:defRPr sz="2079" b="1"/>
            </a:lvl6pPr>
            <a:lvl7pPr marL="3563691" indent="0">
              <a:buNone/>
              <a:defRPr sz="2079" b="1"/>
            </a:lvl7pPr>
            <a:lvl8pPr marL="4157640" indent="0">
              <a:buNone/>
              <a:defRPr sz="2079" b="1"/>
            </a:lvl8pPr>
            <a:lvl9pPr marL="4751588" indent="0">
              <a:buNone/>
              <a:defRPr sz="2079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3878" y="14596701"/>
            <a:ext cx="5050234" cy="2146954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31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43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27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2664037"/>
            <a:ext cx="3831372" cy="9324128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234" y="5753588"/>
            <a:ext cx="6013877" cy="28397891"/>
          </a:xfrm>
        </p:spPr>
        <p:txBody>
          <a:bodyPr/>
          <a:lstStyle>
            <a:lvl1pPr>
              <a:defRPr sz="4157"/>
            </a:lvl1pPr>
            <a:lvl2pPr>
              <a:defRPr sz="3637"/>
            </a:lvl2pPr>
            <a:lvl3pPr>
              <a:defRPr sz="3118"/>
            </a:lvl3pPr>
            <a:lvl4pPr>
              <a:defRPr sz="2598"/>
            </a:lvl4pPr>
            <a:lvl5pPr>
              <a:defRPr sz="2598"/>
            </a:lvl5pPr>
            <a:lvl6pPr>
              <a:defRPr sz="2598"/>
            </a:lvl6pPr>
            <a:lvl7pPr>
              <a:defRPr sz="2598"/>
            </a:lvl7pPr>
            <a:lvl8pPr>
              <a:defRPr sz="2598"/>
            </a:lvl8pPr>
            <a:lvl9pPr>
              <a:defRPr sz="2598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11988165"/>
            <a:ext cx="3831372" cy="22209559"/>
          </a:xfrm>
        </p:spPr>
        <p:txBody>
          <a:bodyPr/>
          <a:lstStyle>
            <a:lvl1pPr marL="0" indent="0">
              <a:buNone/>
              <a:defRPr sz="2079"/>
            </a:lvl1pPr>
            <a:lvl2pPr marL="593949" indent="0">
              <a:buNone/>
              <a:defRPr sz="1819"/>
            </a:lvl2pPr>
            <a:lvl3pPr marL="1187897" indent="0">
              <a:buNone/>
              <a:defRPr sz="1559"/>
            </a:lvl3pPr>
            <a:lvl4pPr marL="1781846" indent="0">
              <a:buNone/>
              <a:defRPr sz="1299"/>
            </a:lvl4pPr>
            <a:lvl5pPr marL="2375794" indent="0">
              <a:buNone/>
              <a:defRPr sz="1299"/>
            </a:lvl5pPr>
            <a:lvl6pPr marL="2969743" indent="0">
              <a:buNone/>
              <a:defRPr sz="1299"/>
            </a:lvl6pPr>
            <a:lvl7pPr marL="3563691" indent="0">
              <a:buNone/>
              <a:defRPr sz="1299"/>
            </a:lvl7pPr>
            <a:lvl8pPr marL="4157640" indent="0">
              <a:buNone/>
              <a:defRPr sz="1299"/>
            </a:lvl8pPr>
            <a:lvl9pPr marL="4751588" indent="0">
              <a:buNone/>
              <a:defRPr sz="1299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756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2664037"/>
            <a:ext cx="3831372" cy="9324128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234" y="5753588"/>
            <a:ext cx="6013877" cy="28397891"/>
          </a:xfrm>
        </p:spPr>
        <p:txBody>
          <a:bodyPr anchor="t"/>
          <a:lstStyle>
            <a:lvl1pPr marL="0" indent="0">
              <a:buNone/>
              <a:defRPr sz="4157"/>
            </a:lvl1pPr>
            <a:lvl2pPr marL="593949" indent="0">
              <a:buNone/>
              <a:defRPr sz="3637"/>
            </a:lvl2pPr>
            <a:lvl3pPr marL="1187897" indent="0">
              <a:buNone/>
              <a:defRPr sz="3118"/>
            </a:lvl3pPr>
            <a:lvl4pPr marL="1781846" indent="0">
              <a:buNone/>
              <a:defRPr sz="2598"/>
            </a:lvl4pPr>
            <a:lvl5pPr marL="2375794" indent="0">
              <a:buNone/>
              <a:defRPr sz="2598"/>
            </a:lvl5pPr>
            <a:lvl6pPr marL="2969743" indent="0">
              <a:buNone/>
              <a:defRPr sz="2598"/>
            </a:lvl6pPr>
            <a:lvl7pPr marL="3563691" indent="0">
              <a:buNone/>
              <a:defRPr sz="2598"/>
            </a:lvl7pPr>
            <a:lvl8pPr marL="4157640" indent="0">
              <a:buNone/>
              <a:defRPr sz="2598"/>
            </a:lvl8pPr>
            <a:lvl9pPr marL="4751588" indent="0">
              <a:buNone/>
              <a:defRPr sz="2598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11988165"/>
            <a:ext cx="3831372" cy="22209559"/>
          </a:xfrm>
        </p:spPr>
        <p:txBody>
          <a:bodyPr/>
          <a:lstStyle>
            <a:lvl1pPr marL="0" indent="0">
              <a:buNone/>
              <a:defRPr sz="2079"/>
            </a:lvl1pPr>
            <a:lvl2pPr marL="593949" indent="0">
              <a:buNone/>
              <a:defRPr sz="1819"/>
            </a:lvl2pPr>
            <a:lvl3pPr marL="1187897" indent="0">
              <a:buNone/>
              <a:defRPr sz="1559"/>
            </a:lvl3pPr>
            <a:lvl4pPr marL="1781846" indent="0">
              <a:buNone/>
              <a:defRPr sz="1299"/>
            </a:lvl4pPr>
            <a:lvl5pPr marL="2375794" indent="0">
              <a:buNone/>
              <a:defRPr sz="1299"/>
            </a:lvl5pPr>
            <a:lvl6pPr marL="2969743" indent="0">
              <a:buNone/>
              <a:defRPr sz="1299"/>
            </a:lvl6pPr>
            <a:lvl7pPr marL="3563691" indent="0">
              <a:buNone/>
              <a:defRPr sz="1299"/>
            </a:lvl7pPr>
            <a:lvl8pPr marL="4157640" indent="0">
              <a:buNone/>
              <a:defRPr sz="1299"/>
            </a:lvl8pPr>
            <a:lvl9pPr marL="4751588" indent="0">
              <a:buNone/>
              <a:defRPr sz="1299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4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38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1098" y="2127529"/>
            <a:ext cx="2561466" cy="3386471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700" y="2127529"/>
            <a:ext cx="7535907" cy="3386471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7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700" y="2127538"/>
            <a:ext cx="10245864" cy="7723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700" y="10637646"/>
            <a:ext cx="10245864" cy="25354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699" y="37037519"/>
            <a:ext cx="2672834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5380E-7DED-408E-9547-339E19E3F885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006" y="37037519"/>
            <a:ext cx="4009251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730" y="37037519"/>
            <a:ext cx="2672834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 rot="5400000">
            <a:off x="-25103551" y="25102282"/>
            <a:ext cx="50751083" cy="54652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90"/>
          </a:p>
        </p:txBody>
      </p:sp>
      <p:sp>
        <p:nvSpPr>
          <p:cNvPr id="8" name="矩形 7"/>
          <p:cNvSpPr/>
          <p:nvPr userDrawn="1"/>
        </p:nvSpPr>
        <p:spPr>
          <a:xfrm rot="16200000" flipH="1">
            <a:off x="-13769539" y="25102282"/>
            <a:ext cx="50751083" cy="54652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90"/>
          </a:p>
        </p:txBody>
      </p:sp>
    </p:spTree>
    <p:extLst>
      <p:ext uri="{BB962C8B-B14F-4D97-AF65-F5344CB8AC3E}">
        <p14:creationId xmlns:p14="http://schemas.microsoft.com/office/powerpoint/2010/main" val="136537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187897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74" indent="-296974" algn="l" defTabSz="1187897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7" kern="1200">
          <a:solidFill>
            <a:schemeClr val="tx1"/>
          </a:solidFill>
          <a:latin typeface="+mn-lt"/>
          <a:ea typeface="+mn-ea"/>
          <a:cs typeface="+mn-cs"/>
        </a:defRPr>
      </a:lvl1pPr>
      <a:lvl2pPr marL="890923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871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820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768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717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665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614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562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49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897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846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794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743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691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640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588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1.wdp"/><Relationship Id="rId5" Type="http://schemas.openxmlformats.org/officeDocument/2006/relationships/image" Target="../media/image3.jp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322263" y="15440252"/>
            <a:ext cx="11228468" cy="3527400"/>
          </a:xfrm>
          <a:prstGeom prst="roundRect">
            <a:avLst>
              <a:gd name="adj" fmla="val 9497"/>
            </a:avLst>
          </a:prstGeom>
          <a:noFill/>
          <a:ln>
            <a:solidFill>
              <a:srgbClr val="73B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-2491921" y="24122113"/>
            <a:ext cx="14388340" cy="7809478"/>
            <a:chOff x="-2491921" y="24884864"/>
            <a:chExt cx="14388340" cy="7809478"/>
          </a:xfrm>
        </p:grpSpPr>
        <p:grpSp>
          <p:nvGrpSpPr>
            <p:cNvPr id="14" name="组合 13"/>
            <p:cNvGrpSpPr/>
            <p:nvPr/>
          </p:nvGrpSpPr>
          <p:grpSpPr>
            <a:xfrm>
              <a:off x="-2491921" y="25220771"/>
              <a:ext cx="14388340" cy="6756539"/>
              <a:chOff x="-2491921" y="25220771"/>
              <a:chExt cx="14388340" cy="6756539"/>
            </a:xfrm>
          </p:grpSpPr>
          <p:sp>
            <p:nvSpPr>
              <p:cNvPr id="133" name="矩形 132"/>
              <p:cNvSpPr/>
              <p:nvPr/>
            </p:nvSpPr>
            <p:spPr>
              <a:xfrm>
                <a:off x="4536" y="26502179"/>
                <a:ext cx="11891883" cy="4575517"/>
              </a:xfrm>
              <a:prstGeom prst="rect">
                <a:avLst/>
              </a:prstGeom>
              <a:gradFill flip="none" rotWithShape="1">
                <a:gsLst>
                  <a:gs pos="18000">
                    <a:schemeClr val="tx1"/>
                  </a:gs>
                  <a:gs pos="100000">
                    <a:srgbClr val="1F809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32" name="图片 131"/>
              <p:cNvPicPr>
                <a:picLocks noChangeAspect="1"/>
              </p:cNvPicPr>
              <p:nvPr/>
            </p:nvPicPr>
            <p:blipFill rotWithShape="1">
              <a:blip r:embed="rId3"/>
              <a:srcRect l="13340" r="20938" b="43250"/>
              <a:stretch/>
            </p:blipFill>
            <p:spPr>
              <a:xfrm>
                <a:off x="-2491921" y="25220771"/>
                <a:ext cx="11443471" cy="6756539"/>
              </a:xfrm>
              <a:custGeom>
                <a:avLst/>
                <a:gdLst>
                  <a:gd name="connsiteX0" fmla="*/ 4115890 w 8261158"/>
                  <a:gd name="connsiteY0" fmla="*/ 0 h 4877614"/>
                  <a:gd name="connsiteX1" fmla="*/ 4145268 w 8261158"/>
                  <a:gd name="connsiteY1" fmla="*/ 0 h 4877614"/>
                  <a:gd name="connsiteX2" fmla="*/ 4552907 w 8261158"/>
                  <a:gd name="connsiteY2" fmla="*/ 12154 h 4877614"/>
                  <a:gd name="connsiteX3" fmla="*/ 8261158 w 8261158"/>
                  <a:gd name="connsiteY3" fmla="*/ 2438588 h 4877614"/>
                  <a:gd name="connsiteX4" fmla="*/ 4130579 w 8261158"/>
                  <a:gd name="connsiteY4" fmla="*/ 4877614 h 4877614"/>
                  <a:gd name="connsiteX5" fmla="*/ 0 w 8261158"/>
                  <a:gd name="connsiteY5" fmla="*/ 2438588 h 4877614"/>
                  <a:gd name="connsiteX6" fmla="*/ 3708252 w 8261158"/>
                  <a:gd name="connsiteY6" fmla="*/ 12154 h 4877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61158" h="4877614">
                    <a:moveTo>
                      <a:pt x="4115890" y="0"/>
                    </a:moveTo>
                    <a:lnTo>
                      <a:pt x="4145268" y="0"/>
                    </a:lnTo>
                    <a:lnTo>
                      <a:pt x="4552907" y="12154"/>
                    </a:lnTo>
                    <a:cubicBezTo>
                      <a:pt x="6635777" y="137058"/>
                      <a:pt x="8261158" y="1175742"/>
                      <a:pt x="8261158" y="2438588"/>
                    </a:cubicBezTo>
                    <a:cubicBezTo>
                      <a:pt x="8261158" y="3785624"/>
                      <a:pt x="6411835" y="4877614"/>
                      <a:pt x="4130579" y="4877614"/>
                    </a:cubicBezTo>
                    <a:cubicBezTo>
                      <a:pt x="1849323" y="4877614"/>
                      <a:pt x="0" y="3785624"/>
                      <a:pt x="0" y="2438588"/>
                    </a:cubicBezTo>
                    <a:cubicBezTo>
                      <a:pt x="0" y="1175742"/>
                      <a:pt x="1625382" y="137058"/>
                      <a:pt x="3708252" y="12154"/>
                    </a:cubicBezTo>
                    <a:close/>
                  </a:path>
                </a:pathLst>
              </a:custGeom>
              <a:effectLst>
                <a:softEdge rad="635000"/>
              </a:effectLst>
            </p:spPr>
          </p:pic>
        </p:grpSp>
        <p:sp>
          <p:nvSpPr>
            <p:cNvPr id="131" name="矩形 130"/>
            <p:cNvSpPr/>
            <p:nvPr/>
          </p:nvSpPr>
          <p:spPr>
            <a:xfrm>
              <a:off x="4536" y="31087375"/>
              <a:ext cx="8293081" cy="16069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536" y="24884864"/>
              <a:ext cx="8293081" cy="16069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4" name="矩形 113"/>
          <p:cNvSpPr/>
          <p:nvPr/>
        </p:nvSpPr>
        <p:spPr>
          <a:xfrm rot="10800000">
            <a:off x="-177098" y="31584120"/>
            <a:ext cx="13029595" cy="179456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5090"/>
          </a:p>
        </p:txBody>
      </p:sp>
      <p:pic>
        <p:nvPicPr>
          <p:cNvPr id="109" name="图片 10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502052" y="10178089"/>
            <a:ext cx="749219" cy="69418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3" t="8119" r="9257" b="43199"/>
          <a:stretch/>
        </p:blipFill>
        <p:spPr>
          <a:xfrm>
            <a:off x="-147484" y="-29497"/>
            <a:ext cx="12329652" cy="9350478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821007" y="10387623"/>
            <a:ext cx="96187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0" b="1" dirty="0" err="1" smtClean="0">
                <a:latin typeface="Helvetica Now Text" panose="020B0504030202020204" pitchFamily="34" charset="0"/>
                <a:cs typeface="Arial" panose="020B0604020202020204" pitchFamily="34" charset="0"/>
              </a:rPr>
              <a:t>eSSD</a:t>
            </a:r>
            <a:r>
              <a:rPr lang="en-US" altLang="ko-KR" sz="5000" b="1" dirty="0" smtClean="0"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5000" b="1" dirty="0">
                <a:latin typeface="Helvetica Now Text" panose="020B0504030202020204" pitchFamily="34" charset="0"/>
                <a:cs typeface="Arial" panose="020B0604020202020204" pitchFamily="34" charset="0"/>
              </a:rPr>
              <a:t>기술이 </a:t>
            </a:r>
            <a:r>
              <a:rPr lang="ko-KR" altLang="en-US" sz="5000" b="1" dirty="0" smtClean="0">
                <a:latin typeface="Helvetica Now Text" panose="020B0504030202020204" pitchFamily="34" charset="0"/>
                <a:cs typeface="Arial" panose="020B0604020202020204" pitchFamily="34" charset="0"/>
              </a:rPr>
              <a:t>적용된 </a:t>
            </a:r>
            <a:r>
              <a:rPr lang="en-US" altLang="ko-KR" sz="5000" b="1" dirty="0" smtClean="0">
                <a:latin typeface="Helvetica Now Text" panose="020B0504030202020204" pitchFamily="34" charset="0"/>
                <a:cs typeface="Arial" panose="020B0604020202020204" pitchFamily="34" charset="0"/>
              </a:rPr>
              <a:t>DVR</a:t>
            </a:r>
            <a:endParaRPr lang="en-US" altLang="zh-CN" sz="5000" b="1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pic>
        <p:nvPicPr>
          <p:cNvPr id="107" name="图片 10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9944">
            <a:off x="5480306" y="6624996"/>
            <a:ext cx="2703473" cy="2504899"/>
          </a:xfrm>
          <a:prstGeom prst="rect">
            <a:avLst/>
          </a:prstGeom>
        </p:spPr>
      </p:pic>
      <p:sp>
        <p:nvSpPr>
          <p:cNvPr id="60" name="文本框 59"/>
          <p:cNvSpPr txBox="1"/>
          <p:nvPr/>
        </p:nvSpPr>
        <p:spPr>
          <a:xfrm>
            <a:off x="3945847" y="1933026"/>
            <a:ext cx="70198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7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 Bold" panose="020B0604030202020204" charset="0"/>
                <a:ea typeface="PingFang SC Semibold" panose="020B0400000000000000" charset="-122"/>
                <a:cs typeface="Helvetica Now Text Bold" panose="020B0604030202020204" charset="0"/>
              </a:rPr>
              <a:t>Hikvision</a:t>
            </a:r>
            <a:r>
              <a:rPr lang="en-US" altLang="zh-CN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 Bold" panose="020B0604030202020204" charset="0"/>
                <a:ea typeface="PingFang SC Semibold" panose="020B0400000000000000" charset="-122"/>
                <a:cs typeface="Helvetica Now Text Bold" panose="020B0604030202020204" charset="0"/>
              </a:rPr>
              <a:t> </a:t>
            </a:r>
            <a:r>
              <a:rPr lang="en-US" altLang="zh-CN" sz="7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 Bold" panose="020B0604030202020204" charset="0"/>
                <a:ea typeface="PingFang SC Semibold" panose="020B0400000000000000" charset="-122"/>
                <a:cs typeface="Helvetica Now Text Bold" panose="020B0604030202020204" charset="0"/>
              </a:rPr>
              <a:t>eDVR</a:t>
            </a:r>
            <a:endParaRPr lang="en-US" altLang="zh-CN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 Bold" panose="020B0604030202020204" charset="0"/>
              <a:ea typeface="PingFang SC Semibold" panose="020B0400000000000000" charset="-122"/>
              <a:cs typeface="Helvetica Now Text Bold" panose="020B060403020202020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1267263" y="-1885252"/>
            <a:ext cx="612000" cy="1686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536" y="-1702905"/>
            <a:ext cx="612000" cy="1686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itolo 1"/>
          <p:cNvSpPr txBox="1">
            <a:spLocks/>
          </p:cNvSpPr>
          <p:nvPr/>
        </p:nvSpPr>
        <p:spPr>
          <a:xfrm>
            <a:off x="555534" y="11784409"/>
            <a:ext cx="10744465" cy="646331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1"/>
                </a:solidFill>
                <a:latin typeface="TSTAR PRO" panose="02000806030000020004" pitchFamily="50" charset="0"/>
              </a:defRPr>
            </a:lvl1pPr>
          </a:lstStyle>
          <a:p>
            <a:pPr marL="457200" lvl="0" indent="-457200">
              <a:buFont typeface="Wingdings" panose="05000000000000000000" pitchFamily="2" charset="2"/>
              <a:buChar char="ü"/>
              <a:defRPr/>
            </a:pPr>
            <a:r>
              <a:rPr lang="ko-KR" altLang="en-US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높은 </a:t>
            </a:r>
            <a:r>
              <a:rPr lang="ko-KR" altLang="en-US" sz="3600" b="1" dirty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내구성과 우수한 </a:t>
            </a:r>
            <a:r>
              <a:rPr lang="ko-KR" altLang="en-US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내충격성</a:t>
            </a:r>
            <a:r>
              <a:rPr lang="en-US" altLang="zh-CN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 </a:t>
            </a:r>
            <a:endParaRPr kumimoji="0" lang="en-US" altLang="zh-CN" sz="3600" b="1" i="0" u="none" strike="noStrike" kern="1200" cap="none" spc="0" normalizeH="0" baseline="0" noProof="0" dirty="0" smtClean="0">
              <a:ln>
                <a:noFill/>
              </a:ln>
              <a:solidFill>
                <a:srgbClr val="1F8090"/>
              </a:solidFill>
              <a:effectLst>
                <a:glow rad="63500">
                  <a:prstClr val="white">
                    <a:alpha val="20000"/>
                  </a:prstClr>
                </a:glow>
              </a:effectLst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37" name="Titolo 1"/>
          <p:cNvSpPr txBox="1">
            <a:spLocks/>
          </p:cNvSpPr>
          <p:nvPr/>
        </p:nvSpPr>
        <p:spPr>
          <a:xfrm>
            <a:off x="555534" y="33440767"/>
            <a:ext cx="3663182" cy="646331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1"/>
                </a:solidFill>
                <a:latin typeface="TSTAR PRO" panose="02000806030000020004" pitchFamily="50" charset="0"/>
              </a:defRPr>
            </a:lvl1pPr>
          </a:lstStyle>
          <a:p>
            <a:pPr marL="457200" lvl="0" indent="-457200">
              <a:buFont typeface="Wingdings" panose="05000000000000000000" pitchFamily="2" charset="2"/>
              <a:buChar char="ü"/>
              <a:defRPr/>
            </a:pPr>
            <a:r>
              <a:rPr lang="ko-KR" altLang="en-US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낮은 </a:t>
            </a:r>
            <a:r>
              <a:rPr lang="ko-KR" altLang="en-US" sz="3600" b="1" dirty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전력 </a:t>
            </a:r>
            <a:r>
              <a:rPr lang="ko-KR" altLang="en-US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소비</a:t>
            </a:r>
            <a:endParaRPr kumimoji="0" lang="en-US" altLang="zh-CN" sz="3600" b="1" i="0" u="none" strike="noStrike" kern="1200" cap="none" spc="0" normalizeH="0" baseline="0" noProof="0" dirty="0" smtClean="0">
              <a:ln>
                <a:noFill/>
              </a:ln>
              <a:solidFill>
                <a:srgbClr val="1F8090"/>
              </a:solidFill>
              <a:effectLst>
                <a:glow rad="63500">
                  <a:prstClr val="white">
                    <a:alpha val="20000"/>
                  </a:prstClr>
                </a:glow>
              </a:effectLst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74642" y="12474867"/>
            <a:ext cx="112149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ko-KR" altLang="en-US" sz="3200" dirty="0" smtClean="0">
                <a:latin typeface="Helvetica Now Text" panose="020B0504030202020204" pitchFamily="34" charset="0"/>
                <a:cs typeface="Arial" panose="020B0604020202020204" pitchFamily="34" charset="0"/>
              </a:rPr>
              <a:t>내장형 </a:t>
            </a:r>
            <a:r>
              <a:rPr lang="en-US" altLang="ko-KR" sz="3200" dirty="0">
                <a:latin typeface="Helvetica Now Text" panose="020B0504030202020204" pitchFamily="34" charset="0"/>
                <a:cs typeface="Arial" panose="020B0604020202020204" pitchFamily="34" charset="0"/>
              </a:rPr>
              <a:t>solid state drive (SSD)</a:t>
            </a:r>
            <a:r>
              <a:rPr lang="ko-KR" altLang="en-US" sz="3200" dirty="0">
                <a:latin typeface="Helvetica Now Text" panose="020B0504030202020204" pitchFamily="34" charset="0"/>
                <a:cs typeface="Arial" panose="020B0604020202020204" pitchFamily="34" charset="0"/>
              </a:rPr>
              <a:t>를 사용하는 </a:t>
            </a:r>
            <a:r>
              <a:rPr lang="en-US" altLang="ko-KR" sz="3200" dirty="0" err="1">
                <a:latin typeface="Helvetica Now Text" panose="020B0504030202020204" pitchFamily="34" charset="0"/>
                <a:cs typeface="Arial" panose="020B0604020202020204" pitchFamily="34" charset="0"/>
              </a:rPr>
              <a:t>Hikvision</a:t>
            </a:r>
            <a:r>
              <a:rPr lang="ko-KR" altLang="en-US" sz="3200" dirty="0">
                <a:latin typeface="Helvetica Now Text" panose="020B0504030202020204" pitchFamily="34" charset="0"/>
                <a:cs typeface="Arial" panose="020B0604020202020204" pitchFamily="34" charset="0"/>
              </a:rPr>
              <a:t>의 </a:t>
            </a:r>
            <a:r>
              <a:rPr lang="en-US" altLang="ko-KR" sz="3200" dirty="0" err="1">
                <a:latin typeface="Helvetica Now Text" panose="020B0504030202020204" pitchFamily="34" charset="0"/>
                <a:cs typeface="Arial" panose="020B0604020202020204" pitchFamily="34" charset="0"/>
              </a:rPr>
              <a:t>eDVR</a:t>
            </a:r>
            <a:r>
              <a:rPr lang="ko-KR" altLang="en-US" sz="3200" dirty="0">
                <a:latin typeface="Helvetica Now Text" panose="020B0504030202020204" pitchFamily="34" charset="0"/>
                <a:cs typeface="Arial" panose="020B0604020202020204" pitchFamily="34" charset="0"/>
              </a:rPr>
              <a:t>은 연중무휴로 강력하고 안정적으로 작동합니다</a:t>
            </a:r>
            <a:r>
              <a:rPr lang="en-US" altLang="ko-KR" sz="3200" dirty="0">
                <a:latin typeface="Helvetica Now Text" panose="020B0504030202020204" pitchFamily="34" charset="0"/>
                <a:cs typeface="Arial" panose="020B0604020202020204" pitchFamily="34" charset="0"/>
              </a:rPr>
              <a:t>. </a:t>
            </a:r>
            <a:r>
              <a:rPr lang="ko-KR" altLang="en-US" sz="3200" dirty="0">
                <a:latin typeface="Helvetica Now Text" panose="020B0504030202020204" pitchFamily="34" charset="0"/>
                <a:cs typeface="Arial" panose="020B0604020202020204" pitchFamily="34" charset="0"/>
              </a:rPr>
              <a:t>데이터를 안전하게 유지하기 위해 물리적 </a:t>
            </a:r>
            <a:r>
              <a:rPr lang="ko-KR" altLang="en-US" sz="3200" dirty="0" smtClean="0">
                <a:latin typeface="Helvetica Now Text" panose="020B0504030202020204" pitchFamily="34" charset="0"/>
                <a:cs typeface="Arial" panose="020B0604020202020204" pitchFamily="34" charset="0"/>
              </a:rPr>
              <a:t>충격에 대해 면역이 </a:t>
            </a:r>
            <a:r>
              <a:rPr lang="ko-KR" altLang="en-US" sz="3200" dirty="0">
                <a:latin typeface="Helvetica Now Text" panose="020B0504030202020204" pitchFamily="34" charset="0"/>
                <a:cs typeface="Arial" panose="020B0604020202020204" pitchFamily="34" charset="0"/>
              </a:rPr>
              <a:t>됩니다</a:t>
            </a:r>
            <a:r>
              <a:rPr lang="en-US" altLang="ko-KR" sz="3200" dirty="0">
                <a:latin typeface="Helvetica Now Text" panose="020B0504030202020204" pitchFamily="34" charset="0"/>
                <a:cs typeface="Arial" panose="020B0604020202020204" pitchFamily="34" charset="0"/>
              </a:rPr>
              <a:t>.</a:t>
            </a:r>
            <a:r>
              <a:rPr lang="en-US" altLang="zh-CN" sz="3200" dirty="0" smtClean="0"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endParaRPr lang="en-US" altLang="zh-CN" sz="3200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074896" y="32018640"/>
            <a:ext cx="96187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000" b="1" dirty="0" smtClean="0">
                <a:latin typeface="Helvetica Now Text" panose="020B0504030202020204" pitchFamily="34" charset="0"/>
                <a:cs typeface="Arial" panose="020B0604020202020204" pitchFamily="34" charset="0"/>
              </a:rPr>
              <a:t>친환경 디자인</a:t>
            </a:r>
            <a:endParaRPr lang="en-US" altLang="zh-CN" sz="5000" b="1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40950">
            <a:off x="-4436954" y="-2139115"/>
            <a:ext cx="7175869" cy="66487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163" y="3010608"/>
            <a:ext cx="7016611" cy="339998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3" b="18148"/>
          <a:stretch/>
        </p:blipFill>
        <p:spPr>
          <a:xfrm>
            <a:off x="2242391" y="5454526"/>
            <a:ext cx="4799055" cy="3066062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 rotWithShape="1">
          <a:blip r:embed="rId10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06" t="9096" r="15359" b="11783"/>
          <a:stretch/>
        </p:blipFill>
        <p:spPr>
          <a:xfrm>
            <a:off x="1329986" y="7414872"/>
            <a:ext cx="1410837" cy="844491"/>
          </a:xfrm>
          <a:prstGeom prst="rect">
            <a:avLst/>
          </a:prstGeom>
        </p:spPr>
      </p:pic>
      <p:pic>
        <p:nvPicPr>
          <p:cNvPr id="73" name="logo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109" y="286557"/>
            <a:ext cx="2029656" cy="254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10501456" y="5916650"/>
            <a:ext cx="297041" cy="323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106" name="图片 10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4138635" y="3339086"/>
            <a:ext cx="297041" cy="323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110" name="图片 10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700286" y="31809106"/>
            <a:ext cx="749219" cy="694188"/>
          </a:xfrm>
          <a:prstGeom prst="rect">
            <a:avLst/>
          </a:prstGeom>
        </p:spPr>
      </p:pic>
      <p:sp>
        <p:nvSpPr>
          <p:cNvPr id="129" name="文本框 128"/>
          <p:cNvSpPr txBox="1"/>
          <p:nvPr/>
        </p:nvSpPr>
        <p:spPr>
          <a:xfrm>
            <a:off x="1254318" y="34306430"/>
            <a:ext cx="993498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400" dirty="0" err="1" smtClean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eDVRs</a:t>
            </a:r>
            <a:r>
              <a:rPr lang="en-US" altLang="zh-CN" sz="3400" dirty="0" smtClean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 </a:t>
            </a:r>
            <a:r>
              <a:rPr lang="ko-KR" altLang="en-US" sz="3400" dirty="0" smtClean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를 사용하면 연간 </a:t>
            </a:r>
            <a:endParaRPr lang="en-US" altLang="zh-CN" sz="3400" dirty="0" smtClean="0">
              <a:solidFill>
                <a:srgbClr val="73B051"/>
              </a:solidFill>
              <a:latin typeface="Helvetica Now Text" panose="020B050403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altLang="zh-CN" sz="6000" b="1" dirty="0" smtClean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40 – 45 kWh</a:t>
            </a:r>
            <a:r>
              <a:rPr lang="en-US" altLang="zh-CN" sz="4000" dirty="0" smtClean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 </a:t>
            </a:r>
            <a:r>
              <a:rPr lang="ko-KR" altLang="en-US" sz="3400" dirty="0" smtClean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전력이 적게 소모 됩니다</a:t>
            </a:r>
            <a:r>
              <a:rPr lang="en-US" altLang="ko-KR" sz="3400" dirty="0" smtClean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.</a:t>
            </a:r>
            <a:endParaRPr lang="zh-CN" altLang="en-US" sz="3400" dirty="0">
              <a:solidFill>
                <a:srgbClr val="73B051"/>
              </a:solidFill>
              <a:latin typeface="Helvetica Now Text" panose="020B050403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374642" y="35808365"/>
            <a:ext cx="113000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Helvetica Now Text Light" panose="020B0404030202020204" pitchFamily="34" charset="0"/>
                <a:cs typeface="Helvetica" panose="020B0604020202020204" pitchFamily="34" charset="0"/>
              </a:defRPr>
            </a:lvl1pPr>
          </a:lstStyle>
          <a:p>
            <a:pPr algn="ctr"/>
            <a:r>
              <a:rPr lang="en-US" altLang="zh-CN" sz="3200" dirty="0" smtClean="0"/>
              <a:t>*</a:t>
            </a:r>
            <a:r>
              <a:rPr lang="ko-KR" altLang="en-US" sz="3200" dirty="0" smtClean="0"/>
              <a:t>연간 </a:t>
            </a:r>
            <a:r>
              <a:rPr lang="ko-KR" altLang="en-US" sz="3200" dirty="0"/>
              <a:t>전력 </a:t>
            </a:r>
            <a:r>
              <a:rPr lang="ko-KR" altLang="en-US" sz="3200" dirty="0" smtClean="0"/>
              <a:t>소비량</a:t>
            </a:r>
            <a:r>
              <a:rPr lang="en-US" altLang="zh-CN" sz="3200" dirty="0" smtClean="0"/>
              <a:t>= </a:t>
            </a:r>
            <a:br>
              <a:rPr lang="en-US" altLang="zh-CN" sz="3200" dirty="0" smtClean="0"/>
            </a:br>
            <a:r>
              <a:rPr lang="en-US" altLang="zh-CN" sz="3200" dirty="0" smtClean="0"/>
              <a:t>(Wattage</a:t>
            </a:r>
            <a:r>
              <a:rPr lang="en-US" altLang="zh-CN" sz="3200" dirty="0" smtClean="0">
                <a:solidFill>
                  <a:srgbClr val="FF0000"/>
                </a:solidFill>
              </a:rPr>
              <a:t> </a:t>
            </a:r>
            <a:r>
              <a:rPr lang="en-US" altLang="zh-CN" sz="3200" dirty="0" smtClean="0"/>
              <a:t>/ 1,000 / 0.85) x 24 x 365 </a:t>
            </a:r>
            <a:endParaRPr lang="en-US" altLang="zh-CN" sz="3200" dirty="0"/>
          </a:p>
        </p:txBody>
      </p:sp>
      <p:grpSp>
        <p:nvGrpSpPr>
          <p:cNvPr id="46" name="组合 45"/>
          <p:cNvGrpSpPr/>
          <p:nvPr/>
        </p:nvGrpSpPr>
        <p:grpSpPr>
          <a:xfrm>
            <a:off x="808411" y="38356093"/>
            <a:ext cx="4990407" cy="736506"/>
            <a:chOff x="8513617" y="4280651"/>
            <a:chExt cx="4990407" cy="736506"/>
          </a:xfrm>
        </p:grpSpPr>
        <p:sp>
          <p:nvSpPr>
            <p:cNvPr id="47" name="圆角矩形 46"/>
            <p:cNvSpPr/>
            <p:nvPr/>
          </p:nvSpPr>
          <p:spPr>
            <a:xfrm>
              <a:off x="8513617" y="4280651"/>
              <a:ext cx="4990407" cy="736506"/>
            </a:xfrm>
            <a:prstGeom prst="roundRect">
              <a:avLst>
                <a:gd name="adj" fmla="val 50000"/>
              </a:avLst>
            </a:prstGeom>
            <a:solidFill>
              <a:srgbClr val="1F809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796201" y="4349654"/>
              <a:ext cx="4425238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400" b="1" dirty="0" err="1" smtClean="0">
                  <a:solidFill>
                    <a:schemeClr val="bg1"/>
                  </a:solidFill>
                  <a:latin typeface="Helvetica Now Text" panose="020B0504030202020204" pitchFamily="34" charset="0"/>
                  <a:cs typeface="Helvetica" panose="020B0604020202020204" pitchFamily="34" charset="0"/>
                </a:rPr>
                <a:t>eDVR</a:t>
              </a:r>
              <a:r>
                <a:rPr lang="en-US" altLang="zh-CN" sz="3400" b="1" dirty="0">
                  <a:solidFill>
                    <a:schemeClr val="bg1"/>
                  </a:solidFill>
                  <a:latin typeface="Helvetica Now Text" panose="020B0504030202020204" pitchFamily="34" charset="0"/>
                  <a:cs typeface="Helvetica" panose="020B0604020202020204" pitchFamily="34" charset="0"/>
                </a:rPr>
                <a:t>: </a:t>
              </a:r>
              <a:r>
                <a:rPr lang="en-US" altLang="zh-CN" sz="3400" b="1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Helvetica" panose="020B0604020202020204" pitchFamily="34" charset="0"/>
                </a:rPr>
                <a:t>5.40 - 5.76 W</a:t>
              </a:r>
              <a:r>
                <a:rPr lang="en-US" sz="3400" b="1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Helvetica" panose="020B0604020202020204" pitchFamily="34" charset="0"/>
                </a:rPr>
                <a:t> </a:t>
              </a:r>
              <a:endParaRPr lang="en-US" sz="3400" b="1" dirty="0">
                <a:solidFill>
                  <a:schemeClr val="bg1"/>
                </a:solidFill>
                <a:latin typeface="Helvetica Now Text" panose="020B050403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034559" y="38356093"/>
            <a:ext cx="5082796" cy="736506"/>
            <a:chOff x="6034559" y="38094837"/>
            <a:chExt cx="5082796" cy="736506"/>
          </a:xfrm>
        </p:grpSpPr>
        <p:sp>
          <p:nvSpPr>
            <p:cNvPr id="67" name="圆角矩形 66"/>
            <p:cNvSpPr/>
            <p:nvPr/>
          </p:nvSpPr>
          <p:spPr>
            <a:xfrm>
              <a:off x="6034559" y="38094837"/>
              <a:ext cx="5082796" cy="736506"/>
            </a:xfrm>
            <a:prstGeom prst="roundRect">
              <a:avLst>
                <a:gd name="adj" fmla="val 50000"/>
              </a:avLst>
            </a:prstGeom>
            <a:solidFill>
              <a:srgbClr val="8497B0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221808" y="38177011"/>
              <a:ext cx="489554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400" b="1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Helvetica" panose="020B0604020202020204" pitchFamily="34" charset="0"/>
                </a:rPr>
                <a:t>DVR+HDD: 9.48 - 11 W</a:t>
              </a:r>
              <a:endParaRPr lang="en-US" sz="3400" b="1" dirty="0">
                <a:solidFill>
                  <a:schemeClr val="bg1"/>
                </a:solidFill>
                <a:latin typeface="Helvetica Now Text" panose="020B050403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614268" y="37465581"/>
            <a:ext cx="10650727" cy="238519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07494" y="37573032"/>
            <a:ext cx="9904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elvetica Now Text" panose="020B0504030202020204" pitchFamily="34" charset="0"/>
              </a:rPr>
              <a:t>다음 두 가지 </a:t>
            </a:r>
            <a:r>
              <a:rPr lang="en-US" altLang="ko-KR" sz="2800" dirty="0" err="1">
                <a:latin typeface="Helvetica Now Text" panose="020B0504030202020204" pitchFamily="34" charset="0"/>
              </a:rPr>
              <a:t>Hikvision</a:t>
            </a:r>
            <a:r>
              <a:rPr lang="en-US" altLang="ko-KR" sz="2800" dirty="0">
                <a:latin typeface="Helvetica Now Text" panose="020B0504030202020204" pitchFamily="34" charset="0"/>
              </a:rPr>
              <a:t> </a:t>
            </a:r>
            <a:r>
              <a:rPr lang="ko-KR" altLang="en-US" sz="2800" dirty="0">
                <a:latin typeface="Helvetica Now Text" panose="020B0504030202020204" pitchFamily="34" charset="0"/>
              </a:rPr>
              <a:t>모델을 예로 들어 </a:t>
            </a:r>
            <a:r>
              <a:rPr lang="ko-KR" altLang="en-US" sz="2800" dirty="0" smtClean="0">
                <a:latin typeface="Helvetica Now Text" panose="020B0504030202020204" pitchFamily="34" charset="0"/>
              </a:rPr>
              <a:t>비교</a:t>
            </a:r>
            <a:r>
              <a:rPr lang="en-US" altLang="zh-CN" sz="2800" dirty="0" smtClean="0">
                <a:latin typeface="Helvetica Now Text" panose="020B0504030202020204" pitchFamily="34" charset="0"/>
              </a:rPr>
              <a:t>:</a:t>
            </a:r>
            <a:endParaRPr lang="zh-CN" altLang="en-US" sz="2800" dirty="0">
              <a:latin typeface="Helvetica Now Text" panose="020B050403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02361" y="39207773"/>
            <a:ext cx="3002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Helvetica Now Text" panose="020B0504030202020204" pitchFamily="34" charset="0"/>
              </a:rPr>
              <a:t>DS-E04HQHI-B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074704" y="39211802"/>
            <a:ext cx="3002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Helvetica Now Text" panose="020B0504030202020204" pitchFamily="34" charset="0"/>
              </a:rPr>
              <a:t>iDS-7204HQHI-M1/S</a:t>
            </a:r>
            <a:endParaRPr lang="zh-CN" altLang="en-US" sz="2000" dirty="0">
              <a:latin typeface="Helvetica Now Text" panose="020B0504030202020204" pitchFamily="34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650310" y="16294343"/>
            <a:ext cx="4306701" cy="2108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ow Text" panose="020B0504030202020204" pitchFamily="34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691194" y="16775302"/>
            <a:ext cx="3054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캐시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Helvetica Now Text" panose="020B050403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20" name="直接连接符 119"/>
          <p:cNvCxnSpPr/>
          <p:nvPr/>
        </p:nvCxnSpPr>
        <p:spPr>
          <a:xfrm flipV="1">
            <a:off x="3894638" y="17312936"/>
            <a:ext cx="231792" cy="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文本框 120"/>
          <p:cNvSpPr txBox="1"/>
          <p:nvPr/>
        </p:nvSpPr>
        <p:spPr>
          <a:xfrm>
            <a:off x="691194" y="17076963"/>
            <a:ext cx="3247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NAND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 </a:t>
            </a:r>
            <a:r>
              <a:rPr lang="ko-KR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플래시 메모리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Helvetica Now Text" panose="020B0504030202020204" pitchFamily="34" charset="0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691195" y="17464494"/>
            <a:ext cx="3045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컨트롤러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Helvetica Now Text" panose="020B050403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24" name="图片 12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1" t="23719" r="41034" b="56632"/>
          <a:stretch/>
        </p:blipFill>
        <p:spPr>
          <a:xfrm>
            <a:off x="4117237" y="16697366"/>
            <a:ext cx="1434218" cy="13017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25" name="直接连接符 124"/>
          <p:cNvCxnSpPr/>
          <p:nvPr/>
        </p:nvCxnSpPr>
        <p:spPr>
          <a:xfrm flipV="1">
            <a:off x="3894638" y="16971417"/>
            <a:ext cx="231792" cy="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接连接符 125"/>
          <p:cNvCxnSpPr/>
          <p:nvPr/>
        </p:nvCxnSpPr>
        <p:spPr>
          <a:xfrm flipV="1">
            <a:off x="3894638" y="17675028"/>
            <a:ext cx="231792" cy="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/>
          <p:cNvSpPr txBox="1"/>
          <p:nvPr/>
        </p:nvSpPr>
        <p:spPr>
          <a:xfrm>
            <a:off x="5885199" y="16294343"/>
            <a:ext cx="5532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기존 </a:t>
            </a:r>
            <a:r>
              <a:rPr lang="en-US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SSD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보다 낮은 장애 위험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Helvetica Now Text" panose="020B0504030202020204" pitchFamily="34" charset="0"/>
            </a:endParaRPr>
          </a:p>
          <a:p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의 지속적인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스토리지를 위한 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고도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통합 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칩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Helvetica Now Text" panose="020B050403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835172" y="15180311"/>
            <a:ext cx="2157994" cy="5403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err="1" smtClean="0">
                <a:latin typeface="Helvetica Now Text" panose="020B0504030202020204" pitchFamily="34" charset="0"/>
              </a:rPr>
              <a:t>eSSD</a:t>
            </a:r>
            <a:endParaRPr lang="zh-CN" altLang="en-US" sz="3200" b="1" dirty="0">
              <a:latin typeface="Helvetica Now Text" panose="020B0504030202020204" pitchFamily="34" charset="0"/>
            </a:endParaRPr>
          </a:p>
        </p:txBody>
      </p:sp>
      <p:pic>
        <p:nvPicPr>
          <p:cNvPr id="134" name="图片 13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037" y="26906578"/>
            <a:ext cx="4534520" cy="215699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778612" y="29552106"/>
            <a:ext cx="601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elvetica Now Text" panose="020B0504030202020204" pitchFamily="34" charset="0"/>
              </a:rPr>
              <a:t>스토리지 </a:t>
            </a:r>
            <a:r>
              <a:rPr lang="ko-KR" altLang="en-US" sz="2800" b="1" dirty="0">
                <a:solidFill>
                  <a:schemeClr val="bg1"/>
                </a:solidFill>
                <a:latin typeface="Helvetica Now Text" panose="020B0504030202020204" pitchFamily="34" charset="0"/>
              </a:rPr>
              <a:t>용량 </a:t>
            </a:r>
            <a:r>
              <a:rPr lang="ko-KR" altLang="en-US" sz="2800" b="1" dirty="0" smtClean="0">
                <a:solidFill>
                  <a:schemeClr val="bg1"/>
                </a:solidFill>
                <a:latin typeface="Helvetica Now Text" panose="020B0504030202020204" pitchFamily="34" charset="0"/>
              </a:rPr>
              <a:t>확장</a:t>
            </a:r>
            <a:endParaRPr lang="zh-CN" altLang="en-US" sz="2800" b="1" dirty="0">
              <a:solidFill>
                <a:schemeClr val="bg1"/>
              </a:solidFill>
              <a:latin typeface="Helvetica Now Text" panose="020B0504030202020204" pitchFamily="34" charset="0"/>
            </a:endParaRPr>
          </a:p>
        </p:txBody>
      </p:sp>
      <p:sp>
        <p:nvSpPr>
          <p:cNvPr id="166" name="矩形 165"/>
          <p:cNvSpPr/>
          <p:nvPr/>
        </p:nvSpPr>
        <p:spPr>
          <a:xfrm>
            <a:off x="6887817" y="20293311"/>
            <a:ext cx="4184133" cy="29274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ow Text" panose="020B0504030202020204" pitchFamily="34" charset="0"/>
            </a:endParaRPr>
          </a:p>
        </p:txBody>
      </p:sp>
      <p:pic>
        <p:nvPicPr>
          <p:cNvPr id="167" name="图片 166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2" t="8853" r="48607" b="4258"/>
          <a:stretch/>
        </p:blipFill>
        <p:spPr>
          <a:xfrm>
            <a:off x="6414346" y="20427706"/>
            <a:ext cx="916365" cy="26738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8" name="文本框 167"/>
          <p:cNvSpPr txBox="1"/>
          <p:nvPr/>
        </p:nvSpPr>
        <p:spPr>
          <a:xfrm>
            <a:off x="7611020" y="20989254"/>
            <a:ext cx="3710652" cy="64918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 b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pPr algn="l"/>
            <a:r>
              <a:rPr lang="en-US" altLang="ko-KR" sz="24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NAND </a:t>
            </a:r>
            <a:r>
              <a:rPr lang="ko-KR" alt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플래시 </a:t>
            </a:r>
            <a:r>
              <a:rPr lang="ko-KR" altLang="en-US" sz="24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메모리</a:t>
            </a:r>
            <a:endParaRPr lang="ko-KR" altLang="en-US" sz="2400" b="0" dirty="0">
              <a:solidFill>
                <a:schemeClr val="tx1">
                  <a:lumMod val="85000"/>
                  <a:lumOff val="15000"/>
                </a:schemeClr>
              </a:solidFill>
              <a:latin typeface="Helvetica Now Text" panose="020B0504030202020204" pitchFamily="34" charset="0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7725977" y="21676622"/>
            <a:ext cx="2292295" cy="64918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 b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pPr algn="l"/>
            <a:r>
              <a:rPr lang="ko-KR" altLang="en-US" sz="24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컨트롤러</a:t>
            </a:r>
            <a:endParaRPr lang="zh-CN" altLang="en-US" sz="2400" b="0" dirty="0">
              <a:solidFill>
                <a:schemeClr val="tx1">
                  <a:lumMod val="85000"/>
                  <a:lumOff val="15000"/>
                </a:schemeClr>
              </a:solidFill>
              <a:latin typeface="Helvetica Now Text" panose="020B0504030202020204" pitchFamily="34" charset="0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7725978" y="22363990"/>
            <a:ext cx="2279317" cy="64918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PCB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 </a:t>
            </a:r>
            <a:r>
              <a:rPr lang="ko-KR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보드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Helvetica Now Text" panose="020B050403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71" name="肘形连接符 170"/>
          <p:cNvCxnSpPr>
            <a:endCxn id="169" idx="1"/>
          </p:cNvCxnSpPr>
          <p:nvPr/>
        </p:nvCxnSpPr>
        <p:spPr>
          <a:xfrm rot="5400000" flipH="1" flipV="1">
            <a:off x="7343328" y="22187820"/>
            <a:ext cx="569252" cy="196045"/>
          </a:xfrm>
          <a:prstGeom prst="bentConnector2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2" name="肘形连接符 171"/>
          <p:cNvCxnSpPr>
            <a:endCxn id="170" idx="1"/>
          </p:cNvCxnSpPr>
          <p:nvPr/>
        </p:nvCxnSpPr>
        <p:spPr>
          <a:xfrm flipV="1">
            <a:off x="7177543" y="22688584"/>
            <a:ext cx="548435" cy="1658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3" name="直接连接符 172"/>
          <p:cNvCxnSpPr/>
          <p:nvPr/>
        </p:nvCxnSpPr>
        <p:spPr>
          <a:xfrm flipV="1">
            <a:off x="7021027" y="20869823"/>
            <a:ext cx="308435" cy="1642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4" name="直接连接符 173"/>
          <p:cNvCxnSpPr/>
          <p:nvPr/>
        </p:nvCxnSpPr>
        <p:spPr>
          <a:xfrm flipV="1">
            <a:off x="7021027" y="21757869"/>
            <a:ext cx="308435" cy="1642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5" name="直接连接符 174"/>
          <p:cNvCxnSpPr>
            <a:endCxn id="168" idx="1"/>
          </p:cNvCxnSpPr>
          <p:nvPr/>
        </p:nvCxnSpPr>
        <p:spPr>
          <a:xfrm flipV="1">
            <a:off x="7021027" y="21313848"/>
            <a:ext cx="589993" cy="164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6" name="直接连接符 175"/>
          <p:cNvCxnSpPr/>
          <p:nvPr/>
        </p:nvCxnSpPr>
        <p:spPr>
          <a:xfrm flipV="1">
            <a:off x="7021027" y="22201891"/>
            <a:ext cx="308435" cy="1642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7" name="直接连接符 176"/>
          <p:cNvCxnSpPr/>
          <p:nvPr/>
        </p:nvCxnSpPr>
        <p:spPr>
          <a:xfrm>
            <a:off x="7329463" y="20869823"/>
            <a:ext cx="0" cy="133607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8" name="直接连接符 177"/>
          <p:cNvCxnSpPr/>
          <p:nvPr/>
        </p:nvCxnSpPr>
        <p:spPr>
          <a:xfrm flipV="1">
            <a:off x="7028950" y="22572099"/>
            <a:ext cx="424919" cy="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9" name="文本框 178"/>
          <p:cNvSpPr txBox="1"/>
          <p:nvPr/>
        </p:nvSpPr>
        <p:spPr>
          <a:xfrm>
            <a:off x="691194" y="23599458"/>
            <a:ext cx="5369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기계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부품이 많아 고장 위험이 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높습니다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.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Helvetica Now Text" panose="020B0504030202020204" pitchFamily="34" charset="0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6148005" y="23568927"/>
            <a:ext cx="5467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컨트롤러와 </a:t>
            </a:r>
            <a:r>
              <a:rPr lang="en-US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NAND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</a:rPr>
              <a:t>플래시 메모리로 구성되어 기계적 마모의 위험이 없습니다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Helvetica Now Text" panose="020B0504030202020204" pitchFamily="34" charset="0"/>
            </a:endParaRPr>
          </a:p>
        </p:txBody>
      </p:sp>
      <p:grpSp>
        <p:nvGrpSpPr>
          <p:cNvPr id="181" name="组合 180"/>
          <p:cNvGrpSpPr/>
          <p:nvPr/>
        </p:nvGrpSpPr>
        <p:grpSpPr>
          <a:xfrm>
            <a:off x="464034" y="20319893"/>
            <a:ext cx="5515630" cy="2900822"/>
            <a:chOff x="604893" y="1733629"/>
            <a:chExt cx="5302804" cy="2788891"/>
          </a:xfrm>
        </p:grpSpPr>
        <p:sp>
          <p:nvSpPr>
            <p:cNvPr id="182" name="矩形 181"/>
            <p:cNvSpPr/>
            <p:nvPr/>
          </p:nvSpPr>
          <p:spPr>
            <a:xfrm>
              <a:off x="2136053" y="1733629"/>
              <a:ext cx="3301875" cy="278889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ow Text" panose="020B0504030202020204" pitchFamily="34" charset="0"/>
              </a:endParaRPr>
            </a:p>
          </p:txBody>
        </p:sp>
        <p:grpSp>
          <p:nvGrpSpPr>
            <p:cNvPr id="183" name="组合 182"/>
            <p:cNvGrpSpPr/>
            <p:nvPr/>
          </p:nvGrpSpPr>
          <p:grpSpPr>
            <a:xfrm>
              <a:off x="604893" y="2089877"/>
              <a:ext cx="5302804" cy="2135573"/>
              <a:chOff x="604893" y="2089877"/>
              <a:chExt cx="5302804" cy="2135573"/>
            </a:xfrm>
          </p:grpSpPr>
          <p:pic>
            <p:nvPicPr>
              <p:cNvPr id="184" name="图片 183"/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11" t="10760" r="7288" b="15377"/>
              <a:stretch/>
            </p:blipFill>
            <p:spPr>
              <a:xfrm>
                <a:off x="604893" y="2365958"/>
                <a:ext cx="2266672" cy="155782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85" name="文本框 184"/>
              <p:cNvSpPr txBox="1"/>
              <p:nvPr/>
            </p:nvSpPr>
            <p:spPr>
              <a:xfrm>
                <a:off x="2367604" y="2089877"/>
                <a:ext cx="3265989" cy="44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bg1">
                        <a:lumMod val="50000"/>
                      </a:schemeClr>
                    </a:solidFill>
                    <a:latin typeface="Helvetica Now Text" panose="020B0504030202020204" pitchFamily="34" charset="0"/>
                    <a:cs typeface="Helvetica" panose="020B0604020202020204" pitchFamily="34" charset="0"/>
                  </a:defRPr>
                </a:lvl1pPr>
              </a:lstStyle>
              <a:p>
                <a:r>
                  <a:rPr lang="ko-KR" altLang="en-US" sz="2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회전 플랫터</a:t>
                </a:r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86" name="文本框 185"/>
              <p:cNvSpPr txBox="1"/>
              <p:nvPr/>
            </p:nvSpPr>
            <p:spPr>
              <a:xfrm>
                <a:off x="2920632" y="3781599"/>
                <a:ext cx="1344032" cy="44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elvetica Now Text" panose="020B0504030202020204" pitchFamily="34" charset="0"/>
                    <a:cs typeface="Helvetica" panose="020B0604020202020204" pitchFamily="34" charset="0"/>
                  </a:rPr>
                  <a:t>스핀들</a:t>
                </a:r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 Now Text" panose="020B050403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87" name="文本框 186"/>
              <p:cNvSpPr txBox="1"/>
              <p:nvPr/>
            </p:nvSpPr>
            <p:spPr>
              <a:xfrm>
                <a:off x="2920632" y="2584366"/>
                <a:ext cx="1403298" cy="44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elvetica Now Text" panose="020B0504030202020204" pitchFamily="34" charset="0"/>
                    <a:cs typeface="Helvetica" panose="020B0604020202020204" pitchFamily="34" charset="0"/>
                  </a:rPr>
                  <a:t>헤드</a:t>
                </a:r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 Now Text" panose="020B050403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88" name="文本框 187"/>
              <p:cNvSpPr txBox="1"/>
              <p:nvPr/>
            </p:nvSpPr>
            <p:spPr>
              <a:xfrm>
                <a:off x="2920631" y="3013469"/>
                <a:ext cx="2281576" cy="44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elvetica Now Text" panose="020B0504030202020204" pitchFamily="34" charset="0"/>
                    <a:cs typeface="Helvetica" panose="020B0604020202020204" pitchFamily="34" charset="0"/>
                  </a:rPr>
                  <a:t>액튜에이터</a:t>
                </a:r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 Now Text" panose="020B050403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89" name="文本框 188"/>
              <p:cNvSpPr txBox="1"/>
              <p:nvPr/>
            </p:nvSpPr>
            <p:spPr>
              <a:xfrm>
                <a:off x="2920632" y="3379162"/>
                <a:ext cx="2987065" cy="44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elvetica Now Text" panose="020B0504030202020204" pitchFamily="34" charset="0"/>
                    <a:cs typeface="Helvetica" panose="020B0604020202020204" pitchFamily="34" charset="0"/>
                  </a:rPr>
                  <a:t>액튜에이터 암</a:t>
                </a:r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 Now Text" panose="020B0504030202020204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190" name="肘形连接符 189"/>
              <p:cNvCxnSpPr>
                <a:endCxn id="185" idx="1"/>
              </p:cNvCxnSpPr>
              <p:nvPr/>
            </p:nvCxnSpPr>
            <p:spPr>
              <a:xfrm flipV="1">
                <a:off x="1492250" y="2311803"/>
                <a:ext cx="875354" cy="362522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91" name="肘形连接符 190"/>
              <p:cNvCxnSpPr>
                <a:endCxn id="187" idx="1"/>
              </p:cNvCxnSpPr>
              <p:nvPr/>
            </p:nvCxnSpPr>
            <p:spPr>
              <a:xfrm flipV="1">
                <a:off x="1758466" y="2806292"/>
                <a:ext cx="1162166" cy="211780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92" name="肘形连接符 191"/>
              <p:cNvCxnSpPr>
                <a:endCxn id="184" idx="3"/>
              </p:cNvCxnSpPr>
              <p:nvPr/>
            </p:nvCxnSpPr>
            <p:spPr>
              <a:xfrm flipV="1">
                <a:off x="2290483" y="3144869"/>
                <a:ext cx="581082" cy="164291"/>
              </a:xfrm>
              <a:prstGeom prst="bentConnector3">
                <a:avLst>
                  <a:gd name="adj1" fmla="val -8186"/>
                </a:avLst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93" name="肘形连接符 192"/>
              <p:cNvCxnSpPr>
                <a:endCxn id="189" idx="1"/>
              </p:cNvCxnSpPr>
              <p:nvPr/>
            </p:nvCxnSpPr>
            <p:spPr>
              <a:xfrm>
                <a:off x="2000445" y="3241693"/>
                <a:ext cx="920187" cy="359395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94" name="肘形连接符 193"/>
              <p:cNvCxnSpPr>
                <a:endCxn id="186" idx="1"/>
              </p:cNvCxnSpPr>
              <p:nvPr/>
            </p:nvCxnSpPr>
            <p:spPr>
              <a:xfrm>
                <a:off x="1467926" y="3340910"/>
                <a:ext cx="1452706" cy="662615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</p:grpSp>
      <p:sp>
        <p:nvSpPr>
          <p:cNvPr id="197" name="圆角矩形 196"/>
          <p:cNvSpPr/>
          <p:nvPr/>
        </p:nvSpPr>
        <p:spPr>
          <a:xfrm>
            <a:off x="322263" y="19743287"/>
            <a:ext cx="5491847" cy="5506575"/>
          </a:xfrm>
          <a:prstGeom prst="roundRect">
            <a:avLst>
              <a:gd name="adj" fmla="val 4848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圆角矩形 194"/>
          <p:cNvSpPr/>
          <p:nvPr/>
        </p:nvSpPr>
        <p:spPr>
          <a:xfrm>
            <a:off x="2190876" y="19519872"/>
            <a:ext cx="2157994" cy="54033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Helvetica Now Text" panose="020B0504030202020204" pitchFamily="34" charset="0"/>
              </a:rPr>
              <a:t>HDD</a:t>
            </a:r>
            <a:endParaRPr lang="zh-CN" altLang="en-US" sz="3200" b="1" dirty="0">
              <a:solidFill>
                <a:schemeClr val="tx1"/>
              </a:solidFill>
              <a:latin typeface="Helvetica Now Text" panose="020B0504030202020204" pitchFamily="34" charset="0"/>
            </a:endParaRPr>
          </a:p>
        </p:txBody>
      </p:sp>
      <p:sp>
        <p:nvSpPr>
          <p:cNvPr id="198" name="圆角矩形 197"/>
          <p:cNvSpPr/>
          <p:nvPr/>
        </p:nvSpPr>
        <p:spPr>
          <a:xfrm>
            <a:off x="6055726" y="19743287"/>
            <a:ext cx="5501274" cy="5506575"/>
          </a:xfrm>
          <a:prstGeom prst="roundRect">
            <a:avLst>
              <a:gd name="adj" fmla="val 4848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圆角矩形 195"/>
          <p:cNvSpPr/>
          <p:nvPr/>
        </p:nvSpPr>
        <p:spPr>
          <a:xfrm>
            <a:off x="7696656" y="19518145"/>
            <a:ext cx="2157994" cy="54033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Helvetica Now Text" panose="020B0504030202020204" pitchFamily="34" charset="0"/>
              </a:rPr>
              <a:t>SSD</a:t>
            </a:r>
            <a:endParaRPr lang="zh-CN" altLang="en-US" sz="3200" b="1" dirty="0">
              <a:solidFill>
                <a:schemeClr val="tx1"/>
              </a:solidFill>
              <a:latin typeface="Helvetica Now Text" panose="020B050403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5923" y="30383045"/>
            <a:ext cx="7055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Helvetica Now Text" panose="020B0504030202020204" pitchFamily="34" charset="0"/>
              </a:rPr>
              <a:t>* </a:t>
            </a:r>
            <a:r>
              <a:rPr lang="ko-KR" altLang="en-US" sz="2800" dirty="0" smtClean="0">
                <a:latin typeface="Helvetica Now Text" panose="020B0504030202020204" pitchFamily="34" charset="0"/>
              </a:rPr>
              <a:t>내장 </a:t>
            </a:r>
            <a:r>
              <a:rPr lang="en-US" altLang="zh-CN" sz="2800" dirty="0" smtClean="0">
                <a:latin typeface="Helvetica Now Text" panose="020B0504030202020204" pitchFamily="34" charset="0"/>
              </a:rPr>
              <a:t>1 TB </a:t>
            </a:r>
            <a:r>
              <a:rPr lang="ko-KR" altLang="en-US" sz="2800" dirty="0" smtClean="0">
                <a:latin typeface="Helvetica Now Text" panose="020B0504030202020204" pitchFamily="34" charset="0"/>
              </a:rPr>
              <a:t>스토리지</a:t>
            </a:r>
            <a:r>
              <a:rPr lang="en-US" altLang="zh-CN" sz="2800" dirty="0" smtClean="0">
                <a:latin typeface="Helvetica Now Text" panose="020B0504030202020204" pitchFamily="34" charset="0"/>
              </a:rPr>
              <a:t> (960 GB </a:t>
            </a:r>
            <a:r>
              <a:rPr lang="ko-KR" altLang="en-US" sz="2800" dirty="0" smtClean="0">
                <a:latin typeface="Helvetica Now Text" panose="020B0504030202020204" pitchFamily="34" charset="0"/>
              </a:rPr>
              <a:t>사용 가능</a:t>
            </a:r>
            <a:r>
              <a:rPr lang="en-US" altLang="zh-CN" sz="2800" dirty="0" smtClean="0">
                <a:latin typeface="Helvetica Now Text" panose="020B0504030202020204" pitchFamily="34" charset="0"/>
              </a:rPr>
              <a:t>) </a:t>
            </a:r>
            <a:endParaRPr lang="zh-CN" altLang="en-US" sz="2800" dirty="0">
              <a:latin typeface="Helvetica Now Text" panose="020B050403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53454" y="36885583"/>
            <a:ext cx="5572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 smtClean="0">
                <a:latin typeface="Helvetica Now Text" panose="020B0504030202020204" pitchFamily="34" charset="0"/>
              </a:rPr>
              <a:t>*</a:t>
            </a:r>
            <a:r>
              <a:rPr lang="ko-KR" altLang="en-US" sz="2000" dirty="0">
                <a:latin typeface="Helvetica Now Text" panose="020B0504030202020204" pitchFamily="34" charset="0"/>
              </a:rPr>
              <a:t>이상적인 테스트 </a:t>
            </a:r>
            <a:r>
              <a:rPr lang="ko-KR" altLang="en-US" sz="2000" dirty="0" smtClean="0">
                <a:latin typeface="Helvetica Now Text" panose="020B0504030202020204" pitchFamily="34" charset="0"/>
              </a:rPr>
              <a:t>환경에서 사용 시 수치입니다</a:t>
            </a:r>
            <a:r>
              <a:rPr lang="en-US" altLang="ko-KR" sz="2000" dirty="0" smtClean="0">
                <a:latin typeface="Helvetica Now Text" panose="020B0504030202020204" pitchFamily="34" charset="0"/>
              </a:rPr>
              <a:t>.</a:t>
            </a:r>
            <a:endParaRPr lang="en-US" altLang="zh-CN" sz="2000" dirty="0">
              <a:latin typeface="Helvetica Now Tex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31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0" y="2494944"/>
            <a:ext cx="4619796" cy="363268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10800000">
            <a:off x="-335280" y="7110604"/>
            <a:ext cx="13029595" cy="1125364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90"/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861059" y="7441282"/>
            <a:ext cx="7577715" cy="861774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1"/>
                </a:solidFill>
                <a:latin typeface="TSTAR PRO" panose="02000806030000020004" pitchFamily="50" charset="0"/>
              </a:defRPr>
            </a:lvl1pPr>
          </a:lstStyle>
          <a:p>
            <a:pPr lvl="0">
              <a:defRPr/>
            </a:pPr>
            <a:r>
              <a:rPr lang="ko-KR" altLang="en-US" sz="5000" b="1" dirty="0">
                <a:solidFill>
                  <a:schemeClr val="tx1"/>
                </a:solidFill>
                <a:effectLst>
                  <a:glow rad="63500">
                    <a:prstClr val="white">
                      <a:alpha val="20000"/>
                    </a:prstClr>
                  </a:glow>
                  <a:outerShdw blurRad="101600" dist="63500" dir="3600000" algn="tl">
                    <a:srgbClr val="D6EBEA">
                      <a:alpha val="58000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내구성이 뛰어난 스토리지</a:t>
            </a:r>
            <a:endParaRPr lang="en-US" altLang="zh-CN" sz="5000" b="1" dirty="0">
              <a:solidFill>
                <a:schemeClr val="tx1"/>
              </a:solidFill>
              <a:effectLst>
                <a:glow rad="63500">
                  <a:prstClr val="white">
                    <a:alpha val="20000"/>
                  </a:prstClr>
                </a:glow>
                <a:outerShdw blurRad="101600" dist="63500" dir="3600000" algn="tl">
                  <a:srgbClr val="D6EBEA">
                    <a:alpha val="58000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1043" y="13141793"/>
            <a:ext cx="107987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dirty="0" smtClean="0">
                <a:latin typeface="Helvetica Now Text" panose="020B0504030202020204" pitchFamily="34" charset="0"/>
                <a:cs typeface="Helvetica" panose="020B0604020202020204" pitchFamily="34" charset="0"/>
              </a:rPr>
              <a:t>기본 코딩으로 </a:t>
            </a:r>
            <a:r>
              <a:rPr lang="ko-KR" altLang="en-US" sz="3200" dirty="0">
                <a:latin typeface="Helvetica Now Text" panose="020B0504030202020204" pitchFamily="34" charset="0"/>
                <a:cs typeface="Helvetica" panose="020B0604020202020204" pitchFamily="34" charset="0"/>
              </a:rPr>
              <a:t>모든 채널이 연결된 상태에서 </a:t>
            </a:r>
            <a:r>
              <a:rPr lang="en-US" altLang="ko-KR" sz="3200" dirty="0">
                <a:latin typeface="Helvetica Now Text" panose="020B0504030202020204" pitchFamily="34" charset="0"/>
                <a:cs typeface="Helvetica" panose="020B0604020202020204" pitchFamily="34" charset="0"/>
              </a:rPr>
              <a:t>45°C</a:t>
            </a:r>
            <a:r>
              <a:rPr lang="ko-KR" altLang="en-US" sz="3200" dirty="0" smtClean="0">
                <a:latin typeface="Helvetica Now Text" panose="020B0504030202020204" pitchFamily="34" charset="0"/>
                <a:cs typeface="Helvetica" panose="020B0604020202020204" pitchFamily="34" charset="0"/>
              </a:rPr>
              <a:t>에서 테스트하여  </a:t>
            </a:r>
            <a:r>
              <a:rPr lang="en-US" altLang="ko-KR" sz="3200" dirty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666</a:t>
            </a:r>
            <a:r>
              <a:rPr lang="ko-KR" altLang="en-US" sz="3200" dirty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주</a:t>
            </a:r>
            <a:r>
              <a:rPr lang="en-US" altLang="ko-KR" sz="3200" dirty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(10</a:t>
            </a:r>
            <a:r>
              <a:rPr lang="ko-KR" altLang="en-US" sz="3200" dirty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년 이상</a:t>
            </a:r>
            <a:r>
              <a:rPr lang="en-US" altLang="ko-KR" sz="3200" dirty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)</a:t>
            </a:r>
            <a:r>
              <a:rPr lang="ko-KR" altLang="en-US" sz="3200" dirty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의 데이터 스토리지 </a:t>
            </a:r>
            <a:r>
              <a:rPr lang="ko-KR" altLang="en-US" sz="3200" dirty="0" smtClean="0">
                <a:latin typeface="Helvetica Now Text" panose="020B0504030202020204" pitchFamily="34" charset="0"/>
                <a:cs typeface="Helvetica" panose="020B0604020202020204" pitchFamily="34" charset="0"/>
              </a:rPr>
              <a:t>가능</a:t>
            </a:r>
            <a:endParaRPr lang="en-US" sz="3200" dirty="0">
              <a:latin typeface="Helvetica Now Text" panose="020B050403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542102" y="7386033"/>
            <a:ext cx="749219" cy="694188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 rot="10800000">
            <a:off x="-335280" y="26439159"/>
            <a:ext cx="13029595" cy="1125364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90"/>
          </a:p>
        </p:txBody>
      </p:sp>
      <p:sp>
        <p:nvSpPr>
          <p:cNvPr id="18" name="Titolo 1"/>
          <p:cNvSpPr txBox="1">
            <a:spLocks/>
          </p:cNvSpPr>
          <p:nvPr/>
        </p:nvSpPr>
        <p:spPr>
          <a:xfrm>
            <a:off x="827771" y="26964118"/>
            <a:ext cx="8974760" cy="861774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ko-KR" altLang="en-US" sz="5000" b="1" dirty="0" smtClean="0"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간편한 </a:t>
            </a:r>
            <a:r>
              <a:rPr lang="ko-KR" altLang="en-US" sz="5000" b="1" dirty="0"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설정 및 </a:t>
            </a:r>
            <a:r>
              <a:rPr lang="ko-KR" altLang="en-US" sz="5000" b="1" dirty="0" smtClean="0"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사용</a:t>
            </a:r>
            <a:endParaRPr lang="en-US" altLang="zh-CN" sz="5000" b="1" dirty="0">
              <a:effectLst>
                <a:glow rad="63500">
                  <a:prstClr val="white">
                    <a:alpha val="20000"/>
                  </a:prstClr>
                </a:glow>
              </a:effectLst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542101" y="26908126"/>
            <a:ext cx="749219" cy="694188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885025" y="29902690"/>
            <a:ext cx="5173211" cy="1837864"/>
            <a:chOff x="1908934" y="3863999"/>
            <a:chExt cx="5173211" cy="1837864"/>
          </a:xfrm>
        </p:grpSpPr>
        <p:sp>
          <p:nvSpPr>
            <p:cNvPr id="29" name="Titolo 1"/>
            <p:cNvSpPr txBox="1">
              <a:spLocks/>
            </p:cNvSpPr>
            <p:nvPr/>
          </p:nvSpPr>
          <p:spPr>
            <a:xfrm>
              <a:off x="1908934" y="3863999"/>
              <a:ext cx="2885726" cy="707886"/>
            </a:xfrm>
            <a:prstGeom prst="rect">
              <a:avLst/>
            </a:prstGeom>
            <a:noFill/>
            <a:effectLst>
              <a:glow rad="63500">
                <a:srgbClr val="FFFF00">
                  <a:alpha val="40000"/>
                </a:srgbClr>
              </a:glow>
              <a:outerShdw blurRad="50800" dist="38100" dir="5400000" algn="t" rotWithShape="0">
                <a:schemeClr val="bg1">
                  <a:alpha val="20000"/>
                </a:scheme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400">
                  <a:solidFill>
                    <a:schemeClr val="bg1"/>
                  </a:solidFill>
                  <a:latin typeface="TSTAR PRO" panose="02000806030000020004" pitchFamily="50" charset="0"/>
                </a:defRPr>
              </a:lvl1pPr>
            </a:lstStyle>
            <a:p>
              <a:pPr lvl="0">
                <a:defRPr/>
              </a:pPr>
              <a:r>
                <a:rPr lang="ko-KR" altLang="en-US" sz="4000" b="1" dirty="0" smtClean="0">
                  <a:solidFill>
                    <a:srgbClr val="73B051"/>
                  </a:solidFill>
                  <a:effectLst>
                    <a:glow rad="63500">
                      <a:prstClr val="white">
                        <a:alpha val="20000"/>
                      </a:prstClr>
                    </a:glow>
                    <a:outerShdw blurRad="76200" sx="102000" sy="102000" algn="ctr" rotWithShape="0">
                      <a:prstClr val="white">
                        <a:alpha val="40000"/>
                      </a:prstClr>
                    </a:outerShdw>
                  </a:effectLst>
                  <a:latin typeface="Helvetica Now Text" panose="020B050403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Helvetica Now Text" panose="020B0504030202020204" pitchFamily="34" charset="0"/>
                </a:rPr>
                <a:t>미니</a:t>
              </a:r>
              <a:r>
                <a:rPr lang="en-US" altLang="zh-CN" sz="4000" b="1" dirty="0" smtClean="0">
                  <a:solidFill>
                    <a:prstClr val="black"/>
                  </a:solidFill>
                  <a:effectLst>
                    <a:glow rad="63500">
                      <a:prstClr val="white">
                        <a:alpha val="20000"/>
                      </a:prstClr>
                    </a:glow>
                    <a:outerShdw blurRad="76200" sx="102000" sy="102000" algn="ctr" rotWithShape="0">
                      <a:prstClr val="white">
                        <a:alpha val="40000"/>
                      </a:prstClr>
                    </a:outerShdw>
                  </a:effectLst>
                  <a:latin typeface="Helvetica Now Text" panose="020B050403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Helvetica Now Text" panose="020B0504030202020204" pitchFamily="34" charset="0"/>
                </a:rPr>
                <a:t> </a:t>
              </a:r>
              <a:r>
                <a:rPr lang="ko-KR" altLang="en-US" sz="4000" b="1" dirty="0" smtClean="0">
                  <a:solidFill>
                    <a:prstClr val="black"/>
                  </a:solidFill>
                  <a:effectLst>
                    <a:glow rad="63500">
                      <a:prstClr val="white">
                        <a:alpha val="20000"/>
                      </a:prstClr>
                    </a:glow>
                    <a:outerShdw blurRad="76200" sx="102000" sy="102000" algn="ctr" rotWithShape="0">
                      <a:prstClr val="white">
                        <a:alpha val="40000"/>
                      </a:prstClr>
                    </a:outerShdw>
                  </a:effectLst>
                  <a:latin typeface="Helvetica Now Text" panose="020B050403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Helvetica Now Text" panose="020B0504030202020204" pitchFamily="34" charset="0"/>
                </a:rPr>
                <a:t>사이즈</a:t>
              </a:r>
              <a:endParaRPr lang="en-US" altLang="zh-CN" sz="4000" b="1" dirty="0">
                <a:solidFill>
                  <a:prstClr val="black"/>
                </a:solidFill>
                <a:effectLst>
                  <a:glow rad="63500">
                    <a:prstClr val="white">
                      <a:alpha val="20000"/>
                    </a:prstClr>
                  </a:glow>
                  <a:outerShdw blurRad="76200" sx="102000" sy="102000" algn="ctr" rotWithShape="0">
                    <a:prstClr val="white">
                      <a:alpha val="40000"/>
                    </a:prst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908934" y="4575801"/>
              <a:ext cx="4301177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lvl="0" indent="-342900">
                <a:buFont typeface="Arial" panose="020B0604020202020204" pitchFamily="34" charset="0"/>
                <a:buChar char="•"/>
                <a:defRPr/>
              </a:pPr>
              <a:r>
                <a:rPr lang="ko-KR" altLang="en-US" sz="3000" dirty="0" smtClean="0">
                  <a:solidFill>
                    <a:prstClr val="black"/>
                  </a:solidFill>
                  <a:effectLst>
                    <a:glow rad="63500">
                      <a:prstClr val="white">
                        <a:alpha val="20000"/>
                      </a:prstClr>
                    </a:glow>
                  </a:effectLst>
                  <a:latin typeface="Helvetica Now Text" panose="020B0504030202020204" pitchFamily="34" charset="0"/>
                  <a:cs typeface="Arial" panose="020B0604020202020204" pitchFamily="34" charset="0"/>
                </a:rPr>
                <a:t>보다 </a:t>
              </a:r>
              <a:r>
                <a:rPr lang="ko-KR" altLang="en-US" sz="3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20000"/>
                      </a:prstClr>
                    </a:glow>
                  </a:effectLst>
                  <a:latin typeface="Helvetica Now Text" panose="020B0504030202020204" pitchFamily="34" charset="0"/>
                  <a:cs typeface="Arial" panose="020B0604020202020204" pitchFamily="34" charset="0"/>
                </a:rPr>
                <a:t>유연한 설치 </a:t>
              </a:r>
              <a:r>
                <a:rPr lang="ko-KR" altLang="en-US" sz="3000" dirty="0" smtClean="0">
                  <a:solidFill>
                    <a:prstClr val="black"/>
                  </a:solidFill>
                  <a:effectLst>
                    <a:glow rad="63500">
                      <a:prstClr val="white">
                        <a:alpha val="20000"/>
                      </a:prstClr>
                    </a:glow>
                  </a:effectLst>
                  <a:latin typeface="Helvetica Now Text" panose="020B0504030202020204" pitchFamily="34" charset="0"/>
                  <a:cs typeface="Arial" panose="020B0604020202020204" pitchFamily="34" charset="0"/>
                </a:rPr>
                <a:t>옵션</a:t>
              </a:r>
              <a:endParaRPr lang="en-US" altLang="zh-CN" sz="3000" dirty="0">
                <a:solidFill>
                  <a:prstClr val="black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908934" y="5147865"/>
              <a:ext cx="5173211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ko-KR" altLang="en-US" sz="3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20000"/>
                      </a:prstClr>
                    </a:glow>
                  </a:effectLst>
                  <a:latin typeface="Helvetica Now Text" panose="020B0504030202020204" pitchFamily="34" charset="0"/>
                  <a:cs typeface="Arial" panose="020B0604020202020204" pitchFamily="34" charset="0"/>
                  <a:sym typeface="Helvetica Now Text" panose="020B0504030202020204" pitchFamily="34" charset="0"/>
                </a:rPr>
                <a:t>스토리지 및 배송 비용 절감</a:t>
              </a:r>
              <a:endParaRPr lang="en-US" altLang="zh-CN" sz="3000" dirty="0">
                <a:solidFill>
                  <a:prstClr val="black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cs typeface="Arial" panose="020B0604020202020204" pitchFamily="34" charset="0"/>
                <a:sym typeface="Helvetica Now Text" panose="020B0504030202020204" pitchFamily="34" charset="0"/>
              </a:endParaRPr>
            </a:p>
          </p:txBody>
        </p:sp>
      </p:grpSp>
      <p:sp>
        <p:nvSpPr>
          <p:cNvPr id="32" name="Titolo 1"/>
          <p:cNvSpPr txBox="1">
            <a:spLocks/>
          </p:cNvSpPr>
          <p:nvPr/>
        </p:nvSpPr>
        <p:spPr>
          <a:xfrm>
            <a:off x="885025" y="32261004"/>
            <a:ext cx="3201517" cy="646331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lvl="0">
              <a:defRPr sz="4400" b="1">
                <a:solidFill>
                  <a:srgbClr val="73B051"/>
                </a:solidFill>
                <a:effectLst>
                  <a:glow rad="63500">
                    <a:prstClr val="white">
                      <a:alpha val="20000"/>
                    </a:prstClr>
                  </a:glow>
                  <a:outerShdw blurRad="76200" sx="102000" sy="102000" algn="ctr" rotWithShape="0">
                    <a:prstClr val="white">
                      <a:alpha val="40000"/>
                    </a:prst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ko-KR" altLang="en-US" sz="3600" dirty="0" smtClean="0">
                <a:sym typeface="Helvetica Now Text" panose="020B0504030202020204" pitchFamily="34" charset="0"/>
              </a:rPr>
              <a:t>통합</a:t>
            </a:r>
            <a:r>
              <a:rPr lang="en-US" altLang="zh-CN" sz="3600" dirty="0" smtClean="0">
                <a:sym typeface="Helvetica Now Text" panose="020B0504030202020204" pitchFamily="34" charset="0"/>
              </a:rPr>
              <a:t> </a:t>
            </a:r>
            <a:r>
              <a:rPr lang="ko-KR" altLang="en-US" sz="3600" dirty="0" smtClean="0">
                <a:solidFill>
                  <a:prstClr val="black"/>
                </a:solidFill>
                <a:sym typeface="Helvetica Now Text" panose="020B0504030202020204" pitchFamily="34" charset="0"/>
              </a:rPr>
              <a:t>구조 설계</a:t>
            </a:r>
            <a:endParaRPr lang="en-US" altLang="zh-CN" sz="3600" dirty="0">
              <a:solidFill>
                <a:prstClr val="black"/>
              </a:solidFill>
              <a:sym typeface="Helvetica Now Text" panose="020B0504030202020204" pitchFamily="34" charset="0"/>
            </a:endParaRPr>
          </a:p>
        </p:txBody>
      </p:sp>
      <p:sp>
        <p:nvSpPr>
          <p:cNvPr id="33" name="Titolo 1"/>
          <p:cNvSpPr txBox="1">
            <a:spLocks/>
          </p:cNvSpPr>
          <p:nvPr/>
        </p:nvSpPr>
        <p:spPr>
          <a:xfrm>
            <a:off x="861059" y="33006537"/>
            <a:ext cx="8071440" cy="10156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3400">
                <a:solidFill>
                  <a:prstClr val="black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sz="3000" dirty="0">
                <a:sym typeface="Helvetica Now Text" panose="020B0504030202020204" pitchFamily="34" charset="0"/>
              </a:rPr>
              <a:t>추가 하드 드라이브가 필요 없는 간편한 </a:t>
            </a:r>
            <a:r>
              <a:rPr lang="ko-KR" altLang="en-US" sz="3000" dirty="0" smtClean="0">
                <a:sym typeface="Helvetica Now Text" panose="020B0504030202020204" pitchFamily="34" charset="0"/>
              </a:rPr>
              <a:t>설치</a:t>
            </a:r>
            <a:endParaRPr lang="en-US" altLang="zh-CN" sz="3000" dirty="0" smtClean="0">
              <a:sym typeface="Helvetica Now Text" panose="020B0504030202020204" pitchFamily="34" charset="0"/>
            </a:endParaRPr>
          </a:p>
          <a:p>
            <a:r>
              <a:rPr lang="ko-KR" altLang="en-US" sz="3000" dirty="0">
                <a:sym typeface="Helvetica Now Text" panose="020B0504030202020204" pitchFamily="34" charset="0"/>
              </a:rPr>
              <a:t>간단한 플러그 앤 플레이 설정</a:t>
            </a:r>
            <a:endParaRPr lang="en-US" altLang="zh-CN" sz="3000" dirty="0">
              <a:sym typeface="Helvetica Now Text" panose="020B050403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47986" y="16512825"/>
            <a:ext cx="10520089" cy="1476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200" dirty="0" err="1">
                <a:latin typeface="Helvetica Now Text" panose="020B0504030202020204" pitchFamily="34" charset="0"/>
                <a:cs typeface="Helvetica" panose="020B0604020202020204" pitchFamily="34" charset="0"/>
              </a:rPr>
              <a:t>Hikvision</a:t>
            </a:r>
            <a:r>
              <a:rPr lang="ko-KR" altLang="en-US" sz="3200" dirty="0">
                <a:latin typeface="Helvetica Now Text" panose="020B0504030202020204" pitchFamily="34" charset="0"/>
                <a:cs typeface="Helvetica" panose="020B0604020202020204" pitchFamily="34" charset="0"/>
              </a:rPr>
              <a:t>은 </a:t>
            </a:r>
            <a:r>
              <a:rPr lang="en-US" altLang="ko-KR" sz="3200" dirty="0" err="1">
                <a:latin typeface="Helvetica Now Text" panose="020B0504030202020204" pitchFamily="34" charset="0"/>
                <a:cs typeface="Helvetica" panose="020B0604020202020204" pitchFamily="34" charset="0"/>
              </a:rPr>
              <a:t>eDVR</a:t>
            </a:r>
            <a:r>
              <a:rPr lang="ko-KR" altLang="en-US" sz="3200" dirty="0">
                <a:latin typeface="Helvetica Now Text" panose="020B0504030202020204" pitchFamily="34" charset="0"/>
                <a:cs typeface="Helvetica" panose="020B0604020202020204" pitchFamily="34" charset="0"/>
              </a:rPr>
              <a:t>에 스마트 코딩을 탑재하여 충분한 스토리지와 고품질 비디오 압축을 보장합니다</a:t>
            </a:r>
            <a:r>
              <a:rPr lang="en-US" altLang="ko-KR" sz="3200" dirty="0" smtClean="0">
                <a:latin typeface="Helvetica Now Text" panose="020B0504030202020204" pitchFamily="34" charset="0"/>
                <a:cs typeface="Helvetica" panose="020B0604020202020204" pitchFamily="34" charset="0"/>
              </a:rPr>
              <a:t>.</a:t>
            </a:r>
            <a:endParaRPr lang="zh-CN" altLang="en-US" sz="3200" dirty="0">
              <a:latin typeface="Helvetica Now Text" panose="020B050403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5406" y="28015742"/>
            <a:ext cx="6927265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34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altLang="zh-CN" sz="3000" dirty="0" smtClean="0">
                <a:latin typeface="Helvetica Now Text" panose="020B0504030202020204" pitchFamily="34" charset="0"/>
              </a:rPr>
              <a:t>4/8-ch: 151 </a:t>
            </a:r>
            <a:r>
              <a:rPr lang="en-US" altLang="zh-CN" sz="3000" dirty="0">
                <a:latin typeface="Helvetica Now Text" panose="020B0504030202020204" pitchFamily="34" charset="0"/>
              </a:rPr>
              <a:t>× 121 × 46 </a:t>
            </a:r>
            <a:r>
              <a:rPr lang="en-US" altLang="zh-CN" sz="3000" dirty="0" smtClean="0">
                <a:latin typeface="Helvetica Now Text" panose="020B0504030202020204" pitchFamily="34" charset="0"/>
              </a:rPr>
              <a:t>mm</a:t>
            </a:r>
          </a:p>
          <a:p>
            <a:r>
              <a:rPr lang="en-US" altLang="zh-CN" sz="3000" dirty="0" smtClean="0">
                <a:latin typeface="Helvetica Now Text" panose="020B0504030202020204" pitchFamily="34" charset="0"/>
              </a:rPr>
              <a:t>16-ch: </a:t>
            </a:r>
            <a:r>
              <a:rPr lang="en-US" altLang="zh-CN" sz="3000" dirty="0">
                <a:latin typeface="Helvetica Now Text" panose="020B0504030202020204" pitchFamily="34" charset="0"/>
              </a:rPr>
              <a:t>235 × 146.6 × 46.6 mm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602" y="24588301"/>
            <a:ext cx="6917740" cy="9223653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59441" y="35611268"/>
            <a:ext cx="4972031" cy="1303507"/>
          </a:xfrm>
          <a:prstGeom prst="roundRect">
            <a:avLst>
              <a:gd name="adj" fmla="val 21144"/>
            </a:avLst>
          </a:prstGeom>
          <a:solidFill>
            <a:srgbClr val="73B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err="1" smtClean="0">
                <a:latin typeface="Helvetica Now Text" panose="020B0504030202020204" pitchFamily="34" charset="0"/>
              </a:rPr>
              <a:t>eDVR</a:t>
            </a:r>
            <a:r>
              <a:rPr lang="en-US" altLang="zh-CN" sz="4000" b="1" dirty="0" smtClean="0">
                <a:latin typeface="Helvetica Now Text" panose="020B0504030202020204" pitchFamily="34" charset="0"/>
              </a:rPr>
              <a:t>: </a:t>
            </a:r>
          </a:p>
          <a:p>
            <a:pPr algn="ctr"/>
            <a:r>
              <a:rPr lang="en-US" altLang="zh-CN" sz="4000" b="1" dirty="0" smtClean="0">
                <a:latin typeface="Helvetica Now Text" panose="020B0504030202020204" pitchFamily="34" charset="0"/>
              </a:rPr>
              <a:t>3.25 min</a:t>
            </a:r>
            <a:endParaRPr lang="zh-CN" altLang="en-US" sz="4000" b="1" dirty="0">
              <a:latin typeface="Helvetica Now Text" panose="020B0504030202020204" pitchFamily="34" charset="0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6296044" y="35611267"/>
            <a:ext cx="4972031" cy="1303507"/>
          </a:xfrm>
          <a:prstGeom prst="roundRect">
            <a:avLst>
              <a:gd name="adj" fmla="val 2114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b="1" dirty="0" smtClean="0">
                <a:latin typeface="Helvetica Now Text" panose="020B0504030202020204" pitchFamily="34" charset="0"/>
              </a:rPr>
              <a:t>전통적</a:t>
            </a:r>
            <a:r>
              <a:rPr lang="en-US" altLang="zh-CN" sz="3600" b="1" dirty="0" smtClean="0">
                <a:latin typeface="Helvetica Now Text" panose="020B0504030202020204" pitchFamily="34" charset="0"/>
              </a:rPr>
              <a:t> DVR: 12.5 min</a:t>
            </a:r>
            <a:endParaRPr lang="zh-CN" altLang="en-US" sz="3600" b="1" dirty="0">
              <a:latin typeface="Helvetica Now Text" panose="020B0504030202020204" pitchFamily="34" charset="0"/>
            </a:endParaRPr>
          </a:p>
        </p:txBody>
      </p:sp>
      <p:sp>
        <p:nvSpPr>
          <p:cNvPr id="38" name="Titolo 1"/>
          <p:cNvSpPr txBox="1">
            <a:spLocks/>
          </p:cNvSpPr>
          <p:nvPr/>
        </p:nvSpPr>
        <p:spPr>
          <a:xfrm>
            <a:off x="3570212" y="34561108"/>
            <a:ext cx="5307863" cy="8309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3400">
                <a:solidFill>
                  <a:prstClr val="black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ko-KR" altLang="en-US" sz="3600" dirty="0">
                <a:sym typeface="Helvetica Now Text" panose="020B0504030202020204" pitchFamily="34" charset="0"/>
              </a:rPr>
              <a:t>설치 시간 약 </a:t>
            </a:r>
            <a:r>
              <a:rPr lang="en-US" altLang="zh-CN" sz="4800" b="1" dirty="0" smtClean="0">
                <a:solidFill>
                  <a:srgbClr val="73B051"/>
                </a:solidFill>
                <a:sym typeface="Helvetica Now Text" panose="020B0504030202020204" pitchFamily="34" charset="0"/>
              </a:rPr>
              <a:t>70% </a:t>
            </a:r>
            <a:r>
              <a:rPr lang="ko-KR" altLang="en-US" sz="3600" dirty="0" smtClean="0">
                <a:sym typeface="Helvetica Now Text" panose="020B0504030202020204" pitchFamily="34" charset="0"/>
              </a:rPr>
              <a:t>단축 </a:t>
            </a:r>
            <a:endParaRPr lang="en-US" altLang="zh-CN" sz="3600" b="1" dirty="0">
              <a:solidFill>
                <a:srgbClr val="73B051"/>
              </a:solidFill>
              <a:sym typeface="Helvetica Now Text" panose="020B050403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6458" y="37353097"/>
            <a:ext cx="10942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Helvetica Now Text" panose="020B0504030202020204" pitchFamily="34" charset="0"/>
              </a:rPr>
              <a:t>*</a:t>
            </a:r>
            <a:r>
              <a:rPr lang="ko-KR" altLang="en-US" sz="2400" dirty="0">
                <a:latin typeface="Helvetica Now Text" panose="020B0504030202020204" pitchFamily="34" charset="0"/>
              </a:rPr>
              <a:t>설정 시간은 사람마다 다릅니다</a:t>
            </a:r>
            <a:r>
              <a:rPr lang="en-US" altLang="ko-KR" sz="2400" dirty="0">
                <a:latin typeface="Helvetica Now Text" panose="020B0504030202020204" pitchFamily="34" charset="0"/>
              </a:rPr>
              <a:t>. </a:t>
            </a:r>
            <a:r>
              <a:rPr lang="ko-KR" altLang="en-US" sz="2400" dirty="0">
                <a:latin typeface="Helvetica Now Text" panose="020B0504030202020204" pitchFamily="34" charset="0"/>
              </a:rPr>
              <a:t>위의 데이터는 참조용입니다</a:t>
            </a:r>
            <a:r>
              <a:rPr lang="en-US" altLang="ko-KR" sz="2400" dirty="0">
                <a:latin typeface="Helvetica Now Text" panose="020B0504030202020204" pitchFamily="34" charset="0"/>
              </a:rPr>
              <a:t>.</a:t>
            </a:r>
            <a:endParaRPr lang="zh-CN" altLang="en-US" sz="2400" dirty="0">
              <a:latin typeface="Helvetica Now Text" panose="020B050403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92339" y="9480661"/>
            <a:ext cx="69461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200" dirty="0" smtClean="0">
                <a:latin typeface="Helvetica Now Text" panose="020B0504030202020204" pitchFamily="34" charset="0"/>
                <a:cs typeface="Helvetica" panose="020B0604020202020204" pitchFamily="34" charset="0"/>
              </a:rPr>
              <a:t>10</a:t>
            </a:r>
            <a:r>
              <a:rPr lang="ko-KR" altLang="en-US" sz="3200" dirty="0" smtClean="0">
                <a:latin typeface="Helvetica Now Text" panose="020B0504030202020204" pitchFamily="34" charset="0"/>
                <a:cs typeface="Helvetica" panose="020B0604020202020204" pitchFamily="34" charset="0"/>
              </a:rPr>
              <a:t>년 사용 보장하는 </a:t>
            </a:r>
            <a:r>
              <a:rPr lang="ko-KR" altLang="en-US" sz="3200" dirty="0">
                <a:latin typeface="Helvetica Now Text" panose="020B0504030202020204" pitchFamily="34" charset="0"/>
                <a:cs typeface="Helvetica" panose="020B0604020202020204" pitchFamily="34" charset="0"/>
              </a:rPr>
              <a:t>산업용 전자제품 분야의 </a:t>
            </a:r>
            <a:r>
              <a:rPr lang="ko-KR" altLang="en-US" sz="3200" dirty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글로벌 표준</a:t>
            </a:r>
            <a:r>
              <a:rPr lang="en-US" altLang="ko-KR" sz="3200" dirty="0">
                <a:solidFill>
                  <a:srgbClr val="73B05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(JESD47E)</a:t>
            </a:r>
            <a:r>
              <a:rPr lang="ko-KR" altLang="en-US" sz="3200" dirty="0">
                <a:latin typeface="Helvetica Now Text" panose="020B0504030202020204" pitchFamily="34" charset="0"/>
                <a:cs typeface="Helvetica" panose="020B0604020202020204" pitchFamily="34" charset="0"/>
              </a:rPr>
              <a:t>으로 </a:t>
            </a:r>
            <a:r>
              <a:rPr lang="ko-KR" altLang="en-US" sz="3200" dirty="0" smtClean="0">
                <a:latin typeface="Helvetica Now Text" panose="020B0504030202020204" pitchFamily="34" charset="0"/>
                <a:cs typeface="Helvetica" panose="020B0604020202020204" pitchFamily="34" charset="0"/>
              </a:rPr>
              <a:t>부하 </a:t>
            </a:r>
            <a:r>
              <a:rPr lang="ko-KR" altLang="en-US" sz="3200" dirty="0">
                <a:latin typeface="Helvetica Now Text" panose="020B0504030202020204" pitchFamily="34" charset="0"/>
                <a:cs typeface="Helvetica" panose="020B0604020202020204" pitchFamily="34" charset="0"/>
              </a:rPr>
              <a:t>테스트를 통해 </a:t>
            </a:r>
            <a:r>
              <a:rPr lang="ko-KR" altLang="en-US" sz="3200" dirty="0" smtClean="0">
                <a:latin typeface="Helvetica Now Text" panose="020B0504030202020204" pitchFamily="34" charset="0"/>
                <a:cs typeface="Helvetica" panose="020B0604020202020204" pitchFamily="34" charset="0"/>
              </a:rPr>
              <a:t>확인</a:t>
            </a:r>
            <a:endParaRPr lang="en-US" altLang="zh-CN" sz="3200" dirty="0">
              <a:latin typeface="Helvetica Now Text" panose="020B050403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0" name="Titolo 1"/>
          <p:cNvSpPr txBox="1">
            <a:spLocks/>
          </p:cNvSpPr>
          <p:nvPr/>
        </p:nvSpPr>
        <p:spPr>
          <a:xfrm>
            <a:off x="492125" y="8613142"/>
            <a:ext cx="6607899" cy="646331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1"/>
                </a:solidFill>
                <a:latin typeface="TSTAR PRO" panose="02000806030000020004" pitchFamily="50" charset="0"/>
              </a:defRPr>
            </a:lvl1pPr>
          </a:lstStyle>
          <a:p>
            <a:pPr marL="457200" lvl="0" indent="-457200">
              <a:buFont typeface="Wingdings" panose="05000000000000000000" pitchFamily="2" charset="2"/>
              <a:buChar char="ü"/>
              <a:defRPr/>
            </a:pPr>
            <a:r>
              <a:rPr lang="ko-KR" altLang="en-US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최대 </a:t>
            </a:r>
            <a:r>
              <a:rPr lang="en-US" altLang="ko-KR" sz="3600" b="1" dirty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10</a:t>
            </a:r>
            <a:r>
              <a:rPr lang="ko-KR" altLang="en-US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년간의 </a:t>
            </a:r>
            <a:r>
              <a:rPr lang="ko-KR" altLang="en-US" sz="3600" b="1" dirty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안정적인 </a:t>
            </a:r>
            <a:r>
              <a:rPr lang="ko-KR" altLang="en-US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사용</a:t>
            </a:r>
            <a:endParaRPr kumimoji="0" lang="en-US" altLang="zh-CN" sz="3600" b="1" i="0" u="none" strike="noStrike" kern="1200" cap="none" spc="0" normalizeH="0" baseline="0" noProof="0" dirty="0" smtClean="0">
              <a:ln>
                <a:noFill/>
              </a:ln>
              <a:solidFill>
                <a:srgbClr val="1F8090"/>
              </a:solidFill>
              <a:effectLst>
                <a:glow rad="63500">
                  <a:prstClr val="white">
                    <a:alpha val="20000"/>
                  </a:prstClr>
                </a:glow>
              </a:effectLst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pic>
        <p:nvPicPr>
          <p:cNvPr id="41" name="图片 40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" r="976"/>
          <a:stretch/>
        </p:blipFill>
        <p:spPr bwMode="auto">
          <a:xfrm>
            <a:off x="7587672" y="9301760"/>
            <a:ext cx="2989536" cy="354765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2" name="Titolo 1"/>
          <p:cNvSpPr txBox="1">
            <a:spLocks/>
          </p:cNvSpPr>
          <p:nvPr/>
        </p:nvSpPr>
        <p:spPr>
          <a:xfrm>
            <a:off x="492125" y="15811172"/>
            <a:ext cx="8988358" cy="646331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1"/>
                </a:solidFill>
                <a:latin typeface="TSTAR PRO" panose="02000806030000020004" pitchFamily="50" charset="0"/>
              </a:defRPr>
            </a:lvl1pPr>
          </a:lstStyle>
          <a:p>
            <a:pPr marL="457200" lvl="0" indent="-457200">
              <a:buFont typeface="Wingdings" panose="05000000000000000000" pitchFamily="2" charset="2"/>
              <a:buChar char="ü"/>
              <a:defRPr/>
            </a:pPr>
            <a:r>
              <a:rPr lang="en-US" altLang="zh-CN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H.265-</a:t>
            </a:r>
            <a:r>
              <a:rPr lang="ko-KR" altLang="en-US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기반</a:t>
            </a:r>
            <a:r>
              <a:rPr lang="en-US" altLang="zh-CN" sz="3600" dirty="0" smtClean="0">
                <a:latin typeface="Helvetica Now Text" panose="020B0504030202020204" pitchFamily="34" charset="0"/>
                <a:cs typeface="Helvetica" panose="020B0604020202020204" pitchFamily="34" charset="0"/>
              </a:rPr>
              <a:t> </a:t>
            </a:r>
            <a:r>
              <a:rPr lang="ko-KR" altLang="en-US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장면 </a:t>
            </a:r>
            <a:r>
              <a:rPr lang="ko-KR" altLang="en-US" sz="3600" b="1" dirty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적응형 </a:t>
            </a:r>
            <a:r>
              <a:rPr lang="ko-KR" altLang="en-US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비트레이트 제어</a:t>
            </a:r>
            <a:endParaRPr lang="en-US" altLang="zh-CN" sz="3600" b="1" dirty="0">
              <a:solidFill>
                <a:srgbClr val="1F8090"/>
              </a:solidFill>
              <a:effectLst>
                <a:glow rad="63500">
                  <a:prstClr val="white">
                    <a:alpha val="20000"/>
                  </a:prstClr>
                </a:glow>
              </a:effectLst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23021" y="18709392"/>
            <a:ext cx="10735198" cy="5486792"/>
            <a:chOff x="1248493" y="11451847"/>
            <a:chExt cx="8882597" cy="4539922"/>
          </a:xfrm>
        </p:grpSpPr>
        <p:graphicFrame>
          <p:nvGraphicFramePr>
            <p:cNvPr id="43" name="图表 4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5355131"/>
                </p:ext>
              </p:extLst>
            </p:nvPr>
          </p:nvGraphicFramePr>
          <p:xfrm>
            <a:off x="1324988" y="11918898"/>
            <a:ext cx="8806102" cy="40728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4" name="文本框 43"/>
            <p:cNvSpPr txBox="1"/>
            <p:nvPr/>
          </p:nvSpPr>
          <p:spPr>
            <a:xfrm>
              <a:off x="1314391" y="12054974"/>
              <a:ext cx="1715094" cy="280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bg2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defRPr>
              </a:lvl1pPr>
            </a:lstStyle>
            <a:p>
              <a:r>
                <a:rPr lang="ko-KR" altLang="en-US" b="0" dirty="0" smtClean="0">
                  <a:solidFill>
                    <a:srgbClr val="187D8F"/>
                  </a:solidFill>
                  <a:latin typeface="Helvetica Now Text" panose="020B0504030202020204" pitchFamily="34" charset="0"/>
                </a:rPr>
                <a:t>비트레이트 변화</a:t>
              </a:r>
              <a:endParaRPr lang="en-US" b="0" dirty="0">
                <a:solidFill>
                  <a:srgbClr val="187D8F"/>
                </a:solidFill>
                <a:latin typeface="Helvetica Now Text" panose="020B050403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248493" y="15534913"/>
              <a:ext cx="1496686" cy="2801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bg2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defRPr>
              </a:lvl1pPr>
            </a:lstStyle>
            <a:p>
              <a:pPr algn="ctr"/>
              <a:r>
                <a:rPr lang="en-US" b="0" dirty="0" smtClean="0">
                  <a:latin typeface="Helvetica Now Text" panose="020B0504030202020204" pitchFamily="34" charset="0"/>
                </a:rPr>
                <a:t>Night-time</a:t>
              </a:r>
              <a:endParaRPr lang="en-US" b="0" dirty="0">
                <a:latin typeface="Helvetica Now Text" panose="020B050403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139441" y="15534913"/>
              <a:ext cx="1933356" cy="2801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bg2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defRPr>
              </a:lvl1pPr>
            </a:lstStyle>
            <a:p>
              <a:pPr algn="ctr"/>
              <a:r>
                <a:rPr lang="en-US" b="0" dirty="0" smtClean="0">
                  <a:latin typeface="Helvetica Now Text" panose="020B0504030202020204" pitchFamily="34" charset="0"/>
                </a:rPr>
                <a:t>Morning</a:t>
              </a:r>
              <a:endParaRPr lang="en-US" b="0" dirty="0">
                <a:latin typeface="Helvetica Now Text" panose="020B050403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046512" y="15534913"/>
              <a:ext cx="1472322" cy="2801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bg2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defRPr>
              </a:lvl1pPr>
            </a:lstStyle>
            <a:p>
              <a:pPr algn="ctr"/>
              <a:r>
                <a:rPr lang="en-US" b="0" dirty="0" smtClean="0">
                  <a:latin typeface="Helvetica Now Text" panose="020B0504030202020204" pitchFamily="34" charset="0"/>
                </a:rPr>
                <a:t>Lunch peak</a:t>
              </a:r>
              <a:endParaRPr lang="en-US" b="0" dirty="0">
                <a:latin typeface="Helvetica Now Text" panose="020B050403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977653" y="15534913"/>
              <a:ext cx="1580737" cy="2801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bg2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defRPr>
              </a:lvl1pPr>
            </a:lstStyle>
            <a:p>
              <a:pPr algn="ctr"/>
              <a:r>
                <a:rPr lang="en-US" b="0" dirty="0" smtClean="0">
                  <a:latin typeface="Helvetica Now Text" panose="020B0504030202020204" pitchFamily="34" charset="0"/>
                </a:rPr>
                <a:t>Afternoon</a:t>
              </a:r>
              <a:endParaRPr lang="en-US" b="0" dirty="0">
                <a:latin typeface="Helvetica Now Text" panose="020B050403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338172" y="15534913"/>
              <a:ext cx="1496686" cy="2801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bg2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defRPr>
              </a:lvl1pPr>
            </a:lstStyle>
            <a:p>
              <a:pPr algn="ctr"/>
              <a:r>
                <a:rPr lang="en-US" b="0" dirty="0" smtClean="0">
                  <a:latin typeface="Helvetica Now Text" panose="020B0504030202020204" pitchFamily="34" charset="0"/>
                </a:rPr>
                <a:t>Night-time</a:t>
              </a:r>
              <a:endParaRPr lang="en-US" b="0" dirty="0">
                <a:latin typeface="Helvetica Now Text" panose="020B050403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468461" y="11451847"/>
              <a:ext cx="2623544" cy="687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bg2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defRPr>
              </a:lvl1pPr>
            </a:lstStyle>
            <a:p>
              <a:pPr algn="ctr"/>
              <a:r>
                <a:rPr lang="ko-KR" altLang="en-US" sz="2400" b="0" dirty="0" smtClean="0">
                  <a:solidFill>
                    <a:srgbClr val="C00000"/>
                  </a:solidFill>
                  <a:latin typeface="Helvetica Now Text" panose="020B0504030202020204" pitchFamily="34" charset="0"/>
                </a:rPr>
                <a:t>높은 </a:t>
              </a:r>
              <a:r>
                <a:rPr lang="ko-KR" altLang="en-US" sz="2400" b="0" dirty="0">
                  <a:solidFill>
                    <a:srgbClr val="C00000"/>
                  </a:solidFill>
                  <a:latin typeface="Helvetica Now Text" panose="020B0504030202020204" pitchFamily="34" charset="0"/>
                </a:rPr>
                <a:t>비트 전송률로 이미지 품질 </a:t>
              </a:r>
              <a:r>
                <a:rPr lang="ko-KR" altLang="en-US" sz="2400" b="0" dirty="0" smtClean="0">
                  <a:solidFill>
                    <a:srgbClr val="C00000"/>
                  </a:solidFill>
                  <a:latin typeface="Helvetica Now Text" panose="020B0504030202020204" pitchFamily="34" charset="0"/>
                </a:rPr>
                <a:t>향상</a:t>
              </a:r>
              <a:endParaRPr lang="en-US" sz="2400" b="0" dirty="0">
                <a:solidFill>
                  <a:srgbClr val="C00000"/>
                </a:solidFill>
                <a:latin typeface="Helvetica Now Text" panose="020B050403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276897" y="13752199"/>
              <a:ext cx="2623544" cy="687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bg2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defRPr>
              </a:lvl1pPr>
            </a:lstStyle>
            <a:p>
              <a:pPr algn="ctr"/>
              <a:r>
                <a:rPr lang="ko-KR" altLang="en-US" sz="2400" b="0" dirty="0">
                  <a:solidFill>
                    <a:srgbClr val="C00000"/>
                  </a:solidFill>
                  <a:latin typeface="Helvetica Now Text" panose="020B0504030202020204" pitchFamily="34" charset="0"/>
                </a:rPr>
                <a:t>낮은 비트 전송률로 스토리지 공간 절약</a:t>
              </a:r>
              <a:endParaRPr lang="en-US" sz="2400" b="0" dirty="0">
                <a:solidFill>
                  <a:srgbClr val="C00000"/>
                </a:solidFill>
                <a:latin typeface="Helvetica Now Text" panose="020B0504030202020204" pitchFamily="34" charset="0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1314391" y="12398059"/>
              <a:ext cx="0" cy="334058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文本框 52"/>
          <p:cNvSpPr txBox="1"/>
          <p:nvPr/>
        </p:nvSpPr>
        <p:spPr>
          <a:xfrm>
            <a:off x="521043" y="24562142"/>
            <a:ext cx="4452681" cy="895826"/>
          </a:xfrm>
          <a:prstGeom prst="roundRect">
            <a:avLst>
              <a:gd name="adj" fmla="val 31122"/>
            </a:avLst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장면 </a:t>
            </a:r>
            <a:r>
              <a:rPr lang="ko-KR" altLang="en-US" sz="2400" b="1" dirty="0">
                <a:solidFill>
                  <a:schemeClr val="bg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적응형 </a:t>
            </a:r>
            <a:r>
              <a:rPr lang="ko-KR" altLang="en-US" sz="2400" b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비트레이트</a:t>
            </a:r>
            <a:endParaRPr lang="en-US" sz="2400" b="1" dirty="0" smtClean="0">
              <a:solidFill>
                <a:schemeClr val="bg1"/>
              </a:solidFill>
              <a:latin typeface="Helvetica Now Text" panose="020B050403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(</a:t>
            </a:r>
            <a:r>
              <a:rPr lang="en-US" b="1" dirty="0" err="1" smtClean="0">
                <a:solidFill>
                  <a:schemeClr val="bg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eDVR</a:t>
            </a:r>
            <a:r>
              <a:rPr lang="en-US" b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)</a:t>
            </a:r>
            <a:endParaRPr lang="en-US" b="1" dirty="0">
              <a:solidFill>
                <a:schemeClr val="bg1"/>
              </a:solidFill>
              <a:latin typeface="Helvetica Now Text" panose="020B050403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392006" y="24523688"/>
            <a:ext cx="2612752" cy="967621"/>
          </a:xfrm>
          <a:prstGeom prst="roundRect">
            <a:avLst>
              <a:gd name="adj" fmla="val 24829"/>
            </a:avLst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bg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가변 </a:t>
            </a:r>
            <a:r>
              <a:rPr lang="ko-KR" altLang="en-US" sz="2400" b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비트레이트 </a:t>
            </a:r>
            <a:r>
              <a:rPr lang="en-US" sz="2400" b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(H.265 Pro)</a:t>
            </a:r>
            <a:endParaRPr lang="en-US" sz="2400" b="1" dirty="0">
              <a:solidFill>
                <a:schemeClr val="bg1"/>
              </a:solidFill>
              <a:latin typeface="Helvetica Now Text" panose="020B050403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8334941" y="24527704"/>
            <a:ext cx="2935179" cy="963605"/>
          </a:xfrm>
          <a:prstGeom prst="roundRect">
            <a:avLst>
              <a:gd name="adj" fmla="val 2740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schemeClr val="bg1"/>
                </a:solidFill>
                <a:latin typeface="Helvetica Now Text" panose="020B0504030202020204" pitchFamily="34" charset="0"/>
                <a:cs typeface="Helvetica" panose="020B0604020202020204" pitchFamily="34" charset="0"/>
              </a:rPr>
              <a:t>고정 비트레이트</a:t>
            </a:r>
            <a:endParaRPr lang="en-US" altLang="zh-CN" sz="2400" b="1" dirty="0">
              <a:solidFill>
                <a:schemeClr val="bg1"/>
              </a:solidFill>
              <a:latin typeface="Helvetica Now Text" panose="020B050403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8" name="Titolo 1"/>
          <p:cNvSpPr txBox="1">
            <a:spLocks/>
          </p:cNvSpPr>
          <p:nvPr/>
        </p:nvSpPr>
        <p:spPr>
          <a:xfrm>
            <a:off x="492125" y="451549"/>
            <a:ext cx="3078087" cy="646331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1"/>
                </a:solidFill>
                <a:latin typeface="TSTAR PRO" panose="02000806030000020004" pitchFamily="50" charset="0"/>
              </a:defRPr>
            </a:lvl1pPr>
          </a:lstStyle>
          <a:p>
            <a:pPr marL="457200" lvl="0" indent="-457200">
              <a:buFont typeface="Wingdings" panose="05000000000000000000" pitchFamily="2" charset="2"/>
              <a:buChar char="ü"/>
              <a:defRPr/>
            </a:pPr>
            <a:r>
              <a:rPr lang="ko-KR" altLang="en-US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친환경 포장</a:t>
            </a:r>
            <a:endParaRPr kumimoji="0" lang="en-US" altLang="zh-CN" sz="3600" b="1" i="0" u="none" strike="noStrike" kern="1200" cap="none" spc="0" normalizeH="0" baseline="0" noProof="0" dirty="0" smtClean="0">
              <a:ln>
                <a:noFill/>
              </a:ln>
              <a:solidFill>
                <a:srgbClr val="1F8090"/>
              </a:solidFill>
              <a:effectLst>
                <a:glow rad="63500">
                  <a:prstClr val="white">
                    <a:alpha val="20000"/>
                  </a:prstClr>
                </a:glow>
              </a:effectLst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92339" y="1206772"/>
            <a:ext cx="113000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Helvetica Now Text Light" panose="020B040403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ko-KR" altLang="en-US" sz="3200" dirty="0" smtClean="0"/>
              <a:t>하이크비전은 </a:t>
            </a:r>
            <a:r>
              <a:rPr lang="ko-KR" altLang="en-US" sz="3200" dirty="0"/>
              <a:t>환경에 더 좋은 </a:t>
            </a:r>
            <a:r>
              <a:rPr lang="ko-KR" altLang="en-US" sz="3200" dirty="0" smtClean="0"/>
              <a:t>생물 가분해성 </a:t>
            </a:r>
            <a:r>
              <a:rPr lang="ko-KR" altLang="en-US" sz="3200" dirty="0"/>
              <a:t>물질을 </a:t>
            </a:r>
            <a:r>
              <a:rPr lang="ko-KR" altLang="en-US" sz="3200" dirty="0" smtClean="0"/>
              <a:t>사용합니다</a:t>
            </a:r>
            <a:r>
              <a:rPr lang="en-US" altLang="zh-CN" sz="3200" dirty="0" smtClean="0"/>
              <a:t>.</a:t>
            </a:r>
            <a:endParaRPr lang="en-US" altLang="zh-CN" sz="3200" dirty="0"/>
          </a:p>
        </p:txBody>
      </p:sp>
      <p:cxnSp>
        <p:nvCxnSpPr>
          <p:cNvPr id="61" name="直接连接符 60"/>
          <p:cNvCxnSpPr/>
          <p:nvPr/>
        </p:nvCxnSpPr>
        <p:spPr>
          <a:xfrm>
            <a:off x="5503857" y="3016124"/>
            <a:ext cx="2160817" cy="0"/>
          </a:xfrm>
          <a:prstGeom prst="line">
            <a:avLst/>
          </a:prstGeom>
          <a:ln w="28575">
            <a:solidFill>
              <a:srgbClr val="73B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椭圆 61"/>
          <p:cNvSpPr/>
          <p:nvPr/>
        </p:nvSpPr>
        <p:spPr>
          <a:xfrm>
            <a:off x="7587672" y="2939122"/>
            <a:ext cx="154004" cy="154004"/>
          </a:xfrm>
          <a:prstGeom prst="ellipse">
            <a:avLst/>
          </a:prstGeom>
          <a:solidFill>
            <a:srgbClr val="73B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5874013" y="3301518"/>
            <a:ext cx="47031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>
                <a:latin typeface="Helvetica Now Text" panose="020B0504030202020204" pitchFamily="34" charset="0"/>
              </a:rPr>
              <a:t>외부 포장용 </a:t>
            </a:r>
            <a:r>
              <a:rPr lang="ko-KR" altLang="en-US" sz="2800" dirty="0" smtClean="0">
                <a:latin typeface="Helvetica Now Text" panose="020B0504030202020204" pitchFamily="34" charset="0"/>
              </a:rPr>
              <a:t>생물 가분해성 </a:t>
            </a:r>
            <a:r>
              <a:rPr lang="ko-KR" altLang="en-US" sz="2800" dirty="0">
                <a:latin typeface="Helvetica Now Text" panose="020B0504030202020204" pitchFamily="34" charset="0"/>
              </a:rPr>
              <a:t>종이</a:t>
            </a:r>
            <a:endParaRPr lang="zh-CN" altLang="en-US" sz="2800" dirty="0">
              <a:latin typeface="Helvetica Now Text" panose="020B0504030202020204" pitchFamily="34" charset="0"/>
            </a:endParaRPr>
          </a:p>
        </p:txBody>
      </p:sp>
      <p:cxnSp>
        <p:nvCxnSpPr>
          <p:cNvPr id="64" name="直接连接符 63"/>
          <p:cNvCxnSpPr>
            <a:endCxn id="65" idx="2"/>
          </p:cNvCxnSpPr>
          <p:nvPr/>
        </p:nvCxnSpPr>
        <p:spPr>
          <a:xfrm>
            <a:off x="5246326" y="4802280"/>
            <a:ext cx="2418348" cy="0"/>
          </a:xfrm>
          <a:prstGeom prst="line">
            <a:avLst/>
          </a:prstGeom>
          <a:ln w="28575">
            <a:solidFill>
              <a:srgbClr val="73B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椭圆 64"/>
          <p:cNvSpPr/>
          <p:nvPr/>
        </p:nvSpPr>
        <p:spPr>
          <a:xfrm>
            <a:off x="7664674" y="4725278"/>
            <a:ext cx="154004" cy="154004"/>
          </a:xfrm>
          <a:prstGeom prst="ellipse">
            <a:avLst/>
          </a:prstGeom>
          <a:solidFill>
            <a:srgbClr val="73B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5839283" y="5052416"/>
            <a:ext cx="47379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>
                <a:latin typeface="Helvetica Now Text" panose="020B0504030202020204" pitchFamily="34" charset="0"/>
              </a:rPr>
              <a:t>내부 포장용 </a:t>
            </a:r>
            <a:r>
              <a:rPr lang="ko-KR" altLang="en-US" sz="2800" dirty="0" smtClean="0">
                <a:latin typeface="Helvetica Now Text" panose="020B0504030202020204" pitchFamily="34" charset="0"/>
              </a:rPr>
              <a:t>생물 가분해성 </a:t>
            </a:r>
            <a:r>
              <a:rPr lang="ko-KR" altLang="en-US" sz="2800" dirty="0">
                <a:latin typeface="Helvetica Now Text" panose="020B0504030202020204" pitchFamily="34" charset="0"/>
              </a:rPr>
              <a:t>플라스틱</a:t>
            </a:r>
            <a:endParaRPr lang="zh-CN" altLang="en-US" sz="2800" dirty="0">
              <a:latin typeface="Helvetica Now Tex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05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6994777" y="31632253"/>
            <a:ext cx="4283248" cy="1934442"/>
          </a:xfrm>
          <a:prstGeom prst="roundRect">
            <a:avLst>
              <a:gd name="adj" fmla="val 12728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rot="10800000">
            <a:off x="-665077" y="23943148"/>
            <a:ext cx="13029595" cy="1125364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5090"/>
          </a:p>
        </p:txBody>
      </p:sp>
      <p:sp>
        <p:nvSpPr>
          <p:cNvPr id="75" name="矩形 74"/>
          <p:cNvSpPr/>
          <p:nvPr/>
        </p:nvSpPr>
        <p:spPr>
          <a:xfrm rot="10800000">
            <a:off x="-683653" y="12703286"/>
            <a:ext cx="13029595" cy="1125364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5090"/>
          </a:p>
        </p:txBody>
      </p:sp>
      <p:sp>
        <p:nvSpPr>
          <p:cNvPr id="74" name="矩形 73"/>
          <p:cNvSpPr/>
          <p:nvPr/>
        </p:nvSpPr>
        <p:spPr>
          <a:xfrm rot="10800000">
            <a:off x="-683653" y="9136"/>
            <a:ext cx="13029595" cy="1125364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5090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502051" y="306726"/>
            <a:ext cx="749219" cy="694188"/>
          </a:xfrm>
          <a:prstGeom prst="rect">
            <a:avLst/>
          </a:prstGeom>
        </p:spPr>
      </p:pic>
      <p:sp>
        <p:nvSpPr>
          <p:cNvPr id="57" name="矩形 56"/>
          <p:cNvSpPr/>
          <p:nvPr/>
        </p:nvSpPr>
        <p:spPr>
          <a:xfrm>
            <a:off x="854067" y="1690718"/>
            <a:ext cx="5612434" cy="646331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3600" b="1" dirty="0" err="1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  <a:outerShdw blurRad="76200" sx="102000" sy="102000" algn="ctr" rotWithShape="0">
                    <a:prstClr val="white">
                      <a:alpha val="40000"/>
                    </a:prst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AcuSense</a:t>
            </a:r>
            <a:r>
              <a:rPr lang="en-US" altLang="zh-CN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  <a:outerShdw blurRad="76200" sx="102000" sy="102000" algn="ctr" rotWithShape="0">
                    <a:prstClr val="white">
                      <a:alpha val="40000"/>
                    </a:prst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/ </a:t>
            </a:r>
            <a:r>
              <a:rPr lang="ko-KR" altLang="en-US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  <a:outerShdw blurRad="76200" sx="102000" sy="102000" algn="ctr" rotWithShape="0">
                    <a:prstClr val="white">
                      <a:alpha val="40000"/>
                    </a:prst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움직임 감지</a:t>
            </a:r>
            <a:r>
              <a:rPr lang="en-US" altLang="zh-CN" sz="3600" b="1" dirty="0" smtClean="0">
                <a:solidFill>
                  <a:srgbClr val="1F8090"/>
                </a:solidFill>
                <a:effectLst>
                  <a:glow rad="63500">
                    <a:prstClr val="white">
                      <a:alpha val="20000"/>
                    </a:prstClr>
                  </a:glow>
                  <a:outerShdw blurRad="76200" sx="102000" sy="102000" algn="ctr" rotWithShape="0">
                    <a:prstClr val="white">
                      <a:alpha val="40000"/>
                    </a:prst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2.0</a:t>
            </a:r>
            <a:endParaRPr lang="zh-CN" altLang="en-US" sz="3600" b="1" dirty="0">
              <a:solidFill>
                <a:srgbClr val="1F8090"/>
              </a:solidFill>
              <a:effectLst>
                <a:glow rad="63500">
                  <a:prstClr val="white">
                    <a:alpha val="20000"/>
                  </a:prstClr>
                </a:glow>
                <a:outerShdw blurRad="76200" sx="102000" sy="102000" algn="ctr" rotWithShape="0">
                  <a:prstClr val="white">
                    <a:alpha val="40000"/>
                  </a:prst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54066" y="2550564"/>
            <a:ext cx="10411833" cy="553998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000" dirty="0">
                <a:solidFill>
                  <a:prstClr val="black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정확한 알람을 통해 사람과 차량을 분류할 수 있습니다</a:t>
            </a:r>
            <a:endParaRPr lang="en-US" altLang="zh-CN" sz="3000" dirty="0">
              <a:solidFill>
                <a:prstClr val="black"/>
              </a:solidFill>
              <a:effectLst>
                <a:glow rad="63500">
                  <a:prstClr val="white">
                    <a:alpha val="20000"/>
                  </a:prstClr>
                </a:glow>
              </a:effectLst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04615" y="445094"/>
            <a:ext cx="106648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0" b="1" dirty="0">
                <a:latin typeface="Helvetica Now Text" panose="020B0504030202020204" pitchFamily="34" charset="0"/>
                <a:cs typeface="Arial" panose="020B0604020202020204" pitchFamily="34" charset="0"/>
              </a:rPr>
              <a:t>Efficient Video Analysis</a:t>
            </a:r>
            <a:endParaRPr lang="zh-CN" altLang="en-US" sz="5000" b="1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itolo 1"/>
          <p:cNvSpPr txBox="1">
            <a:spLocks/>
          </p:cNvSpPr>
          <p:nvPr/>
        </p:nvSpPr>
        <p:spPr>
          <a:xfrm>
            <a:off x="1189768" y="12933480"/>
            <a:ext cx="4201792" cy="861774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prstClr val="black"/>
                </a:solidFill>
                <a:effectLst>
                  <a:glow rad="63500">
                    <a:prstClr val="white">
                      <a:alpha val="20000"/>
                    </a:prstClr>
                  </a:glow>
                  <a:outerShdw blurRad="76200" sx="102000" sy="102000" algn="ctr" rotWithShape="0">
                    <a:prstClr val="white">
                      <a:alpha val="40000"/>
                    </a:prst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ko-KR" altLang="en-US" sz="5000" dirty="0" smtClean="0">
                <a:solidFill>
                  <a:schemeClr val="tx1"/>
                </a:solidFill>
                <a:ea typeface="+mn-ea"/>
                <a:sym typeface="Helvetica Now Text" panose="020B0504030202020204" pitchFamily="34" charset="0"/>
              </a:rPr>
              <a:t>응용 시나리오</a:t>
            </a:r>
            <a:endParaRPr lang="en-US" altLang="zh-CN" sz="5000" dirty="0">
              <a:solidFill>
                <a:schemeClr val="tx1"/>
              </a:solidFill>
              <a:ea typeface="+mn-ea"/>
              <a:sym typeface="Helvetica Now Text" panose="020B0504030202020204" pitchFamily="34" charset="0"/>
            </a:endParaRPr>
          </a:p>
        </p:txBody>
      </p:sp>
      <p:pic>
        <p:nvPicPr>
          <p:cNvPr id="134" name="图片 1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51" y="15145513"/>
            <a:ext cx="5247205" cy="3497261"/>
          </a:xfrm>
          <a:prstGeom prst="rect">
            <a:avLst/>
          </a:prstGeom>
        </p:spPr>
      </p:pic>
      <p:sp>
        <p:nvSpPr>
          <p:cNvPr id="135" name="文本框 134"/>
          <p:cNvSpPr txBox="1"/>
          <p:nvPr/>
        </p:nvSpPr>
        <p:spPr>
          <a:xfrm>
            <a:off x="2663951" y="14437099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400" dirty="0" smtClean="0">
                <a:solidFill>
                  <a:srgbClr val="187D8F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빌라</a:t>
            </a:r>
            <a:endParaRPr lang="zh-CN" altLang="en-US" sz="3400" dirty="0">
              <a:solidFill>
                <a:srgbClr val="187D8F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136" name="图片 1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339" y="15157134"/>
            <a:ext cx="5160561" cy="3485410"/>
          </a:xfrm>
          <a:prstGeom prst="rect">
            <a:avLst/>
          </a:prstGeom>
        </p:spPr>
      </p:pic>
      <p:sp>
        <p:nvSpPr>
          <p:cNvPr id="137" name="文本框 136"/>
          <p:cNvSpPr txBox="1"/>
          <p:nvPr/>
        </p:nvSpPr>
        <p:spPr>
          <a:xfrm>
            <a:off x="7350960" y="14480966"/>
            <a:ext cx="248016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400" dirty="0" smtClean="0">
                <a:solidFill>
                  <a:srgbClr val="187D8F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소규모 가게</a:t>
            </a:r>
            <a:endParaRPr lang="zh-CN" altLang="en-US" sz="3400" dirty="0">
              <a:solidFill>
                <a:srgbClr val="187D8F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138" name="Titolo 1"/>
          <p:cNvSpPr txBox="1">
            <a:spLocks/>
          </p:cNvSpPr>
          <p:nvPr/>
        </p:nvSpPr>
        <p:spPr>
          <a:xfrm>
            <a:off x="823191" y="24369174"/>
            <a:ext cx="4371710" cy="861774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1"/>
                </a:solidFill>
                <a:latin typeface="TSTAR PRO" panose="02000806030000020004" pitchFamily="50" charset="0"/>
              </a:defRPr>
            </a:lvl1pPr>
          </a:lstStyle>
          <a:p>
            <a:pPr lvl="0">
              <a:defRPr/>
            </a:pPr>
            <a:r>
              <a:rPr lang="ko-KR" altLang="en-US" sz="5000" b="1" dirty="0" smtClean="0">
                <a:solidFill>
                  <a:schemeClr val="tx1"/>
                </a:solidFill>
                <a:effectLst>
                  <a:glow rad="63500">
                    <a:prstClr val="white">
                      <a:alpha val="20000"/>
                    </a:prstClr>
                  </a:glow>
                  <a:outerShdw blurRad="76200" sx="102000" sy="102000" algn="ctr" rotWithShape="0">
                    <a:prstClr val="white">
                      <a:alpha val="40000"/>
                    </a:prstClr>
                  </a:outerShdw>
                </a:effectLst>
                <a:latin typeface="Helvetica Now Text" panose="020B0504030202020204" pitchFamily="34" charset="0"/>
                <a:cs typeface="Arial" panose="020B0604020202020204" pitchFamily="34" charset="0"/>
                <a:sym typeface="Helvetica Now Text" panose="020B0504030202020204" pitchFamily="34" charset="0"/>
              </a:rPr>
              <a:t>제품 쇼 케이스</a:t>
            </a:r>
            <a:endParaRPr lang="en-US" altLang="zh-CN" sz="5000" b="1" dirty="0">
              <a:solidFill>
                <a:schemeClr val="tx1"/>
              </a:solidFill>
              <a:effectLst>
                <a:glow rad="63500">
                  <a:prstClr val="white">
                    <a:alpha val="20000"/>
                  </a:prstClr>
                </a:glow>
                <a:outerShdw blurRad="76200" sx="102000" sy="102000" algn="ctr" rotWithShape="0">
                  <a:prstClr val="white">
                    <a:alpha val="40000"/>
                  </a:prstClr>
                </a:outerShdw>
              </a:effectLst>
              <a:latin typeface="Helvetica Now Text" panose="020B0504030202020204" pitchFamily="34" charset="0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502051" y="12922166"/>
            <a:ext cx="749219" cy="694188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520627" y="24269604"/>
            <a:ext cx="749219" cy="694188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5" b="16935"/>
          <a:stretch/>
        </p:blipFill>
        <p:spPr>
          <a:xfrm>
            <a:off x="343675" y="3812935"/>
            <a:ext cx="5506046" cy="3088008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73"/>
          <a:stretch/>
        </p:blipFill>
        <p:spPr>
          <a:xfrm>
            <a:off x="6097371" y="3794179"/>
            <a:ext cx="5489657" cy="3108118"/>
          </a:xfrm>
          <a:prstGeom prst="rect">
            <a:avLst/>
          </a:prstGeom>
        </p:spPr>
      </p:pic>
      <p:sp>
        <p:nvSpPr>
          <p:cNvPr id="86" name="圆角矩形 85"/>
          <p:cNvSpPr/>
          <p:nvPr/>
        </p:nvSpPr>
        <p:spPr>
          <a:xfrm>
            <a:off x="1122659" y="7227563"/>
            <a:ext cx="3948079" cy="677108"/>
          </a:xfrm>
          <a:prstGeom prst="roundRect">
            <a:avLst>
              <a:gd name="adj" fmla="val 50000"/>
            </a:avLst>
          </a:prstGeom>
          <a:solidFill>
            <a:srgbClr val="73B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 smtClean="0">
                <a:solidFill>
                  <a:prstClr val="white"/>
                </a:solidFill>
                <a:latin typeface="Helvetica Now Text"/>
                <a:ea typeface="等线"/>
              </a:rPr>
              <a:t>움직임 감지</a:t>
            </a:r>
            <a:r>
              <a:rPr lang="en-US" altLang="zh-CN" sz="2800" b="1" dirty="0" smtClean="0">
                <a:solidFill>
                  <a:prstClr val="white"/>
                </a:solidFill>
                <a:latin typeface="Helvetica Now Text"/>
                <a:ea typeface="等线"/>
              </a:rPr>
              <a:t>2.0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/>
              <a:ea typeface="等线"/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6868160" y="7227563"/>
            <a:ext cx="3948079" cy="677108"/>
          </a:xfrm>
          <a:prstGeom prst="roundRect">
            <a:avLst>
              <a:gd name="adj" fmla="val 50000"/>
            </a:avLst>
          </a:prstGeom>
          <a:solidFill>
            <a:srgbClr val="73B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 smtClean="0">
                <a:solidFill>
                  <a:prstClr val="white"/>
                </a:solidFill>
                <a:latin typeface="Helvetica Now Text"/>
                <a:ea typeface="等线"/>
              </a:rPr>
              <a:t>주변 보호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/>
              <a:ea typeface="等线"/>
            </a:endParaRPr>
          </a:p>
        </p:txBody>
      </p:sp>
      <p:pic>
        <p:nvPicPr>
          <p:cNvPr id="88" name="图片 8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551503" y="8625399"/>
            <a:ext cx="749219" cy="694188"/>
          </a:xfrm>
          <a:prstGeom prst="rect">
            <a:avLst/>
          </a:prstGeom>
        </p:spPr>
      </p:pic>
      <p:sp>
        <p:nvSpPr>
          <p:cNvPr id="89" name="文本框 88"/>
          <p:cNvSpPr txBox="1"/>
          <p:nvPr/>
        </p:nvSpPr>
        <p:spPr>
          <a:xfrm>
            <a:off x="854067" y="8763767"/>
            <a:ext cx="106648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000" b="1" dirty="0" smtClean="0">
                <a:latin typeface="Helvetica Now Text" panose="020B0504030202020204" pitchFamily="34" charset="0"/>
                <a:cs typeface="Arial" panose="020B0604020202020204" pitchFamily="34" charset="0"/>
              </a:rPr>
              <a:t>워런티 기간 연장</a:t>
            </a:r>
            <a:endParaRPr lang="zh-CN" altLang="en-US" sz="5000" b="1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2793479" y="10072807"/>
            <a:ext cx="5007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1F8090"/>
                </a:solidFill>
                <a:latin typeface="Helvetica Now Text" panose="020B0504030202020204" pitchFamily="34" charset="0"/>
              </a:rPr>
              <a:t>3</a:t>
            </a:r>
            <a:r>
              <a:rPr lang="ko-KR" altLang="en-US" sz="3600" b="1" dirty="0" smtClean="0">
                <a:solidFill>
                  <a:srgbClr val="1F8090"/>
                </a:solidFill>
                <a:latin typeface="Helvetica Now Text" panose="020B0504030202020204" pitchFamily="34" charset="0"/>
              </a:rPr>
              <a:t>년 보증</a:t>
            </a:r>
            <a:endParaRPr lang="zh-CN" altLang="en-US" sz="3600" b="1" dirty="0">
              <a:solidFill>
                <a:srgbClr val="1F8090"/>
              </a:solidFill>
              <a:latin typeface="Helvetica Now Text" panose="020B0504030202020204" pitchFamily="34" charset="0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2719175" y="10847382"/>
            <a:ext cx="9160087" cy="615553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400" dirty="0">
                <a:solidFill>
                  <a:prstClr val="black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안심하고 사용할 수 있는 보증 기간 연장</a:t>
            </a:r>
            <a:endParaRPr lang="en-US" altLang="zh-CN" sz="3400" dirty="0">
              <a:solidFill>
                <a:prstClr val="black"/>
              </a:solidFill>
              <a:effectLst>
                <a:glow rad="63500">
                  <a:prstClr val="white">
                    <a:alpha val="20000"/>
                  </a:prstClr>
                </a:glow>
              </a:effectLst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900798" y="9862819"/>
            <a:ext cx="1610448" cy="1610448"/>
          </a:xfrm>
          <a:prstGeom prst="ellipse">
            <a:avLst/>
          </a:prstGeom>
          <a:solidFill>
            <a:srgbClr val="1F8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67" y="10119307"/>
            <a:ext cx="1717549" cy="965650"/>
          </a:xfrm>
          <a:prstGeom prst="rect">
            <a:avLst/>
          </a:prstGeom>
        </p:spPr>
      </p:pic>
      <p:sp>
        <p:nvSpPr>
          <p:cNvPr id="92" name="文本框 91"/>
          <p:cNvSpPr txBox="1"/>
          <p:nvPr/>
        </p:nvSpPr>
        <p:spPr>
          <a:xfrm>
            <a:off x="876660" y="26601166"/>
            <a:ext cx="3029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Helvetica Now Text" panose="020B0504030202020204" pitchFamily="34" charset="0"/>
              </a:rPr>
              <a:t>iDS-E08HQHI-B</a:t>
            </a:r>
            <a:endParaRPr lang="zh-CN" altLang="en-US" sz="2800" dirty="0">
              <a:latin typeface="Helvetica Now Text" panose="020B0504030202020204" pitchFamily="34" charset="0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4472624" y="26634506"/>
            <a:ext cx="3174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Helvetica Now Text" panose="020B0504030202020204" pitchFamily="34" charset="0"/>
              </a:rPr>
              <a:t>iDS-E04HUHI-B</a:t>
            </a:r>
            <a:endParaRPr lang="zh-CN" altLang="en-US" sz="2800" dirty="0">
              <a:latin typeface="Helvetica Now Text" panose="020B050403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85489" y="26162109"/>
            <a:ext cx="10704924" cy="2149961"/>
          </a:xfrm>
          <a:prstGeom prst="roundRect">
            <a:avLst>
              <a:gd name="adj" fmla="val 9963"/>
            </a:avLst>
          </a:prstGeom>
          <a:noFill/>
          <a:ln w="28575">
            <a:solidFill>
              <a:srgbClr val="1F8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757111" y="25689323"/>
            <a:ext cx="4634449" cy="667327"/>
          </a:xfrm>
          <a:prstGeom prst="roundRect">
            <a:avLst>
              <a:gd name="adj" fmla="val 20892"/>
            </a:avLst>
          </a:prstGeom>
          <a:solidFill>
            <a:srgbClr val="1F8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>
                <a:latin typeface="Helvetica Now Text" panose="020B0504030202020204" pitchFamily="34" charset="0"/>
              </a:rPr>
              <a:t>최대 </a:t>
            </a:r>
            <a:r>
              <a:rPr lang="en-US" altLang="ko-KR" sz="2800" b="1" dirty="0">
                <a:latin typeface="Helvetica Now Text" panose="020B0504030202020204" pitchFamily="34" charset="0"/>
              </a:rPr>
              <a:t>2</a:t>
            </a:r>
            <a:r>
              <a:rPr lang="ko-KR" altLang="en-US" sz="2800" b="1" dirty="0">
                <a:latin typeface="Helvetica Now Text" panose="020B0504030202020204" pitchFamily="34" charset="0"/>
              </a:rPr>
              <a:t>주 녹화</a:t>
            </a:r>
            <a:endParaRPr lang="zh-CN" altLang="en-US" sz="2800" b="1" dirty="0">
              <a:latin typeface="Helvetica Now Text" panose="020B0504030202020204" pitchFamily="34" charset="0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1096780" y="29911007"/>
            <a:ext cx="291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Helvetica Now Text" panose="020B0504030202020204" pitchFamily="34" charset="0"/>
              </a:rPr>
              <a:t>iDS-E04HQHI-D</a:t>
            </a:r>
            <a:endParaRPr lang="zh-CN" altLang="en-US" sz="2800" dirty="0">
              <a:latin typeface="Helvetica Now Text" panose="020B0504030202020204" pitchFamily="34" charset="0"/>
            </a:endParaRPr>
          </a:p>
        </p:txBody>
      </p:sp>
      <p:sp>
        <p:nvSpPr>
          <p:cNvPr id="118" name="圆角矩形 117"/>
          <p:cNvSpPr/>
          <p:nvPr/>
        </p:nvSpPr>
        <p:spPr>
          <a:xfrm>
            <a:off x="573100" y="29324322"/>
            <a:ext cx="10704924" cy="1492283"/>
          </a:xfrm>
          <a:prstGeom prst="roundRect">
            <a:avLst>
              <a:gd name="adj" fmla="val 9963"/>
            </a:avLst>
          </a:prstGeom>
          <a:noFill/>
          <a:ln w="28575">
            <a:solidFill>
              <a:srgbClr val="1F8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圆角矩形 118"/>
          <p:cNvSpPr/>
          <p:nvPr/>
        </p:nvSpPr>
        <p:spPr>
          <a:xfrm>
            <a:off x="744722" y="28851536"/>
            <a:ext cx="4634449" cy="667327"/>
          </a:xfrm>
          <a:prstGeom prst="roundRect">
            <a:avLst>
              <a:gd name="adj" fmla="val 20892"/>
            </a:avLst>
          </a:prstGeom>
          <a:solidFill>
            <a:srgbClr val="1F8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>
                <a:latin typeface="Helvetica Now Text" panose="020B0504030202020204" pitchFamily="34" charset="0"/>
              </a:rPr>
              <a:t>최대 </a:t>
            </a:r>
            <a:r>
              <a:rPr lang="en-US" altLang="ko-KR" sz="2800" b="1" dirty="0" smtClean="0">
                <a:latin typeface="Helvetica Now Text" panose="020B0504030202020204" pitchFamily="34" charset="0"/>
              </a:rPr>
              <a:t>4</a:t>
            </a:r>
            <a:r>
              <a:rPr lang="ko-KR" altLang="en-US" sz="2800" b="1" dirty="0" smtClean="0">
                <a:latin typeface="Helvetica Now Text" panose="020B0504030202020204" pitchFamily="34" charset="0"/>
              </a:rPr>
              <a:t>주 </a:t>
            </a:r>
            <a:r>
              <a:rPr lang="ko-KR" altLang="en-US" sz="2800" b="1" dirty="0">
                <a:latin typeface="Helvetica Now Text" panose="020B0504030202020204" pitchFamily="34" charset="0"/>
              </a:rPr>
              <a:t>녹화</a:t>
            </a:r>
            <a:endParaRPr lang="zh-CN" altLang="en-US" sz="2800" b="1" dirty="0">
              <a:latin typeface="Helvetica Now Text" panose="020B050403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54" b="23063"/>
          <a:stretch/>
        </p:blipFill>
        <p:spPr>
          <a:xfrm>
            <a:off x="7423806" y="32111711"/>
            <a:ext cx="3261226" cy="164963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01" b="17821"/>
          <a:stretch/>
        </p:blipFill>
        <p:spPr>
          <a:xfrm>
            <a:off x="8084874" y="31611585"/>
            <a:ext cx="2124156" cy="1378120"/>
          </a:xfrm>
          <a:prstGeom prst="rect">
            <a:avLst/>
          </a:prstGeom>
        </p:spPr>
      </p:pic>
      <p:pic>
        <p:nvPicPr>
          <p:cNvPr id="127" name="图片 126"/>
          <p:cNvPicPr>
            <a:picLocks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51" y="19037162"/>
            <a:ext cx="5226370" cy="3484682"/>
          </a:xfrm>
          <a:prstGeom prst="rect">
            <a:avLst/>
          </a:prstGeom>
        </p:spPr>
      </p:pic>
      <p:pic>
        <p:nvPicPr>
          <p:cNvPr id="140" name="图片 139"/>
          <p:cNvPicPr>
            <a:picLocks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564" y="19115329"/>
            <a:ext cx="5159336" cy="3439987"/>
          </a:xfrm>
          <a:prstGeom prst="rect">
            <a:avLst/>
          </a:prstGeom>
        </p:spPr>
      </p:pic>
      <p:sp>
        <p:nvSpPr>
          <p:cNvPr id="141" name="文本框 140"/>
          <p:cNvSpPr txBox="1"/>
          <p:nvPr/>
        </p:nvSpPr>
        <p:spPr>
          <a:xfrm>
            <a:off x="2006870" y="22612585"/>
            <a:ext cx="248016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400" dirty="0" smtClean="0">
                <a:solidFill>
                  <a:srgbClr val="187D8F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소규모 식당</a:t>
            </a:r>
            <a:endParaRPr lang="zh-CN" altLang="en-US" sz="3400" dirty="0">
              <a:solidFill>
                <a:srgbClr val="187D8F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142" name="文本框 141"/>
          <p:cNvSpPr txBox="1"/>
          <p:nvPr/>
        </p:nvSpPr>
        <p:spPr>
          <a:xfrm>
            <a:off x="8261467" y="22640025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400" dirty="0" smtClean="0">
                <a:solidFill>
                  <a:srgbClr val="187D8F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여관</a:t>
            </a:r>
            <a:endParaRPr lang="zh-CN" altLang="en-US" sz="3400" dirty="0">
              <a:solidFill>
                <a:srgbClr val="187D8F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01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FF0000"/>
    </a:accent1>
    <a:accent2>
      <a:srgbClr val="FFC000"/>
    </a:accent2>
    <a:accent3>
      <a:srgbClr val="92D050"/>
    </a:accent3>
    <a:accent4>
      <a:srgbClr val="00B050"/>
    </a:accent4>
    <a:accent5>
      <a:srgbClr val="00B0F0"/>
    </a:accent5>
    <a:accent6>
      <a:srgbClr val="0070C0"/>
    </a:accent6>
    <a:hlink>
      <a:srgbClr val="002060"/>
    </a:hlink>
    <a:folHlink>
      <a:srgbClr val="7030A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1760</TotalTime>
  <Words>416</Words>
  <Application>Microsoft Office PowerPoint</Application>
  <PresentationFormat>自定义</PresentationFormat>
  <Paragraphs>91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7" baseType="lpstr">
      <vt:lpstr>Helvetica Now Text</vt:lpstr>
      <vt:lpstr>Helvetica Now Text Bold</vt:lpstr>
      <vt:lpstr>Helvetica Now Text Light</vt:lpstr>
      <vt:lpstr>맑은 고딕</vt:lpstr>
      <vt:lpstr>PingFang SC Semibold</vt:lpstr>
      <vt:lpstr>等线</vt:lpstr>
      <vt:lpstr>等线 Light</vt:lpstr>
      <vt:lpstr>微软雅黑</vt:lpstr>
      <vt:lpstr>Arial</vt:lpstr>
      <vt:lpstr>Calibri</vt:lpstr>
      <vt:lpstr>Calibri Light</vt:lpstr>
      <vt:lpstr>Helvetica</vt:lpstr>
      <vt:lpstr>Wingdings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address and map</dc:title>
  <dc:creator>傅新茹</dc:creator>
  <cp:lastModifiedBy>曹静山</cp:lastModifiedBy>
  <cp:revision>110</cp:revision>
  <dcterms:created xsi:type="dcterms:W3CDTF">2022-05-20T06:15:54Z</dcterms:created>
  <dcterms:modified xsi:type="dcterms:W3CDTF">2023-07-04T10:24:13Z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ileWhereFroms">
    <vt:lpwstr>PpjeLB1gRN0lwrPqMaCTkuiz9pnNktTf0eRexiiYeUZN+oDggF4ntBG4ghDggXjbLYlRSl5R5YXzcGvCkOyrZd4wiIN/AVk4gCsNTYEL8U+L1Kex5PfDuKQOg5o6epURWa31GI3KyB9eBc8VrNh2VzXkPeXBey6AFTZJNjIBIV4EPn2TXJ+1lnOI7F3j1jbAi8zqe/QarYh3QzUwY1u2J3q+ldvqLwvE85EuuJsJqcTwEftKsRRys/SKFM3IRnT</vt:lpwstr>
  </property>
</Properties>
</file>