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9" r:id="rId4"/>
  </p:sldIdLst>
  <p:sldSz cx="11879263" cy="399605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39" userDrawn="1">
          <p15:clr>
            <a:srgbClr val="A4A3A4"/>
          </p15:clr>
        </p15:guide>
        <p15:guide id="2" pos="7234" userDrawn="1">
          <p15:clr>
            <a:srgbClr val="A4A3A4"/>
          </p15:clr>
        </p15:guide>
        <p15:guide id="3" pos="22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金楠楠" initials="金楠楠" lastIdx="3" clrIdx="0">
    <p:extLst>
      <p:ext uri="{19B8F6BF-5375-455C-9EA6-DF929625EA0E}">
        <p15:presenceInfo xmlns:p15="http://schemas.microsoft.com/office/powerpoint/2012/main" userId="S-1-5-21-301378855-1296857468-2813838616-542054" providerId="AD"/>
      </p:ext>
    </p:extLst>
  </p:cmAuthor>
  <p:cmAuthor id="2" name="黄秋洁" initials="黄秋洁" lastIdx="9" clrIdx="1">
    <p:extLst>
      <p:ext uri="{19B8F6BF-5375-455C-9EA6-DF929625EA0E}">
        <p15:presenceInfo xmlns:p15="http://schemas.microsoft.com/office/powerpoint/2012/main" userId="S-1-5-21-301378855-1296857468-2813838616-421005" providerId="AD"/>
      </p:ext>
    </p:extLst>
  </p:cmAuthor>
  <p:cmAuthor id="3" name="毛怡洁" initials="毛怡洁" lastIdx="1" clrIdx="2">
    <p:extLst>
      <p:ext uri="{19B8F6BF-5375-455C-9EA6-DF929625EA0E}">
        <p15:presenceInfo xmlns:p15="http://schemas.microsoft.com/office/powerpoint/2012/main" userId="S-1-5-21-301378855-1296857468-2813838616-6083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B051"/>
    <a:srgbClr val="FFFFFF"/>
    <a:srgbClr val="247181"/>
    <a:srgbClr val="5D7435"/>
    <a:srgbClr val="9BAB36"/>
    <a:srgbClr val="15432C"/>
    <a:srgbClr val="194267"/>
    <a:srgbClr val="1C5571"/>
    <a:srgbClr val="FF6E6E"/>
    <a:srgbClr val="1F8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13" autoAdjust="0"/>
    <p:restoredTop sz="93539" autoAdjust="0"/>
  </p:normalViewPr>
  <p:slideViewPr>
    <p:cSldViewPr snapToGrid="0" showGuides="1">
      <p:cViewPr>
        <p:scale>
          <a:sx n="66" d="100"/>
          <a:sy n="66" d="100"/>
        </p:scale>
        <p:origin x="2358" y="-1080"/>
      </p:cViewPr>
      <p:guideLst>
        <p:guide orient="horz" pos="4739"/>
        <p:guide pos="7234"/>
        <p:guide pos="22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35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D156F-B1D0-46E7-AB03-A0501E81B5E1}" type="datetimeFigureOut">
              <a:rPr lang="zh-CN" altLang="en-US" smtClean="0"/>
              <a:t>2023/10/16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0D962-B07D-483B-BBAB-35E44C800A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968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B9AB2D-9B89-47B4-BE40-27C36729B3DB}" type="datetimeFigureOut">
              <a:rPr lang="zh-CN" altLang="en-US" smtClean="0"/>
              <a:t>2023/10/16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970213" y="1143000"/>
            <a:ext cx="917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703FBF-DBE9-4A3D-A0CB-C2FC6F138C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225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03FBF-DBE9-4A3D-A0CB-C2FC6F138CF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77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945" y="6539843"/>
            <a:ext cx="10097374" cy="13912191"/>
          </a:xfrm>
        </p:spPr>
        <p:txBody>
          <a:bodyPr anchor="b"/>
          <a:lstStyle>
            <a:lvl1pPr algn="ctr">
              <a:defRPr sz="779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4908" y="20988542"/>
            <a:ext cx="8909447" cy="9647880"/>
          </a:xfrm>
        </p:spPr>
        <p:txBody>
          <a:bodyPr/>
          <a:lstStyle>
            <a:lvl1pPr marL="0" indent="0" algn="ctr">
              <a:buNone/>
              <a:defRPr sz="3118"/>
            </a:lvl1pPr>
            <a:lvl2pPr marL="593949" indent="0" algn="ctr">
              <a:buNone/>
              <a:defRPr sz="2598"/>
            </a:lvl2pPr>
            <a:lvl3pPr marL="1187897" indent="0" algn="ctr">
              <a:buNone/>
              <a:defRPr sz="2338"/>
            </a:lvl3pPr>
            <a:lvl4pPr marL="1781846" indent="0" algn="ctr">
              <a:buNone/>
              <a:defRPr sz="2079"/>
            </a:lvl4pPr>
            <a:lvl5pPr marL="2375794" indent="0" algn="ctr">
              <a:buNone/>
              <a:defRPr sz="2079"/>
            </a:lvl5pPr>
            <a:lvl6pPr marL="2969743" indent="0" algn="ctr">
              <a:buNone/>
              <a:defRPr sz="2079"/>
            </a:lvl6pPr>
            <a:lvl7pPr marL="3563691" indent="0" algn="ctr">
              <a:buNone/>
              <a:defRPr sz="2079"/>
            </a:lvl7pPr>
            <a:lvl8pPr marL="4157640" indent="0" algn="ctr">
              <a:buNone/>
              <a:defRPr sz="2079"/>
            </a:lvl8pPr>
            <a:lvl9pPr marL="4751588" indent="0" algn="ctr">
              <a:buNone/>
              <a:defRPr sz="2079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614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00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513" y="9962399"/>
            <a:ext cx="10245864" cy="16622476"/>
          </a:xfrm>
        </p:spPr>
        <p:txBody>
          <a:bodyPr anchor="b"/>
          <a:lstStyle>
            <a:lvl1pPr>
              <a:defRPr sz="779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513" y="26742130"/>
            <a:ext cx="10245864" cy="8741367"/>
          </a:xfrm>
        </p:spPr>
        <p:txBody>
          <a:bodyPr/>
          <a:lstStyle>
            <a:lvl1pPr marL="0" indent="0">
              <a:buNone/>
              <a:defRPr sz="3118">
                <a:solidFill>
                  <a:schemeClr val="tx1"/>
                </a:solidFill>
              </a:defRPr>
            </a:lvl1pPr>
            <a:lvl2pPr marL="593949" indent="0">
              <a:buNone/>
              <a:defRPr sz="2598">
                <a:solidFill>
                  <a:schemeClr val="tx1">
                    <a:tint val="75000"/>
                  </a:schemeClr>
                </a:solidFill>
              </a:defRPr>
            </a:lvl2pPr>
            <a:lvl3pPr marL="1187897" indent="0">
              <a:buNone/>
              <a:defRPr sz="2338">
                <a:solidFill>
                  <a:schemeClr val="tx1">
                    <a:tint val="75000"/>
                  </a:schemeClr>
                </a:solidFill>
              </a:defRPr>
            </a:lvl3pPr>
            <a:lvl4pPr marL="1781846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4pPr>
            <a:lvl5pPr marL="2375794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5pPr>
            <a:lvl6pPr marL="2969743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6pPr>
            <a:lvl7pPr marL="3563691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7pPr>
            <a:lvl8pPr marL="4157640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8pPr>
            <a:lvl9pPr marL="4751588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91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699" y="10637646"/>
            <a:ext cx="5048687" cy="25354602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3877" y="10637646"/>
            <a:ext cx="5048687" cy="25354602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93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7" y="2127538"/>
            <a:ext cx="10245864" cy="772385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248" y="9795888"/>
            <a:ext cx="5025484" cy="4800813"/>
          </a:xfrm>
        </p:spPr>
        <p:txBody>
          <a:bodyPr anchor="b"/>
          <a:lstStyle>
            <a:lvl1pPr marL="0" indent="0">
              <a:buNone/>
              <a:defRPr sz="3118" b="1"/>
            </a:lvl1pPr>
            <a:lvl2pPr marL="593949" indent="0">
              <a:buNone/>
              <a:defRPr sz="2598" b="1"/>
            </a:lvl2pPr>
            <a:lvl3pPr marL="1187897" indent="0">
              <a:buNone/>
              <a:defRPr sz="2338" b="1"/>
            </a:lvl3pPr>
            <a:lvl4pPr marL="1781846" indent="0">
              <a:buNone/>
              <a:defRPr sz="2079" b="1"/>
            </a:lvl4pPr>
            <a:lvl5pPr marL="2375794" indent="0">
              <a:buNone/>
              <a:defRPr sz="2079" b="1"/>
            </a:lvl5pPr>
            <a:lvl6pPr marL="2969743" indent="0">
              <a:buNone/>
              <a:defRPr sz="2079" b="1"/>
            </a:lvl6pPr>
            <a:lvl7pPr marL="3563691" indent="0">
              <a:buNone/>
              <a:defRPr sz="2079" b="1"/>
            </a:lvl7pPr>
            <a:lvl8pPr marL="4157640" indent="0">
              <a:buNone/>
              <a:defRPr sz="2079" b="1"/>
            </a:lvl8pPr>
            <a:lvl9pPr marL="4751588" indent="0">
              <a:buNone/>
              <a:defRPr sz="2079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248" y="14596701"/>
            <a:ext cx="5025484" cy="2146954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3878" y="9795888"/>
            <a:ext cx="5050234" cy="4800813"/>
          </a:xfrm>
        </p:spPr>
        <p:txBody>
          <a:bodyPr anchor="b"/>
          <a:lstStyle>
            <a:lvl1pPr marL="0" indent="0">
              <a:buNone/>
              <a:defRPr sz="3118" b="1"/>
            </a:lvl1pPr>
            <a:lvl2pPr marL="593949" indent="0">
              <a:buNone/>
              <a:defRPr sz="2598" b="1"/>
            </a:lvl2pPr>
            <a:lvl3pPr marL="1187897" indent="0">
              <a:buNone/>
              <a:defRPr sz="2338" b="1"/>
            </a:lvl3pPr>
            <a:lvl4pPr marL="1781846" indent="0">
              <a:buNone/>
              <a:defRPr sz="2079" b="1"/>
            </a:lvl4pPr>
            <a:lvl5pPr marL="2375794" indent="0">
              <a:buNone/>
              <a:defRPr sz="2079" b="1"/>
            </a:lvl5pPr>
            <a:lvl6pPr marL="2969743" indent="0">
              <a:buNone/>
              <a:defRPr sz="2079" b="1"/>
            </a:lvl6pPr>
            <a:lvl7pPr marL="3563691" indent="0">
              <a:buNone/>
              <a:defRPr sz="2079" b="1"/>
            </a:lvl7pPr>
            <a:lvl8pPr marL="4157640" indent="0">
              <a:buNone/>
              <a:defRPr sz="2079" b="1"/>
            </a:lvl8pPr>
            <a:lvl9pPr marL="4751588" indent="0">
              <a:buNone/>
              <a:defRPr sz="2079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3878" y="14596701"/>
            <a:ext cx="5050234" cy="2146954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31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43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27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2664037"/>
            <a:ext cx="3831372" cy="9324128"/>
          </a:xfrm>
        </p:spPr>
        <p:txBody>
          <a:bodyPr anchor="b"/>
          <a:lstStyle>
            <a:lvl1pPr>
              <a:defRPr sz="4157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234" y="5753588"/>
            <a:ext cx="6013877" cy="28397891"/>
          </a:xfrm>
        </p:spPr>
        <p:txBody>
          <a:bodyPr/>
          <a:lstStyle>
            <a:lvl1pPr>
              <a:defRPr sz="4157"/>
            </a:lvl1pPr>
            <a:lvl2pPr>
              <a:defRPr sz="3637"/>
            </a:lvl2pPr>
            <a:lvl3pPr>
              <a:defRPr sz="3118"/>
            </a:lvl3pPr>
            <a:lvl4pPr>
              <a:defRPr sz="2598"/>
            </a:lvl4pPr>
            <a:lvl5pPr>
              <a:defRPr sz="2598"/>
            </a:lvl5pPr>
            <a:lvl6pPr>
              <a:defRPr sz="2598"/>
            </a:lvl6pPr>
            <a:lvl7pPr>
              <a:defRPr sz="2598"/>
            </a:lvl7pPr>
            <a:lvl8pPr>
              <a:defRPr sz="2598"/>
            </a:lvl8pPr>
            <a:lvl9pPr>
              <a:defRPr sz="2598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11988165"/>
            <a:ext cx="3831372" cy="22209559"/>
          </a:xfrm>
        </p:spPr>
        <p:txBody>
          <a:bodyPr/>
          <a:lstStyle>
            <a:lvl1pPr marL="0" indent="0">
              <a:buNone/>
              <a:defRPr sz="2079"/>
            </a:lvl1pPr>
            <a:lvl2pPr marL="593949" indent="0">
              <a:buNone/>
              <a:defRPr sz="1819"/>
            </a:lvl2pPr>
            <a:lvl3pPr marL="1187897" indent="0">
              <a:buNone/>
              <a:defRPr sz="1559"/>
            </a:lvl3pPr>
            <a:lvl4pPr marL="1781846" indent="0">
              <a:buNone/>
              <a:defRPr sz="1299"/>
            </a:lvl4pPr>
            <a:lvl5pPr marL="2375794" indent="0">
              <a:buNone/>
              <a:defRPr sz="1299"/>
            </a:lvl5pPr>
            <a:lvl6pPr marL="2969743" indent="0">
              <a:buNone/>
              <a:defRPr sz="1299"/>
            </a:lvl6pPr>
            <a:lvl7pPr marL="3563691" indent="0">
              <a:buNone/>
              <a:defRPr sz="1299"/>
            </a:lvl7pPr>
            <a:lvl8pPr marL="4157640" indent="0">
              <a:buNone/>
              <a:defRPr sz="1299"/>
            </a:lvl8pPr>
            <a:lvl9pPr marL="4751588" indent="0">
              <a:buNone/>
              <a:defRPr sz="1299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756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2664037"/>
            <a:ext cx="3831372" cy="9324128"/>
          </a:xfrm>
        </p:spPr>
        <p:txBody>
          <a:bodyPr anchor="b"/>
          <a:lstStyle>
            <a:lvl1pPr>
              <a:defRPr sz="4157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0234" y="5753588"/>
            <a:ext cx="6013877" cy="28397891"/>
          </a:xfrm>
        </p:spPr>
        <p:txBody>
          <a:bodyPr anchor="t"/>
          <a:lstStyle>
            <a:lvl1pPr marL="0" indent="0">
              <a:buNone/>
              <a:defRPr sz="4157"/>
            </a:lvl1pPr>
            <a:lvl2pPr marL="593949" indent="0">
              <a:buNone/>
              <a:defRPr sz="3637"/>
            </a:lvl2pPr>
            <a:lvl3pPr marL="1187897" indent="0">
              <a:buNone/>
              <a:defRPr sz="3118"/>
            </a:lvl3pPr>
            <a:lvl4pPr marL="1781846" indent="0">
              <a:buNone/>
              <a:defRPr sz="2598"/>
            </a:lvl4pPr>
            <a:lvl5pPr marL="2375794" indent="0">
              <a:buNone/>
              <a:defRPr sz="2598"/>
            </a:lvl5pPr>
            <a:lvl6pPr marL="2969743" indent="0">
              <a:buNone/>
              <a:defRPr sz="2598"/>
            </a:lvl6pPr>
            <a:lvl7pPr marL="3563691" indent="0">
              <a:buNone/>
              <a:defRPr sz="2598"/>
            </a:lvl7pPr>
            <a:lvl8pPr marL="4157640" indent="0">
              <a:buNone/>
              <a:defRPr sz="2598"/>
            </a:lvl8pPr>
            <a:lvl9pPr marL="4751588" indent="0">
              <a:buNone/>
              <a:defRPr sz="2598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11988165"/>
            <a:ext cx="3831372" cy="22209559"/>
          </a:xfrm>
        </p:spPr>
        <p:txBody>
          <a:bodyPr/>
          <a:lstStyle>
            <a:lvl1pPr marL="0" indent="0">
              <a:buNone/>
              <a:defRPr sz="2079"/>
            </a:lvl1pPr>
            <a:lvl2pPr marL="593949" indent="0">
              <a:buNone/>
              <a:defRPr sz="1819"/>
            </a:lvl2pPr>
            <a:lvl3pPr marL="1187897" indent="0">
              <a:buNone/>
              <a:defRPr sz="1559"/>
            </a:lvl3pPr>
            <a:lvl4pPr marL="1781846" indent="0">
              <a:buNone/>
              <a:defRPr sz="1299"/>
            </a:lvl4pPr>
            <a:lvl5pPr marL="2375794" indent="0">
              <a:buNone/>
              <a:defRPr sz="1299"/>
            </a:lvl5pPr>
            <a:lvl6pPr marL="2969743" indent="0">
              <a:buNone/>
              <a:defRPr sz="1299"/>
            </a:lvl6pPr>
            <a:lvl7pPr marL="3563691" indent="0">
              <a:buNone/>
              <a:defRPr sz="1299"/>
            </a:lvl7pPr>
            <a:lvl8pPr marL="4157640" indent="0">
              <a:buNone/>
              <a:defRPr sz="1299"/>
            </a:lvl8pPr>
            <a:lvl9pPr marL="4751588" indent="0">
              <a:buNone/>
              <a:defRPr sz="1299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42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838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1098" y="2127529"/>
            <a:ext cx="2561466" cy="3386471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6700" y="2127529"/>
            <a:ext cx="7535907" cy="3386471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80E-7DED-408E-9547-339E19E3F885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17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6700" y="2127538"/>
            <a:ext cx="10245864" cy="7723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700" y="10637646"/>
            <a:ext cx="10245864" cy="25354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6699" y="37037519"/>
            <a:ext cx="2672834" cy="2127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5380E-7DED-408E-9547-339E19E3F885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5006" y="37037519"/>
            <a:ext cx="4009251" cy="2127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730" y="37037519"/>
            <a:ext cx="2672834" cy="2127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42348-E36D-4BE1-9C6F-F525A79DEF9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 rot="5400000">
            <a:off x="-25103551" y="25102282"/>
            <a:ext cx="50751083" cy="54652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090"/>
          </a:p>
        </p:txBody>
      </p:sp>
      <p:sp>
        <p:nvSpPr>
          <p:cNvPr id="8" name="矩形 7"/>
          <p:cNvSpPr/>
          <p:nvPr userDrawn="1"/>
        </p:nvSpPr>
        <p:spPr>
          <a:xfrm rot="16200000" flipH="1">
            <a:off x="-13769539" y="25102282"/>
            <a:ext cx="50751083" cy="54652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090"/>
          </a:p>
        </p:txBody>
      </p:sp>
    </p:spTree>
    <p:extLst>
      <p:ext uri="{BB962C8B-B14F-4D97-AF65-F5344CB8AC3E}">
        <p14:creationId xmlns:p14="http://schemas.microsoft.com/office/powerpoint/2010/main" val="1365374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187897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74" indent="-296974" algn="l" defTabSz="1187897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7" kern="1200">
          <a:solidFill>
            <a:schemeClr val="tx1"/>
          </a:solidFill>
          <a:latin typeface="+mn-lt"/>
          <a:ea typeface="+mn-ea"/>
          <a:cs typeface="+mn-cs"/>
        </a:defRPr>
      </a:lvl1pPr>
      <a:lvl2pPr marL="890923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871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820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768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717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665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614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562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49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897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846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794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743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691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640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588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image" Target="../media/image1.png"/><Relationship Id="rId21" Type="http://schemas.openxmlformats.org/officeDocument/2006/relationships/image" Target="../media/image17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19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Relationship Id="rId22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8.jpe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12" Type="http://schemas.openxmlformats.org/officeDocument/2006/relationships/image" Target="../media/image27.jpeg"/><Relationship Id="rId2" Type="http://schemas.openxmlformats.org/officeDocument/2006/relationships/image" Target="../media/image19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5" Type="http://schemas.openxmlformats.org/officeDocument/2006/relationships/image" Target="../media/image30.jpeg"/><Relationship Id="rId10" Type="http://schemas.openxmlformats.org/officeDocument/2006/relationships/image" Target="../media/image6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Relationship Id="rId14" Type="http://schemas.openxmlformats.org/officeDocument/2006/relationships/image" Target="../media/image2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1973179" y="26722991"/>
            <a:ext cx="9479875" cy="3301521"/>
          </a:xfrm>
          <a:prstGeom prst="roundRect">
            <a:avLst>
              <a:gd name="adj" fmla="val 7601"/>
            </a:avLst>
          </a:prstGeom>
          <a:solidFill>
            <a:schemeClr val="accent6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矩形 141"/>
          <p:cNvSpPr/>
          <p:nvPr/>
        </p:nvSpPr>
        <p:spPr>
          <a:xfrm rot="10800000">
            <a:off x="-1042915" y="19268789"/>
            <a:ext cx="13029595" cy="179456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5090"/>
          </a:p>
        </p:txBody>
      </p:sp>
      <p:sp>
        <p:nvSpPr>
          <p:cNvPr id="128" name="矩形 127"/>
          <p:cNvSpPr/>
          <p:nvPr/>
        </p:nvSpPr>
        <p:spPr>
          <a:xfrm rot="10800000">
            <a:off x="-614504" y="7485412"/>
            <a:ext cx="13029595" cy="179456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5090"/>
          </a:p>
        </p:txBody>
      </p:sp>
      <p:sp>
        <p:nvSpPr>
          <p:cNvPr id="54" name="文本框 53"/>
          <p:cNvSpPr txBox="1"/>
          <p:nvPr/>
        </p:nvSpPr>
        <p:spPr>
          <a:xfrm>
            <a:off x="557109" y="7908454"/>
            <a:ext cx="10794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buClr>
                <a:srgbClr val="00642D"/>
              </a:buClr>
              <a:defRPr/>
            </a:pPr>
            <a:r>
              <a:rPr lang="ko-KR" altLang="en-US" sz="5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내장</a:t>
            </a:r>
            <a:r>
              <a:rPr lang="en-US" altLang="zh-CN" sz="5400" b="1" dirty="0" smtClean="0">
                <a:solidFill>
                  <a:prstClr val="black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SSD </a:t>
            </a:r>
            <a:r>
              <a:rPr lang="en-US" altLang="zh-CN" sz="5400" b="1" dirty="0">
                <a:latin typeface="Calibri" panose="020F0502020204030204" pitchFamily="34" charset="0"/>
                <a:cs typeface="Calibri" panose="020F0502020204030204" pitchFamily="34" charset="0"/>
              </a:rPr>
              <a:t>NVR</a:t>
            </a:r>
            <a:endParaRPr lang="en-US" altLang="zh-CN" sz="5400" b="1" dirty="0">
              <a:solidFill>
                <a:prstClr val="black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1267263" y="-1885252"/>
            <a:ext cx="612000" cy="1686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536" y="-1702905"/>
            <a:ext cx="612000" cy="1686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3" name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109" y="286557"/>
            <a:ext cx="2029656" cy="25496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501456" y="5916650"/>
            <a:ext cx="297041" cy="3236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106" name="图片 10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138635" y="3339086"/>
            <a:ext cx="297041" cy="3236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1000"/>
              </a:prstClr>
            </a:outerShdw>
          </a:effectLst>
        </p:spPr>
      </p:pic>
      <p:sp>
        <p:nvSpPr>
          <p:cNvPr id="18" name="矩形 17"/>
          <p:cNvSpPr/>
          <p:nvPr/>
        </p:nvSpPr>
        <p:spPr>
          <a:xfrm>
            <a:off x="5102348" y="3683379"/>
            <a:ext cx="6039217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4800" i="1" dirty="0">
                <a:solidFill>
                  <a:prstClr val="white"/>
                </a:solidFill>
                <a:cs typeface="Calibri" panose="020F0502020204030204" pitchFamily="34" charset="0"/>
              </a:rPr>
              <a:t>NVRs </a:t>
            </a:r>
            <a:r>
              <a:rPr lang="en-US" altLang="zh-CN" sz="4800" i="1" dirty="0" smtClean="0">
                <a:solidFill>
                  <a:prstClr val="white"/>
                </a:solidFill>
                <a:cs typeface="Calibri" panose="020F0502020204030204" pitchFamily="34" charset="0"/>
              </a:rPr>
              <a:t>with</a:t>
            </a:r>
          </a:p>
          <a:p>
            <a:r>
              <a:rPr lang="en-US" altLang="zh-CN" sz="4800" i="1" dirty="0" smtClean="0">
                <a:solidFill>
                  <a:prstClr val="white"/>
                </a:solidFill>
                <a:cs typeface="Calibri" panose="020F0502020204030204" pitchFamily="34" charset="0"/>
              </a:rPr>
              <a:t>         e</a:t>
            </a:r>
            <a:r>
              <a:rPr lang="en-US" altLang="zh-CN" sz="4800" b="1" i="1" dirty="0" smtClean="0">
                <a:solidFill>
                  <a:prstClr val="white"/>
                </a:solidFill>
                <a:cs typeface="Calibri" panose="020F0502020204030204" pitchFamily="34" charset="0"/>
              </a:rPr>
              <a:t>SSD </a:t>
            </a:r>
          </a:p>
          <a:p>
            <a:r>
              <a:rPr lang="en-US" altLang="zh-CN" sz="4800" b="1" i="1" dirty="0" smtClean="0">
                <a:solidFill>
                  <a:prstClr val="white"/>
                </a:solidFill>
                <a:cs typeface="Calibri" panose="020F0502020204030204" pitchFamily="34" charset="0"/>
              </a:rPr>
              <a:t>              Technology</a:t>
            </a:r>
            <a:endParaRPr lang="zh-CN" altLang="en-US" sz="4800" b="1" i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49444" y="9066326"/>
            <a:ext cx="5541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altLang="zh-CN" sz="4400" b="1" dirty="0" smtClean="0">
                <a:solidFill>
                  <a:srgbClr val="2471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SSD</a:t>
            </a:r>
            <a:r>
              <a:rPr lang="ko-KR" altLang="en-US" sz="4400" b="1" dirty="0" smtClean="0">
                <a:solidFill>
                  <a:srgbClr val="2471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강점</a:t>
            </a:r>
            <a:endParaRPr lang="zh-CN" altLang="en-US" sz="4400" b="1" dirty="0">
              <a:solidFill>
                <a:srgbClr val="2471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58667" y="10133195"/>
            <a:ext cx="87253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smtClean="0"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칩 레벨 제어</a:t>
            </a:r>
            <a:r>
              <a:rPr lang="en-US" altLang="zh-CN" sz="3200" dirty="0" smtClean="0"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,</a:t>
            </a:r>
            <a:r>
              <a:rPr lang="ko-KR" altLang="en-US" sz="3200" dirty="0"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충격 방지 및 낙하 방지</a:t>
            </a:r>
            <a:r>
              <a:rPr lang="en-US" altLang="zh-CN" sz="3200" dirty="0" smtClean="0"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,</a:t>
            </a:r>
            <a:r>
              <a:rPr lang="ko-KR" altLang="en-US" sz="3200" dirty="0"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더욱 안정적이고 </a:t>
            </a:r>
            <a:r>
              <a:rPr lang="ko-KR" altLang="en-US" sz="3200" dirty="0" smtClean="0"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내구적임</a:t>
            </a:r>
            <a:endParaRPr lang="zh-CN" altLang="en-US" dirty="0">
              <a:effectLst>
                <a:glow rad="63500">
                  <a:prstClr val="white">
                    <a:alpha val="20000"/>
                  </a:prstClr>
                </a:glow>
              </a:effectLst>
            </a:endParaRPr>
          </a:p>
        </p:txBody>
      </p:sp>
      <p:pic>
        <p:nvPicPr>
          <p:cNvPr id="118" name="图片 11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7" b="95761" l="46222" r="85672">
                        <a14:foregroundMark x1="61825" y1="63198" x2="61825" y2="63198"/>
                        <a14:foregroundMark x1="63788" y1="63391" x2="63788" y2="63391"/>
                        <a14:foregroundMark x1="60648" y1="47013" x2="60648" y2="47013"/>
                        <a14:foregroundMark x1="60550" y1="26397" x2="60550" y2="26397"/>
                        <a14:foregroundMark x1="61138" y1="39499" x2="61138" y2="39499"/>
                        <a14:foregroundMark x1="62414" y1="39884" x2="62414" y2="39884"/>
                        <a14:foregroundMark x1="63690" y1="34104" x2="65947" y2="30829"/>
                        <a14:foregroundMark x1="71541" y1="31021" x2="75564" y2="40077"/>
                        <a14:foregroundMark x1="71639" y1="53179" x2="76153" y2="49904"/>
                        <a14:foregroundMark x1="64769" y1="53179" x2="64769" y2="53179"/>
                        <a14:foregroundMark x1="59274" y1="57225" x2="59274" y2="57225"/>
                        <a14:foregroundMark x1="66241" y1="68786" x2="66241" y2="68786"/>
                        <a14:foregroundMark x1="78214" y1="63969" x2="78214" y2="63969"/>
                        <a14:foregroundMark x1="52699" y1="63391" x2="52699" y2="63391"/>
                        <a14:foregroundMark x1="51423" y1="60501" x2="51423" y2="60501"/>
                        <a14:foregroundMark x1="49755" y1="71869" x2="49755" y2="71869"/>
                        <a14:foregroundMark x1="48184" y1="33333" x2="48184" y2="33333"/>
                        <a14:foregroundMark x1="48675" y1="32370" x2="48675" y2="32370"/>
                        <a14:foregroundMark x1="70363" y1="11753" x2="70363" y2="11753"/>
                      </a14:backgroundRemoval>
                    </a14:imgEffect>
                  </a14:imgLayer>
                </a14:imgProps>
              </a:ext>
            </a:extLst>
          </a:blip>
          <a:srcRect l="41326" r="9351"/>
          <a:stretch/>
        </p:blipFill>
        <p:spPr>
          <a:xfrm>
            <a:off x="865893" y="10900339"/>
            <a:ext cx="4004786" cy="4135484"/>
          </a:xfrm>
          <a:prstGeom prst="rect">
            <a:avLst/>
          </a:prstGeom>
        </p:spPr>
      </p:pic>
      <p:sp>
        <p:nvSpPr>
          <p:cNvPr id="127" name="右箭头 126"/>
          <p:cNvSpPr/>
          <p:nvPr/>
        </p:nvSpPr>
        <p:spPr>
          <a:xfrm>
            <a:off x="5285922" y="12776269"/>
            <a:ext cx="1494885" cy="1064522"/>
          </a:xfrm>
          <a:prstGeom prst="rightArrow">
            <a:avLst/>
          </a:prstGeom>
          <a:solidFill>
            <a:srgbClr val="73B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1239652" y="14816552"/>
            <a:ext cx="32838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기계적 마모</a:t>
            </a:r>
            <a:endParaRPr lang="zh-CN" altLang="en-US" sz="32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360697" y="14816552"/>
            <a:ext cx="3866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rgbClr val="73B0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기계적 마모 없음</a:t>
            </a:r>
            <a:endParaRPr lang="zh-CN" altLang="en-US" sz="3200" b="1" dirty="0">
              <a:solidFill>
                <a:srgbClr val="73B0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374630" y="15612503"/>
            <a:ext cx="4170041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진동에 의한 손상</a:t>
            </a:r>
            <a:endParaRPr kumimoji="0" lang="en-US" altLang="zh-CN" sz="280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58" name="iconfont-11592-5504295">
            <a:extLst>
              <a:ext uri="{FF2B5EF4-FFF2-40B4-BE49-F238E27FC236}">
                <a16:creationId xmlns:a16="http://schemas.microsoft.com/office/drawing/2014/main" id="{54405246-CCE2-4201-BBB1-D3F3EB6E740D}"/>
              </a:ext>
            </a:extLst>
          </p:cNvPr>
          <p:cNvSpPr/>
          <p:nvPr/>
        </p:nvSpPr>
        <p:spPr>
          <a:xfrm>
            <a:off x="1041128" y="15966365"/>
            <a:ext cx="163998" cy="163998"/>
          </a:xfrm>
          <a:custGeom>
            <a:avLst/>
            <a:gdLst>
              <a:gd name="T0" fmla="*/ 5928 w 11841"/>
              <a:gd name="T1" fmla="*/ 5174 h 11841"/>
              <a:gd name="T2" fmla="*/ 972 w 11841"/>
              <a:gd name="T3" fmla="*/ 218 h 11841"/>
              <a:gd name="T4" fmla="*/ 211 w 11841"/>
              <a:gd name="T5" fmla="*/ 211 h 11841"/>
              <a:gd name="T6" fmla="*/ 218 w 11841"/>
              <a:gd name="T7" fmla="*/ 972 h 11841"/>
              <a:gd name="T8" fmla="*/ 5174 w 11841"/>
              <a:gd name="T9" fmla="*/ 5928 h 11841"/>
              <a:gd name="T10" fmla="*/ 218 w 11841"/>
              <a:gd name="T11" fmla="*/ 10884 h 11841"/>
              <a:gd name="T12" fmla="*/ 224 w 11841"/>
              <a:gd name="T13" fmla="*/ 11632 h 11841"/>
              <a:gd name="T14" fmla="*/ 972 w 11841"/>
              <a:gd name="T15" fmla="*/ 11638 h 11841"/>
              <a:gd name="T16" fmla="*/ 5928 w 11841"/>
              <a:gd name="T17" fmla="*/ 6682 h 11841"/>
              <a:gd name="T18" fmla="*/ 10884 w 11841"/>
              <a:gd name="T19" fmla="*/ 11638 h 11841"/>
              <a:gd name="T20" fmla="*/ 11632 w 11841"/>
              <a:gd name="T21" fmla="*/ 11632 h 11841"/>
              <a:gd name="T22" fmla="*/ 11638 w 11841"/>
              <a:gd name="T23" fmla="*/ 10884 h 11841"/>
              <a:gd name="T24" fmla="*/ 6682 w 11841"/>
              <a:gd name="T25" fmla="*/ 5928 h 11841"/>
              <a:gd name="T26" fmla="*/ 11638 w 11841"/>
              <a:gd name="T27" fmla="*/ 972 h 11841"/>
              <a:gd name="T28" fmla="*/ 11632 w 11841"/>
              <a:gd name="T29" fmla="*/ 224 h 11841"/>
              <a:gd name="T30" fmla="*/ 10884 w 11841"/>
              <a:gd name="T31" fmla="*/ 218 h 11841"/>
              <a:gd name="T32" fmla="*/ 5928 w 11841"/>
              <a:gd name="T33" fmla="*/ 5174 h 11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841" h="11841">
                <a:moveTo>
                  <a:pt x="5928" y="5174"/>
                </a:moveTo>
                <a:lnTo>
                  <a:pt x="972" y="218"/>
                </a:lnTo>
                <a:cubicBezTo>
                  <a:pt x="765" y="3"/>
                  <a:pt x="422" y="0"/>
                  <a:pt x="211" y="211"/>
                </a:cubicBezTo>
                <a:cubicBezTo>
                  <a:pt x="0" y="422"/>
                  <a:pt x="3" y="765"/>
                  <a:pt x="218" y="972"/>
                </a:cubicBezTo>
                <a:lnTo>
                  <a:pt x="5174" y="5928"/>
                </a:lnTo>
                <a:lnTo>
                  <a:pt x="218" y="10884"/>
                </a:lnTo>
                <a:cubicBezTo>
                  <a:pt x="15" y="11094"/>
                  <a:pt x="18" y="11426"/>
                  <a:pt x="224" y="11632"/>
                </a:cubicBezTo>
                <a:cubicBezTo>
                  <a:pt x="430" y="11838"/>
                  <a:pt x="762" y="11841"/>
                  <a:pt x="972" y="11638"/>
                </a:cubicBezTo>
                <a:lnTo>
                  <a:pt x="5928" y="6682"/>
                </a:lnTo>
                <a:lnTo>
                  <a:pt x="10884" y="11638"/>
                </a:lnTo>
                <a:cubicBezTo>
                  <a:pt x="11094" y="11841"/>
                  <a:pt x="11426" y="11838"/>
                  <a:pt x="11632" y="11632"/>
                </a:cubicBezTo>
                <a:cubicBezTo>
                  <a:pt x="11838" y="11426"/>
                  <a:pt x="11841" y="11094"/>
                  <a:pt x="11638" y="10884"/>
                </a:cubicBezTo>
                <a:lnTo>
                  <a:pt x="6682" y="5928"/>
                </a:lnTo>
                <a:lnTo>
                  <a:pt x="11638" y="972"/>
                </a:lnTo>
                <a:cubicBezTo>
                  <a:pt x="11841" y="762"/>
                  <a:pt x="11838" y="430"/>
                  <a:pt x="11632" y="224"/>
                </a:cubicBezTo>
                <a:cubicBezTo>
                  <a:pt x="11426" y="18"/>
                  <a:pt x="11094" y="15"/>
                  <a:pt x="10884" y="218"/>
                </a:cubicBezTo>
                <a:lnTo>
                  <a:pt x="5928" y="5174"/>
                </a:lnTo>
                <a:close/>
              </a:path>
            </a:pathLst>
          </a:cu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889147" y="15799914"/>
            <a:ext cx="3901565" cy="49724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6492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iconfont-11592-5504295">
            <a:extLst>
              <a:ext uri="{FF2B5EF4-FFF2-40B4-BE49-F238E27FC236}">
                <a16:creationId xmlns:a16="http://schemas.microsoft.com/office/drawing/2014/main" id="{54405246-CCE2-4201-BBB1-D3F3EB6E740D}"/>
              </a:ext>
            </a:extLst>
          </p:cNvPr>
          <p:cNvSpPr/>
          <p:nvPr/>
        </p:nvSpPr>
        <p:spPr>
          <a:xfrm>
            <a:off x="1041128" y="16915642"/>
            <a:ext cx="169503" cy="163998"/>
          </a:xfrm>
          <a:custGeom>
            <a:avLst/>
            <a:gdLst>
              <a:gd name="T0" fmla="*/ 5928 w 11841"/>
              <a:gd name="T1" fmla="*/ 5174 h 11841"/>
              <a:gd name="T2" fmla="*/ 972 w 11841"/>
              <a:gd name="T3" fmla="*/ 218 h 11841"/>
              <a:gd name="T4" fmla="*/ 211 w 11841"/>
              <a:gd name="T5" fmla="*/ 211 h 11841"/>
              <a:gd name="T6" fmla="*/ 218 w 11841"/>
              <a:gd name="T7" fmla="*/ 972 h 11841"/>
              <a:gd name="T8" fmla="*/ 5174 w 11841"/>
              <a:gd name="T9" fmla="*/ 5928 h 11841"/>
              <a:gd name="T10" fmla="*/ 218 w 11841"/>
              <a:gd name="T11" fmla="*/ 10884 h 11841"/>
              <a:gd name="T12" fmla="*/ 224 w 11841"/>
              <a:gd name="T13" fmla="*/ 11632 h 11841"/>
              <a:gd name="T14" fmla="*/ 972 w 11841"/>
              <a:gd name="T15" fmla="*/ 11638 h 11841"/>
              <a:gd name="T16" fmla="*/ 5928 w 11841"/>
              <a:gd name="T17" fmla="*/ 6682 h 11841"/>
              <a:gd name="T18" fmla="*/ 10884 w 11841"/>
              <a:gd name="T19" fmla="*/ 11638 h 11841"/>
              <a:gd name="T20" fmla="*/ 11632 w 11841"/>
              <a:gd name="T21" fmla="*/ 11632 h 11841"/>
              <a:gd name="T22" fmla="*/ 11638 w 11841"/>
              <a:gd name="T23" fmla="*/ 10884 h 11841"/>
              <a:gd name="T24" fmla="*/ 6682 w 11841"/>
              <a:gd name="T25" fmla="*/ 5928 h 11841"/>
              <a:gd name="T26" fmla="*/ 11638 w 11841"/>
              <a:gd name="T27" fmla="*/ 972 h 11841"/>
              <a:gd name="T28" fmla="*/ 11632 w 11841"/>
              <a:gd name="T29" fmla="*/ 224 h 11841"/>
              <a:gd name="T30" fmla="*/ 10884 w 11841"/>
              <a:gd name="T31" fmla="*/ 218 h 11841"/>
              <a:gd name="T32" fmla="*/ 5928 w 11841"/>
              <a:gd name="T33" fmla="*/ 5174 h 11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841" h="11841">
                <a:moveTo>
                  <a:pt x="5928" y="5174"/>
                </a:moveTo>
                <a:lnTo>
                  <a:pt x="972" y="218"/>
                </a:lnTo>
                <a:cubicBezTo>
                  <a:pt x="765" y="3"/>
                  <a:pt x="422" y="0"/>
                  <a:pt x="211" y="211"/>
                </a:cubicBezTo>
                <a:cubicBezTo>
                  <a:pt x="0" y="422"/>
                  <a:pt x="3" y="765"/>
                  <a:pt x="218" y="972"/>
                </a:cubicBezTo>
                <a:lnTo>
                  <a:pt x="5174" y="5928"/>
                </a:lnTo>
                <a:lnTo>
                  <a:pt x="218" y="10884"/>
                </a:lnTo>
                <a:cubicBezTo>
                  <a:pt x="15" y="11094"/>
                  <a:pt x="18" y="11426"/>
                  <a:pt x="224" y="11632"/>
                </a:cubicBezTo>
                <a:cubicBezTo>
                  <a:pt x="430" y="11838"/>
                  <a:pt x="762" y="11841"/>
                  <a:pt x="972" y="11638"/>
                </a:cubicBezTo>
                <a:lnTo>
                  <a:pt x="5928" y="6682"/>
                </a:lnTo>
                <a:lnTo>
                  <a:pt x="10884" y="11638"/>
                </a:lnTo>
                <a:cubicBezTo>
                  <a:pt x="11094" y="11841"/>
                  <a:pt x="11426" y="11838"/>
                  <a:pt x="11632" y="11632"/>
                </a:cubicBezTo>
                <a:cubicBezTo>
                  <a:pt x="11838" y="11426"/>
                  <a:pt x="11841" y="11094"/>
                  <a:pt x="11638" y="10884"/>
                </a:cubicBezTo>
                <a:lnTo>
                  <a:pt x="6682" y="5928"/>
                </a:lnTo>
                <a:lnTo>
                  <a:pt x="11638" y="972"/>
                </a:lnTo>
                <a:cubicBezTo>
                  <a:pt x="11841" y="762"/>
                  <a:pt x="11838" y="430"/>
                  <a:pt x="11632" y="224"/>
                </a:cubicBezTo>
                <a:cubicBezTo>
                  <a:pt x="11426" y="18"/>
                  <a:pt x="11094" y="15"/>
                  <a:pt x="10884" y="218"/>
                </a:cubicBezTo>
                <a:lnTo>
                  <a:pt x="5928" y="5174"/>
                </a:lnTo>
                <a:close/>
              </a:path>
            </a:pathLst>
          </a:custGeom>
          <a:solidFill>
            <a:srgbClr val="D6DFDD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374630" y="16581357"/>
            <a:ext cx="3576696" cy="668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ko-KR" altLang="en-US" sz="28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고장 발생이 빈번</a:t>
            </a:r>
            <a:endParaRPr lang="en-US" altLang="zh-CN" sz="28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889147" y="16749191"/>
            <a:ext cx="3205925" cy="4969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6492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374630" y="17520469"/>
            <a:ext cx="250260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ko-KR" altLang="en-US" sz="28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높은 소비 전력</a:t>
            </a:r>
            <a:endParaRPr lang="zh-CN" altLang="en-US" sz="28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圆角矩形 71"/>
          <p:cNvSpPr/>
          <p:nvPr/>
        </p:nvSpPr>
        <p:spPr>
          <a:xfrm>
            <a:off x="889147" y="17693831"/>
            <a:ext cx="4452811" cy="4969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6492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7718740" y="15625012"/>
            <a:ext cx="2786366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안정성이 우수함</a:t>
            </a:r>
            <a:endParaRPr kumimoji="0" lang="en-US" altLang="zh-CN" sz="280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76" name="iconfont-10471-5111214">
            <a:extLst>
              <a:ext uri="{FF2B5EF4-FFF2-40B4-BE49-F238E27FC236}">
                <a16:creationId xmlns:a16="http://schemas.microsoft.com/office/drawing/2014/main" id="{54405246-CCE2-4201-BBB1-D3F3EB6E740D}"/>
              </a:ext>
            </a:extLst>
          </p:cNvPr>
          <p:cNvSpPr/>
          <p:nvPr/>
        </p:nvSpPr>
        <p:spPr>
          <a:xfrm>
            <a:off x="7320590" y="15930305"/>
            <a:ext cx="363136" cy="240444"/>
          </a:xfrm>
          <a:custGeom>
            <a:avLst/>
            <a:gdLst>
              <a:gd name="T0" fmla="*/ 3378 w 9502"/>
              <a:gd name="T1" fmla="*/ 6985 h 7187"/>
              <a:gd name="T2" fmla="*/ 2975 w 9502"/>
              <a:gd name="T3" fmla="*/ 7187 h 7187"/>
              <a:gd name="T4" fmla="*/ 2567 w 9502"/>
              <a:gd name="T5" fmla="*/ 6981 h 7187"/>
              <a:gd name="T6" fmla="*/ 0 w 9502"/>
              <a:gd name="T7" fmla="*/ 4414 h 7187"/>
              <a:gd name="T8" fmla="*/ 816 w 9502"/>
              <a:gd name="T9" fmla="*/ 3598 h 7187"/>
              <a:gd name="T10" fmla="*/ 2980 w 9502"/>
              <a:gd name="T11" fmla="*/ 5762 h 7187"/>
              <a:gd name="T12" fmla="*/ 8700 w 9502"/>
              <a:gd name="T13" fmla="*/ 0 h 7187"/>
              <a:gd name="T14" fmla="*/ 9502 w 9502"/>
              <a:gd name="T15" fmla="*/ 830 h 7187"/>
              <a:gd name="T16" fmla="*/ 3378 w 9502"/>
              <a:gd name="T17" fmla="*/ 6985 h 7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502" h="7187">
                <a:moveTo>
                  <a:pt x="3378" y="6985"/>
                </a:moveTo>
                <a:cubicBezTo>
                  <a:pt x="3268" y="7095"/>
                  <a:pt x="3113" y="7187"/>
                  <a:pt x="2975" y="7187"/>
                </a:cubicBezTo>
                <a:cubicBezTo>
                  <a:pt x="2838" y="7187"/>
                  <a:pt x="2682" y="7091"/>
                  <a:pt x="2567" y="6981"/>
                </a:cubicBezTo>
                <a:lnTo>
                  <a:pt x="0" y="4414"/>
                </a:lnTo>
                <a:lnTo>
                  <a:pt x="816" y="3598"/>
                </a:lnTo>
                <a:lnTo>
                  <a:pt x="2980" y="5762"/>
                </a:lnTo>
                <a:lnTo>
                  <a:pt x="8700" y="0"/>
                </a:lnTo>
                <a:lnTo>
                  <a:pt x="9502" y="830"/>
                </a:lnTo>
                <a:lnTo>
                  <a:pt x="3378" y="69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圆角矩形 76"/>
          <p:cNvSpPr/>
          <p:nvPr/>
        </p:nvSpPr>
        <p:spPr>
          <a:xfrm>
            <a:off x="7187101" y="15783841"/>
            <a:ext cx="3542673" cy="4969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3B0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iconfont-10471-5111214">
            <a:extLst>
              <a:ext uri="{FF2B5EF4-FFF2-40B4-BE49-F238E27FC236}">
                <a16:creationId xmlns:a16="http://schemas.microsoft.com/office/drawing/2014/main" id="{54405246-CCE2-4201-BBB1-D3F3EB6E740D}"/>
              </a:ext>
            </a:extLst>
          </p:cNvPr>
          <p:cNvSpPr/>
          <p:nvPr/>
        </p:nvSpPr>
        <p:spPr>
          <a:xfrm>
            <a:off x="7320590" y="16880262"/>
            <a:ext cx="326055" cy="240444"/>
          </a:xfrm>
          <a:custGeom>
            <a:avLst/>
            <a:gdLst>
              <a:gd name="T0" fmla="*/ 3378 w 9502"/>
              <a:gd name="T1" fmla="*/ 6985 h 7187"/>
              <a:gd name="T2" fmla="*/ 2975 w 9502"/>
              <a:gd name="T3" fmla="*/ 7187 h 7187"/>
              <a:gd name="T4" fmla="*/ 2567 w 9502"/>
              <a:gd name="T5" fmla="*/ 6981 h 7187"/>
              <a:gd name="T6" fmla="*/ 0 w 9502"/>
              <a:gd name="T7" fmla="*/ 4414 h 7187"/>
              <a:gd name="T8" fmla="*/ 816 w 9502"/>
              <a:gd name="T9" fmla="*/ 3598 h 7187"/>
              <a:gd name="T10" fmla="*/ 2980 w 9502"/>
              <a:gd name="T11" fmla="*/ 5762 h 7187"/>
              <a:gd name="T12" fmla="*/ 8700 w 9502"/>
              <a:gd name="T13" fmla="*/ 0 h 7187"/>
              <a:gd name="T14" fmla="*/ 9502 w 9502"/>
              <a:gd name="T15" fmla="*/ 830 h 7187"/>
              <a:gd name="T16" fmla="*/ 3378 w 9502"/>
              <a:gd name="T17" fmla="*/ 6985 h 7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502" h="7187">
                <a:moveTo>
                  <a:pt x="3378" y="6985"/>
                </a:moveTo>
                <a:cubicBezTo>
                  <a:pt x="3268" y="7095"/>
                  <a:pt x="3113" y="7187"/>
                  <a:pt x="2975" y="7187"/>
                </a:cubicBezTo>
                <a:cubicBezTo>
                  <a:pt x="2838" y="7187"/>
                  <a:pt x="2682" y="7091"/>
                  <a:pt x="2567" y="6981"/>
                </a:cubicBezTo>
                <a:lnTo>
                  <a:pt x="0" y="4414"/>
                </a:lnTo>
                <a:lnTo>
                  <a:pt x="816" y="3598"/>
                </a:lnTo>
                <a:lnTo>
                  <a:pt x="2980" y="5762"/>
                </a:lnTo>
                <a:lnTo>
                  <a:pt x="8700" y="0"/>
                </a:lnTo>
                <a:lnTo>
                  <a:pt x="9502" y="830"/>
                </a:lnTo>
                <a:lnTo>
                  <a:pt x="3378" y="69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7718739" y="16581357"/>
            <a:ext cx="4242317" cy="668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ko-KR" altLang="en-US" sz="2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내충격성이 좋음</a:t>
            </a:r>
            <a:endParaRPr lang="en-US" altLang="zh-CN" sz="2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圆角矩形 80"/>
          <p:cNvSpPr/>
          <p:nvPr/>
        </p:nvSpPr>
        <p:spPr>
          <a:xfrm>
            <a:off x="7221320" y="16744754"/>
            <a:ext cx="4001848" cy="4969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3B0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7718739" y="17483418"/>
            <a:ext cx="3853850" cy="668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ko-KR" altLang="en-US" sz="2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낮은 소비전력</a:t>
            </a:r>
            <a:endParaRPr lang="en-US" altLang="zh-CN" sz="2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7187100" y="17684011"/>
            <a:ext cx="4385489" cy="4969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3B0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5392094" y="16356229"/>
            <a:ext cx="12825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VS</a:t>
            </a:r>
            <a:endParaRPr lang="zh-CN" altLang="en-US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iconfont-10471-5111214">
            <a:extLst>
              <a:ext uri="{FF2B5EF4-FFF2-40B4-BE49-F238E27FC236}">
                <a16:creationId xmlns:a16="http://schemas.microsoft.com/office/drawing/2014/main" id="{54405246-CCE2-4201-BBB1-D3F3EB6E740D}"/>
              </a:ext>
            </a:extLst>
          </p:cNvPr>
          <p:cNvSpPr/>
          <p:nvPr/>
        </p:nvSpPr>
        <p:spPr>
          <a:xfrm>
            <a:off x="7320590" y="17812239"/>
            <a:ext cx="336924" cy="240444"/>
          </a:xfrm>
          <a:custGeom>
            <a:avLst/>
            <a:gdLst>
              <a:gd name="T0" fmla="*/ 3378 w 9502"/>
              <a:gd name="T1" fmla="*/ 6985 h 7187"/>
              <a:gd name="T2" fmla="*/ 2975 w 9502"/>
              <a:gd name="T3" fmla="*/ 7187 h 7187"/>
              <a:gd name="T4" fmla="*/ 2567 w 9502"/>
              <a:gd name="T5" fmla="*/ 6981 h 7187"/>
              <a:gd name="T6" fmla="*/ 0 w 9502"/>
              <a:gd name="T7" fmla="*/ 4414 h 7187"/>
              <a:gd name="T8" fmla="*/ 816 w 9502"/>
              <a:gd name="T9" fmla="*/ 3598 h 7187"/>
              <a:gd name="T10" fmla="*/ 2980 w 9502"/>
              <a:gd name="T11" fmla="*/ 5762 h 7187"/>
              <a:gd name="T12" fmla="*/ 8700 w 9502"/>
              <a:gd name="T13" fmla="*/ 0 h 7187"/>
              <a:gd name="T14" fmla="*/ 9502 w 9502"/>
              <a:gd name="T15" fmla="*/ 830 h 7187"/>
              <a:gd name="T16" fmla="*/ 3378 w 9502"/>
              <a:gd name="T17" fmla="*/ 6985 h 7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502" h="7187">
                <a:moveTo>
                  <a:pt x="3378" y="6985"/>
                </a:moveTo>
                <a:cubicBezTo>
                  <a:pt x="3268" y="7095"/>
                  <a:pt x="3113" y="7187"/>
                  <a:pt x="2975" y="7187"/>
                </a:cubicBezTo>
                <a:cubicBezTo>
                  <a:pt x="2838" y="7187"/>
                  <a:pt x="2682" y="7091"/>
                  <a:pt x="2567" y="6981"/>
                </a:cubicBezTo>
                <a:lnTo>
                  <a:pt x="0" y="4414"/>
                </a:lnTo>
                <a:lnTo>
                  <a:pt x="816" y="3598"/>
                </a:lnTo>
                <a:lnTo>
                  <a:pt x="2980" y="5762"/>
                </a:lnTo>
                <a:lnTo>
                  <a:pt x="8700" y="0"/>
                </a:lnTo>
                <a:lnTo>
                  <a:pt x="9502" y="830"/>
                </a:lnTo>
                <a:lnTo>
                  <a:pt x="3378" y="69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iconfont-11592-5504295">
            <a:extLst>
              <a:ext uri="{FF2B5EF4-FFF2-40B4-BE49-F238E27FC236}">
                <a16:creationId xmlns:a16="http://schemas.microsoft.com/office/drawing/2014/main" id="{54405246-CCE2-4201-BBB1-D3F3EB6E740D}"/>
              </a:ext>
            </a:extLst>
          </p:cNvPr>
          <p:cNvSpPr/>
          <p:nvPr/>
        </p:nvSpPr>
        <p:spPr>
          <a:xfrm>
            <a:off x="1041128" y="17863604"/>
            <a:ext cx="163998" cy="163998"/>
          </a:xfrm>
          <a:custGeom>
            <a:avLst/>
            <a:gdLst>
              <a:gd name="T0" fmla="*/ 5928 w 11841"/>
              <a:gd name="T1" fmla="*/ 5174 h 11841"/>
              <a:gd name="T2" fmla="*/ 972 w 11841"/>
              <a:gd name="T3" fmla="*/ 218 h 11841"/>
              <a:gd name="T4" fmla="*/ 211 w 11841"/>
              <a:gd name="T5" fmla="*/ 211 h 11841"/>
              <a:gd name="T6" fmla="*/ 218 w 11841"/>
              <a:gd name="T7" fmla="*/ 972 h 11841"/>
              <a:gd name="T8" fmla="*/ 5174 w 11841"/>
              <a:gd name="T9" fmla="*/ 5928 h 11841"/>
              <a:gd name="T10" fmla="*/ 218 w 11841"/>
              <a:gd name="T11" fmla="*/ 10884 h 11841"/>
              <a:gd name="T12" fmla="*/ 224 w 11841"/>
              <a:gd name="T13" fmla="*/ 11632 h 11841"/>
              <a:gd name="T14" fmla="*/ 972 w 11841"/>
              <a:gd name="T15" fmla="*/ 11638 h 11841"/>
              <a:gd name="T16" fmla="*/ 5928 w 11841"/>
              <a:gd name="T17" fmla="*/ 6682 h 11841"/>
              <a:gd name="T18" fmla="*/ 10884 w 11841"/>
              <a:gd name="T19" fmla="*/ 11638 h 11841"/>
              <a:gd name="T20" fmla="*/ 11632 w 11841"/>
              <a:gd name="T21" fmla="*/ 11632 h 11841"/>
              <a:gd name="T22" fmla="*/ 11638 w 11841"/>
              <a:gd name="T23" fmla="*/ 10884 h 11841"/>
              <a:gd name="T24" fmla="*/ 6682 w 11841"/>
              <a:gd name="T25" fmla="*/ 5928 h 11841"/>
              <a:gd name="T26" fmla="*/ 11638 w 11841"/>
              <a:gd name="T27" fmla="*/ 972 h 11841"/>
              <a:gd name="T28" fmla="*/ 11632 w 11841"/>
              <a:gd name="T29" fmla="*/ 224 h 11841"/>
              <a:gd name="T30" fmla="*/ 10884 w 11841"/>
              <a:gd name="T31" fmla="*/ 218 h 11841"/>
              <a:gd name="T32" fmla="*/ 5928 w 11841"/>
              <a:gd name="T33" fmla="*/ 5174 h 11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841" h="11841">
                <a:moveTo>
                  <a:pt x="5928" y="5174"/>
                </a:moveTo>
                <a:lnTo>
                  <a:pt x="972" y="218"/>
                </a:lnTo>
                <a:cubicBezTo>
                  <a:pt x="765" y="3"/>
                  <a:pt x="422" y="0"/>
                  <a:pt x="211" y="211"/>
                </a:cubicBezTo>
                <a:cubicBezTo>
                  <a:pt x="0" y="422"/>
                  <a:pt x="3" y="765"/>
                  <a:pt x="218" y="972"/>
                </a:cubicBezTo>
                <a:lnTo>
                  <a:pt x="5174" y="5928"/>
                </a:lnTo>
                <a:lnTo>
                  <a:pt x="218" y="10884"/>
                </a:lnTo>
                <a:cubicBezTo>
                  <a:pt x="15" y="11094"/>
                  <a:pt x="18" y="11426"/>
                  <a:pt x="224" y="11632"/>
                </a:cubicBezTo>
                <a:cubicBezTo>
                  <a:pt x="430" y="11838"/>
                  <a:pt x="762" y="11841"/>
                  <a:pt x="972" y="11638"/>
                </a:cubicBezTo>
                <a:lnTo>
                  <a:pt x="5928" y="6682"/>
                </a:lnTo>
                <a:lnTo>
                  <a:pt x="10884" y="11638"/>
                </a:lnTo>
                <a:cubicBezTo>
                  <a:pt x="11094" y="11841"/>
                  <a:pt x="11426" y="11838"/>
                  <a:pt x="11632" y="11632"/>
                </a:cubicBezTo>
                <a:cubicBezTo>
                  <a:pt x="11838" y="11426"/>
                  <a:pt x="11841" y="11094"/>
                  <a:pt x="11638" y="10884"/>
                </a:cubicBezTo>
                <a:lnTo>
                  <a:pt x="6682" y="5928"/>
                </a:lnTo>
                <a:lnTo>
                  <a:pt x="11638" y="972"/>
                </a:lnTo>
                <a:cubicBezTo>
                  <a:pt x="11841" y="762"/>
                  <a:pt x="11838" y="430"/>
                  <a:pt x="11632" y="224"/>
                </a:cubicBezTo>
                <a:cubicBezTo>
                  <a:pt x="11426" y="18"/>
                  <a:pt x="11094" y="15"/>
                  <a:pt x="10884" y="218"/>
                </a:cubicBezTo>
                <a:lnTo>
                  <a:pt x="5928" y="5174"/>
                </a:lnTo>
                <a:close/>
              </a:path>
            </a:pathLst>
          </a:custGeom>
          <a:solidFill>
            <a:srgbClr val="D6DFDD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502427" y="24974983"/>
            <a:ext cx="67053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47181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24*7 </a:t>
            </a:r>
            <a:r>
              <a:rPr kumimoji="0" lang="ko-KR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47181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조용한 실행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247181"/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502427" y="20848695"/>
            <a:ext cx="84246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ko-KR" altLang="en-US" sz="4400" b="1" dirty="0" smtClean="0">
                <a:solidFill>
                  <a:srgbClr val="2471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생물분해성 물질</a:t>
            </a:r>
            <a:endParaRPr lang="zh-CN" altLang="en-US" sz="4400" b="1" dirty="0">
              <a:solidFill>
                <a:srgbClr val="2471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Titolo 1"/>
          <p:cNvSpPr txBox="1">
            <a:spLocks/>
          </p:cNvSpPr>
          <p:nvPr/>
        </p:nvSpPr>
        <p:spPr>
          <a:xfrm>
            <a:off x="3389868" y="20916233"/>
            <a:ext cx="120824" cy="278941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>
                <a:solidFill>
                  <a:schemeClr val="bg1"/>
                </a:solidFill>
                <a:latin typeface="TSTAR PRO" panose="02000806030000020004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>
                <a:glow rad="63500">
                  <a:prstClr val="white">
                    <a:alpha val="20000"/>
                  </a:prstClr>
                </a:glow>
                <a:outerShdw blurRad="76200" sx="102000" sy="102000" algn="ctr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519207" y="22601935"/>
            <a:ext cx="5263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3B051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생분해성 재질은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rgbClr val="73B051"/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환경에 더욱 친화적입니다</a:t>
            </a:r>
            <a:r>
              <a:rPr kumimoji="0" lang="en-US" altLang="ko-KR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.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24" name="圆角矩形 123"/>
          <p:cNvSpPr/>
          <p:nvPr/>
        </p:nvSpPr>
        <p:spPr>
          <a:xfrm>
            <a:off x="1489824" y="32026973"/>
            <a:ext cx="9546623" cy="4943980"/>
          </a:xfrm>
          <a:prstGeom prst="roundRect">
            <a:avLst>
              <a:gd name="adj" fmla="val 101"/>
            </a:avLst>
          </a:prstGeom>
          <a:solidFill>
            <a:schemeClr val="bg1"/>
          </a:solidFill>
          <a:ln>
            <a:noFill/>
          </a:ln>
          <a:effectLst>
            <a:outerShdw blurRad="165100" dist="38100" dir="4440000" algn="tl" rotWithShape="0">
              <a:srgbClr val="73B051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5" name="圆角矩形 124"/>
          <p:cNvSpPr/>
          <p:nvPr/>
        </p:nvSpPr>
        <p:spPr>
          <a:xfrm>
            <a:off x="4414562" y="33233479"/>
            <a:ext cx="5347976" cy="529360"/>
          </a:xfrm>
          <a:prstGeom prst="roundRect">
            <a:avLst>
              <a:gd name="adj" fmla="val 50000"/>
            </a:avLst>
          </a:prstGeom>
          <a:gradFill>
            <a:gsLst>
              <a:gs pos="52000">
                <a:srgbClr val="4D9B76"/>
              </a:gs>
              <a:gs pos="100000">
                <a:srgbClr val="73B051"/>
              </a:gs>
              <a:gs pos="0">
                <a:srgbClr val="0070C0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en-US" altLang="zh-CN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W</a:t>
            </a:r>
            <a:endParaRPr lang="zh-CN" alt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" name="圆角矩形 125"/>
          <p:cNvSpPr/>
          <p:nvPr/>
        </p:nvSpPr>
        <p:spPr>
          <a:xfrm>
            <a:off x="4419737" y="34774262"/>
            <a:ext cx="3552153" cy="529360"/>
          </a:xfrm>
          <a:prstGeom prst="roundRect">
            <a:avLst>
              <a:gd name="adj" fmla="val 50000"/>
            </a:avLst>
          </a:prstGeom>
          <a:solidFill>
            <a:srgbClr val="73B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5 W</a:t>
            </a:r>
            <a:endParaRPr lang="zh-CN" alt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4482326" y="32387397"/>
            <a:ext cx="4348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o-KR" altLang="en-US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전통적인 </a:t>
            </a:r>
            <a:r>
              <a:rPr lang="en-US" altLang="zh-CN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NVR</a:t>
            </a:r>
            <a:endParaRPr lang="zh-CN" alt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4564453" y="33932446"/>
            <a:ext cx="3136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altLang="zh-CN" sz="4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NVR</a:t>
            </a:r>
            <a:endParaRPr lang="zh-CN" alt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3" name="组合 132"/>
          <p:cNvGrpSpPr/>
          <p:nvPr/>
        </p:nvGrpSpPr>
        <p:grpSpPr>
          <a:xfrm>
            <a:off x="4319198" y="35611037"/>
            <a:ext cx="5672121" cy="974330"/>
            <a:chOff x="5972682" y="4588613"/>
            <a:chExt cx="4364203" cy="749662"/>
          </a:xfrm>
        </p:grpSpPr>
        <p:sp>
          <p:nvSpPr>
            <p:cNvPr id="134" name="矩形 133"/>
            <p:cNvSpPr/>
            <p:nvPr/>
          </p:nvSpPr>
          <p:spPr>
            <a:xfrm>
              <a:off x="6761883" y="4588613"/>
              <a:ext cx="3575002" cy="7345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3200" b="1" dirty="0">
                  <a:solidFill>
                    <a:srgbClr val="73B05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약</a:t>
              </a:r>
              <a:r>
                <a:rPr lang="en-US" altLang="zh-CN" sz="2000" b="1" dirty="0" smtClean="0">
                  <a:solidFill>
                    <a:srgbClr val="73B05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</a:t>
              </a:r>
              <a:r>
                <a:rPr lang="en-US" altLang="zh-CN" sz="4400" b="1" dirty="0" smtClean="0">
                  <a:solidFill>
                    <a:srgbClr val="73B05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44%</a:t>
              </a:r>
              <a:endParaRPr lang="en-US" altLang="zh-CN" sz="4400" b="1" dirty="0">
                <a:solidFill>
                  <a:srgbClr val="73B051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  <a:p>
              <a:r>
                <a:rPr lang="ko-KR" altLang="en-US" sz="2800" dirty="0" smtClean="0">
                  <a:solidFill>
                    <a:schemeClr val="bg2">
                      <a:lumMod val="2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더 적은 전력 소비</a:t>
              </a:r>
              <a:endParaRPr lang="zh-CN" altLang="en-US" sz="2800" dirty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35" name="下箭头 134"/>
            <p:cNvSpPr/>
            <p:nvPr/>
          </p:nvSpPr>
          <p:spPr>
            <a:xfrm>
              <a:off x="5972682" y="4645290"/>
              <a:ext cx="690967" cy="692985"/>
            </a:xfrm>
            <a:prstGeom prst="downArrow">
              <a:avLst/>
            </a:prstGeom>
            <a:solidFill>
              <a:srgbClr val="73B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6" name="文本框 135"/>
          <p:cNvSpPr txBox="1"/>
          <p:nvPr/>
        </p:nvSpPr>
        <p:spPr>
          <a:xfrm>
            <a:off x="502427" y="30719048"/>
            <a:ext cx="7422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ko-KR" altLang="en-US" sz="4400" b="1" dirty="0" smtClean="0">
                <a:solidFill>
                  <a:srgbClr val="247181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낮은 전력 소비</a:t>
            </a:r>
            <a:endParaRPr lang="en-US" altLang="zh-CN" sz="4400" b="1" dirty="0">
              <a:solidFill>
                <a:srgbClr val="247181"/>
              </a:solidFill>
              <a:effectLst>
                <a:glow rad="63500">
                  <a:prstClr val="white">
                    <a:alpha val="20000"/>
                  </a:prstClr>
                </a:glow>
              </a:effectLst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37" name="矩形 136"/>
          <p:cNvSpPr>
            <a:spLocks noChangeAspect="1"/>
          </p:cNvSpPr>
          <p:nvPr/>
        </p:nvSpPr>
        <p:spPr>
          <a:xfrm>
            <a:off x="-862944" y="33224770"/>
            <a:ext cx="5545829" cy="3683083"/>
          </a:xfrm>
          <a:prstGeom prst="rect">
            <a:avLst/>
          </a:prstGeom>
          <a:blipFill dpi="0"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20" b="89991" l="10000" r="94765">
                          <a14:backgroundMark x1="18176" y1="3100" x2="18176" y2="3100"/>
                        </a14:backgroundRemoval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8" name="图片 13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24" y="33172851"/>
            <a:ext cx="3421278" cy="3421278"/>
          </a:xfrm>
          <a:prstGeom prst="rect">
            <a:avLst/>
          </a:prstGeom>
        </p:spPr>
      </p:pic>
      <p:sp>
        <p:nvSpPr>
          <p:cNvPr id="139" name="文本框 138"/>
          <p:cNvSpPr txBox="1"/>
          <p:nvPr/>
        </p:nvSpPr>
        <p:spPr>
          <a:xfrm>
            <a:off x="2350282" y="37396056"/>
            <a:ext cx="7178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ko-KR" altLang="en-US" sz="28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위 테스트 값은 참고용 데이터입니다</a:t>
            </a:r>
            <a:r>
              <a:rPr lang="en-US" altLang="zh-CN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0" name="图片 1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509">
            <a:off x="270699" y="19663437"/>
            <a:ext cx="749219" cy="694188"/>
          </a:xfrm>
          <a:prstGeom prst="rect">
            <a:avLst/>
          </a:prstGeom>
        </p:spPr>
      </p:pic>
      <p:sp>
        <p:nvSpPr>
          <p:cNvPr id="141" name="文本框 140"/>
          <p:cNvSpPr txBox="1"/>
          <p:nvPr/>
        </p:nvSpPr>
        <p:spPr>
          <a:xfrm>
            <a:off x="557109" y="19704404"/>
            <a:ext cx="9618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환경 친화적</a:t>
            </a:r>
            <a:endParaRPr lang="en-US" altLang="zh-CN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2" name="组合 151"/>
          <p:cNvGrpSpPr/>
          <p:nvPr/>
        </p:nvGrpSpPr>
        <p:grpSpPr>
          <a:xfrm>
            <a:off x="-4291260" y="-3480494"/>
            <a:ext cx="18621220" cy="10772036"/>
            <a:chOff x="-4225906" y="-3531925"/>
            <a:chExt cx="18861228" cy="10910876"/>
          </a:xfrm>
        </p:grpSpPr>
        <p:sp>
          <p:nvSpPr>
            <p:cNvPr id="153" name="矩形 152"/>
            <p:cNvSpPr/>
            <p:nvPr/>
          </p:nvSpPr>
          <p:spPr>
            <a:xfrm>
              <a:off x="0" y="1"/>
              <a:ext cx="12192000" cy="6857999"/>
            </a:xfrm>
            <a:prstGeom prst="rect">
              <a:avLst/>
            </a:prstGeom>
            <a:solidFill>
              <a:srgbClr val="248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4" name="矩形 153"/>
            <p:cNvSpPr/>
            <p:nvPr/>
          </p:nvSpPr>
          <p:spPr>
            <a:xfrm rot="16200000">
              <a:off x="4267202" y="-4267201"/>
              <a:ext cx="3657599" cy="12192001"/>
            </a:xfrm>
            <a:prstGeom prst="rect">
              <a:avLst/>
            </a:prstGeom>
            <a:gradFill flip="none" rotWithShape="1">
              <a:gsLst>
                <a:gs pos="0">
                  <a:srgbClr val="173761">
                    <a:alpha val="0"/>
                  </a:srgbClr>
                </a:gs>
                <a:gs pos="57000">
                  <a:srgbClr val="173761">
                    <a:alpha val="50000"/>
                  </a:srgbClr>
                </a:gs>
                <a:gs pos="100000">
                  <a:srgbClr val="17376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矩形 154"/>
            <p:cNvSpPr/>
            <p:nvPr/>
          </p:nvSpPr>
          <p:spPr>
            <a:xfrm rot="5400000">
              <a:off x="4639668" y="-700826"/>
              <a:ext cx="2912665" cy="12192001"/>
            </a:xfrm>
            <a:prstGeom prst="rect">
              <a:avLst/>
            </a:prstGeom>
            <a:gradFill flip="none" rotWithShape="1">
              <a:gsLst>
                <a:gs pos="0">
                  <a:srgbClr val="173761">
                    <a:alpha val="0"/>
                  </a:srgbClr>
                </a:gs>
                <a:gs pos="57000">
                  <a:srgbClr val="173761">
                    <a:alpha val="50000"/>
                  </a:srgbClr>
                </a:gs>
                <a:gs pos="100000">
                  <a:srgbClr val="17376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6" name="图片 15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25906" y="-2815212"/>
              <a:ext cx="11799113" cy="9064259"/>
            </a:xfrm>
            <a:prstGeom prst="rect">
              <a:avLst/>
            </a:prstGeom>
          </p:spPr>
        </p:pic>
        <p:pic>
          <p:nvPicPr>
            <p:cNvPr id="157" name="图片 15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088" y="5025033"/>
              <a:ext cx="2353918" cy="2353918"/>
            </a:xfrm>
            <a:prstGeom prst="rect">
              <a:avLst/>
            </a:prstGeom>
          </p:spPr>
        </p:pic>
        <p:sp>
          <p:nvSpPr>
            <p:cNvPr id="158" name="椭圆 157"/>
            <p:cNvSpPr/>
            <p:nvPr/>
          </p:nvSpPr>
          <p:spPr>
            <a:xfrm>
              <a:off x="8260962" y="-3531925"/>
              <a:ext cx="6374360" cy="7565886"/>
            </a:xfrm>
            <a:prstGeom prst="ellipse">
              <a:avLst/>
            </a:prstGeom>
            <a:gradFill flip="none" rotWithShape="1">
              <a:gsLst>
                <a:gs pos="0">
                  <a:srgbClr val="173761"/>
                </a:gs>
                <a:gs pos="57000">
                  <a:srgbClr val="173761">
                    <a:alpha val="50000"/>
                  </a:srgbClr>
                </a:gs>
                <a:gs pos="100000">
                  <a:srgbClr val="173761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9" name="图片 158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4800" y="923520"/>
              <a:ext cx="7200087" cy="5413645"/>
            </a:xfrm>
            <a:prstGeom prst="rect">
              <a:avLst/>
            </a:prstGeom>
          </p:spPr>
        </p:pic>
        <p:pic>
          <p:nvPicPr>
            <p:cNvPr id="160" name="图片 159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3699" y="449666"/>
              <a:ext cx="2005414" cy="252760"/>
            </a:xfrm>
            <a:prstGeom prst="rect">
              <a:avLst/>
            </a:prstGeom>
          </p:spPr>
        </p:pic>
        <p:grpSp>
          <p:nvGrpSpPr>
            <p:cNvPr id="161" name="组合 160"/>
            <p:cNvGrpSpPr/>
            <p:nvPr/>
          </p:nvGrpSpPr>
          <p:grpSpPr>
            <a:xfrm>
              <a:off x="629567" y="2245361"/>
              <a:ext cx="5374506" cy="2326272"/>
              <a:chOff x="4500880" y="1582246"/>
              <a:chExt cx="7357779" cy="3184701"/>
            </a:xfrm>
          </p:grpSpPr>
          <p:pic>
            <p:nvPicPr>
              <p:cNvPr id="162" name="图片 161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01700" y="2850898"/>
                <a:ext cx="6156959" cy="1118742"/>
              </a:xfrm>
              <a:prstGeom prst="rect">
                <a:avLst/>
              </a:prstGeom>
            </p:spPr>
          </p:pic>
          <p:pic>
            <p:nvPicPr>
              <p:cNvPr id="163" name="图片 162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24225" y="4015507"/>
                <a:ext cx="6156961" cy="751440"/>
              </a:xfrm>
              <a:prstGeom prst="rect">
                <a:avLst/>
              </a:prstGeom>
            </p:spPr>
          </p:pic>
          <p:pic>
            <p:nvPicPr>
              <p:cNvPr id="164" name="图片 163"/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00880" y="1582246"/>
                <a:ext cx="6156960" cy="1372047"/>
              </a:xfrm>
              <a:prstGeom prst="rect">
                <a:avLst/>
              </a:prstGeom>
            </p:spPr>
          </p:pic>
        </p:grpSp>
      </p:grpSp>
      <p:sp>
        <p:nvSpPr>
          <p:cNvPr id="166" name="矩形 165"/>
          <p:cNvSpPr/>
          <p:nvPr/>
        </p:nvSpPr>
        <p:spPr>
          <a:xfrm>
            <a:off x="5417126" y="26856502"/>
            <a:ext cx="340189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3B051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소음이 없음</a:t>
            </a:r>
            <a:endParaRPr kumimoji="0" lang="en-US" altLang="zh-CN" sz="4800" b="1" i="0" u="none" strike="noStrike" kern="1200" cap="none" spc="0" normalizeH="0" baseline="0" noProof="0" dirty="0" smtClean="0">
              <a:ln>
                <a:noFill/>
              </a:ln>
              <a:solidFill>
                <a:srgbClr val="73B051"/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307926" y="22133683"/>
            <a:ext cx="4471118" cy="2489613"/>
          </a:xfrm>
          <a:prstGeom prst="roundRect">
            <a:avLst>
              <a:gd name="adj" fmla="val 7479"/>
            </a:avLst>
          </a:prstGeom>
          <a:solidFill>
            <a:schemeClr val="accent6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938845" y="22892696"/>
            <a:ext cx="1773319" cy="2018167"/>
            <a:chOff x="6601189" y="21454984"/>
            <a:chExt cx="2871048" cy="3267462"/>
          </a:xfrm>
        </p:grpSpPr>
        <p:grpSp>
          <p:nvGrpSpPr>
            <p:cNvPr id="97" name="组合 96"/>
            <p:cNvGrpSpPr/>
            <p:nvPr/>
          </p:nvGrpSpPr>
          <p:grpSpPr>
            <a:xfrm>
              <a:off x="6601189" y="22984255"/>
              <a:ext cx="2751816" cy="1738191"/>
              <a:chOff x="-68763" y="3405083"/>
              <a:chExt cx="4167501" cy="3345464"/>
            </a:xfrm>
          </p:grpSpPr>
          <p:sp>
            <p:nvSpPr>
              <p:cNvPr id="98" name="ísľíḋê">
                <a:extLst>
                  <a:ext uri="{FF2B5EF4-FFF2-40B4-BE49-F238E27FC236}">
                    <a16:creationId xmlns:a16="http://schemas.microsoft.com/office/drawing/2014/main" id="{AD376117-49E5-49B7-B0CA-3F475906CF58}"/>
                  </a:ext>
                </a:extLst>
              </p:cNvPr>
              <p:cNvSpPr/>
              <p:nvPr/>
            </p:nvSpPr>
            <p:spPr>
              <a:xfrm>
                <a:off x="-68228" y="3405083"/>
                <a:ext cx="830140" cy="606944"/>
              </a:xfrm>
              <a:custGeom>
                <a:avLst/>
                <a:gdLst>
                  <a:gd name="connsiteX0" fmla="*/ 80915 w 830140"/>
                  <a:gd name="connsiteY0" fmla="*/ 606931 h 606944"/>
                  <a:gd name="connsiteX1" fmla="*/ 830112 w 830140"/>
                  <a:gd name="connsiteY1" fmla="*/ 360161 h 606944"/>
                  <a:gd name="connsiteX2" fmla="*/ 604255 w 830140"/>
                  <a:gd name="connsiteY2" fmla="*/ 82545 h 606944"/>
                  <a:gd name="connsiteX3" fmla="*/ 466232 w 830140"/>
                  <a:gd name="connsiteY3" fmla="*/ 2031 h 606944"/>
                  <a:gd name="connsiteX4" fmla="*/ 433294 w 830140"/>
                  <a:gd name="connsiteY4" fmla="*/ 92478 h 606944"/>
                  <a:gd name="connsiteX5" fmla="*/ 285859 w 830140"/>
                  <a:gd name="connsiteY5" fmla="*/ 10396 h 606944"/>
                  <a:gd name="connsiteX6" fmla="*/ 256058 w 830140"/>
                  <a:gd name="connsiteY6" fmla="*/ 122279 h 606944"/>
                  <a:gd name="connsiteX7" fmla="*/ 121695 w 830140"/>
                  <a:gd name="connsiteY7" fmla="*/ 30263 h 606944"/>
                  <a:gd name="connsiteX8" fmla="*/ 128490 w 830140"/>
                  <a:gd name="connsiteY8" fmla="*/ 207498 h 606944"/>
                  <a:gd name="connsiteX9" fmla="*/ 3537 w 830140"/>
                  <a:gd name="connsiteY9" fmla="*/ 331929 h 606944"/>
                  <a:gd name="connsiteX10" fmla="*/ 80915 w 830140"/>
                  <a:gd name="connsiteY10" fmla="*/ 606931 h 606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0140" h="606944">
                    <a:moveTo>
                      <a:pt x="80915" y="606931"/>
                    </a:moveTo>
                    <a:cubicBezTo>
                      <a:pt x="328207" y="517006"/>
                      <a:pt x="578637" y="435970"/>
                      <a:pt x="830112" y="360161"/>
                    </a:cubicBezTo>
                    <a:cubicBezTo>
                      <a:pt x="766747" y="258515"/>
                      <a:pt x="690886" y="165239"/>
                      <a:pt x="604255" y="82545"/>
                    </a:cubicBezTo>
                    <a:cubicBezTo>
                      <a:pt x="540994" y="32877"/>
                      <a:pt x="507533" y="-9994"/>
                      <a:pt x="466232" y="2031"/>
                    </a:cubicBezTo>
                    <a:cubicBezTo>
                      <a:pt x="424929" y="14055"/>
                      <a:pt x="420223" y="40196"/>
                      <a:pt x="433294" y="92478"/>
                    </a:cubicBezTo>
                    <a:cubicBezTo>
                      <a:pt x="374215" y="23466"/>
                      <a:pt x="318797" y="-2675"/>
                      <a:pt x="285859" y="10396"/>
                    </a:cubicBezTo>
                    <a:cubicBezTo>
                      <a:pt x="252921" y="23466"/>
                      <a:pt x="249262" y="76271"/>
                      <a:pt x="256058" y="122279"/>
                    </a:cubicBezTo>
                    <a:cubicBezTo>
                      <a:pt x="217370" y="40196"/>
                      <a:pt x="154631" y="10396"/>
                      <a:pt x="121695" y="30263"/>
                    </a:cubicBezTo>
                    <a:cubicBezTo>
                      <a:pt x="59479" y="67906"/>
                      <a:pt x="111761" y="138486"/>
                      <a:pt x="128490" y="207498"/>
                    </a:cubicBezTo>
                    <a:cubicBezTo>
                      <a:pt x="9288" y="135349"/>
                      <a:pt x="-9533" y="255074"/>
                      <a:pt x="3537" y="331929"/>
                    </a:cubicBezTo>
                    <a:cubicBezTo>
                      <a:pt x="21887" y="425524"/>
                      <a:pt x="47768" y="517487"/>
                      <a:pt x="80915" y="606931"/>
                    </a:cubicBezTo>
                    <a:close/>
                  </a:path>
                </a:pathLst>
              </a:custGeom>
              <a:solidFill>
                <a:srgbClr val="FFC5B3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9" name="íṧlíďè">
                <a:extLst>
                  <a:ext uri="{FF2B5EF4-FFF2-40B4-BE49-F238E27FC236}">
                    <a16:creationId xmlns:a16="http://schemas.microsoft.com/office/drawing/2014/main" id="{145E01FA-DDD9-4754-A071-2283739E71E2}"/>
                  </a:ext>
                </a:extLst>
              </p:cNvPr>
              <p:cNvSpPr/>
              <p:nvPr/>
            </p:nvSpPr>
            <p:spPr>
              <a:xfrm>
                <a:off x="12715" y="3767348"/>
                <a:ext cx="1935994" cy="2782437"/>
              </a:xfrm>
              <a:custGeom>
                <a:avLst/>
                <a:gdLst>
                  <a:gd name="connsiteX0" fmla="*/ 1448177 w 1935994"/>
                  <a:gd name="connsiteY0" fmla="*/ 766961 h 2782437"/>
                  <a:gd name="connsiteX1" fmla="*/ 878829 w 1935994"/>
                  <a:gd name="connsiteY1" fmla="*/ 209114 h 2782437"/>
                  <a:gd name="connsiteX2" fmla="*/ 749169 w 1935994"/>
                  <a:gd name="connsiteY2" fmla="*/ -13 h 2782437"/>
                  <a:gd name="connsiteX3" fmla="*/ -28 w 1935994"/>
                  <a:gd name="connsiteY3" fmla="*/ 246757 h 2782437"/>
                  <a:gd name="connsiteX4" fmla="*/ 461096 w 1935994"/>
                  <a:gd name="connsiteY4" fmla="*/ 1109407 h 2782437"/>
                  <a:gd name="connsiteX5" fmla="*/ 1107822 w 1935994"/>
                  <a:gd name="connsiteY5" fmla="*/ 1934936 h 2782437"/>
                  <a:gd name="connsiteX6" fmla="*/ 1189383 w 1935994"/>
                  <a:gd name="connsiteY6" fmla="*/ 2782424 h 2782437"/>
                  <a:gd name="connsiteX7" fmla="*/ 1932830 w 1935994"/>
                  <a:gd name="connsiteY7" fmla="*/ 2352668 h 2782437"/>
                  <a:gd name="connsiteX8" fmla="*/ 1935967 w 1935994"/>
                  <a:gd name="connsiteY8" fmla="*/ 1494723 h 2782437"/>
                  <a:gd name="connsiteX9" fmla="*/ 1448177 w 1935994"/>
                  <a:gd name="connsiteY9" fmla="*/ 766961 h 2782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35994" h="2782437">
                    <a:moveTo>
                      <a:pt x="1448177" y="766961"/>
                    </a:moveTo>
                    <a:cubicBezTo>
                      <a:pt x="1334726" y="673899"/>
                      <a:pt x="1065997" y="475751"/>
                      <a:pt x="878829" y="209114"/>
                    </a:cubicBezTo>
                    <a:cubicBezTo>
                      <a:pt x="845368" y="162060"/>
                      <a:pt x="777924" y="39198"/>
                      <a:pt x="749169" y="-13"/>
                    </a:cubicBezTo>
                    <a:cubicBezTo>
                      <a:pt x="514946" y="70567"/>
                      <a:pt x="230011" y="163106"/>
                      <a:pt x="-28" y="246757"/>
                    </a:cubicBezTo>
                    <a:cubicBezTo>
                      <a:pt x="119696" y="577178"/>
                      <a:pt x="335097" y="963018"/>
                      <a:pt x="461096" y="1109407"/>
                    </a:cubicBezTo>
                    <a:cubicBezTo>
                      <a:pt x="629444" y="1305986"/>
                      <a:pt x="1107822" y="1754564"/>
                      <a:pt x="1107822" y="1934936"/>
                    </a:cubicBezTo>
                    <a:cubicBezTo>
                      <a:pt x="1107822" y="2115308"/>
                      <a:pt x="1189383" y="2782424"/>
                      <a:pt x="1189383" y="2782424"/>
                    </a:cubicBezTo>
                    <a:lnTo>
                      <a:pt x="1932830" y="2352668"/>
                    </a:lnTo>
                    <a:cubicBezTo>
                      <a:pt x="1932830" y="2352668"/>
                      <a:pt x="1935967" y="1891019"/>
                      <a:pt x="1935967" y="1494723"/>
                    </a:cubicBezTo>
                    <a:cubicBezTo>
                      <a:pt x="1935967" y="1161688"/>
                      <a:pt x="1628550" y="914918"/>
                      <a:pt x="1448177" y="766961"/>
                    </a:cubicBezTo>
                    <a:close/>
                  </a:path>
                </a:pathLst>
              </a:custGeom>
              <a:solidFill>
                <a:srgbClr val="FFC5B3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0" name="ïSlíḑè">
                <a:extLst>
                  <a:ext uri="{FF2B5EF4-FFF2-40B4-BE49-F238E27FC236}">
                    <a16:creationId xmlns:a16="http://schemas.microsoft.com/office/drawing/2014/main" id="{253348FA-1B57-4E5D-A652-F53DA6A3EAC7}"/>
                  </a:ext>
                </a:extLst>
              </p:cNvPr>
              <p:cNvSpPr/>
              <p:nvPr/>
            </p:nvSpPr>
            <p:spPr>
              <a:xfrm>
                <a:off x="-68323" y="3700950"/>
                <a:ext cx="682278" cy="1221302"/>
              </a:xfrm>
              <a:custGeom>
                <a:avLst/>
                <a:gdLst>
                  <a:gd name="connsiteX0" fmla="*/ -28 w 682278"/>
                  <a:gd name="connsiteY0" fmla="*/ -13 h 1221302"/>
                  <a:gd name="connsiteX1" fmla="*/ 150544 w 682278"/>
                  <a:gd name="connsiteY1" fmla="*/ 538489 h 1221302"/>
                  <a:gd name="connsiteX2" fmla="*/ 542657 w 682278"/>
                  <a:gd name="connsiteY2" fmla="*/ 1175804 h 1221302"/>
                  <a:gd name="connsiteX3" fmla="*/ 682250 w 682278"/>
                  <a:gd name="connsiteY3" fmla="*/ 1221290 h 1221302"/>
                  <a:gd name="connsiteX4" fmla="*/ 333530 w 682278"/>
                  <a:gd name="connsiteY4" fmla="*/ 713633 h 1221302"/>
                  <a:gd name="connsiteX5" fmla="*/ 72121 w 682278"/>
                  <a:gd name="connsiteY5" fmla="*/ 168334 h 1221302"/>
                  <a:gd name="connsiteX6" fmla="*/ -28 w 682278"/>
                  <a:gd name="connsiteY6" fmla="*/ -13 h 1221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2278" h="1221302">
                    <a:moveTo>
                      <a:pt x="-28" y="-13"/>
                    </a:moveTo>
                    <a:cubicBezTo>
                      <a:pt x="27001" y="185179"/>
                      <a:pt x="77558" y="366148"/>
                      <a:pt x="150544" y="538489"/>
                    </a:cubicBezTo>
                    <a:cubicBezTo>
                      <a:pt x="254113" y="766464"/>
                      <a:pt x="385864" y="980569"/>
                      <a:pt x="542657" y="1175804"/>
                    </a:cubicBezTo>
                    <a:lnTo>
                      <a:pt x="682250" y="1221290"/>
                    </a:lnTo>
                    <a:cubicBezTo>
                      <a:pt x="682250" y="1221290"/>
                      <a:pt x="456914" y="886163"/>
                      <a:pt x="333530" y="713633"/>
                    </a:cubicBezTo>
                    <a:cubicBezTo>
                      <a:pt x="212445" y="550195"/>
                      <a:pt x="123670" y="365107"/>
                      <a:pt x="72121" y="168334"/>
                    </a:cubicBezTo>
                    <a:cubicBezTo>
                      <a:pt x="56593" y="108926"/>
                      <a:pt x="32283" y="52180"/>
                      <a:pt x="-28" y="-13"/>
                    </a:cubicBezTo>
                    <a:close/>
                  </a:path>
                </a:pathLst>
              </a:custGeom>
              <a:solidFill>
                <a:srgbClr val="FFA08D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1" name="ïšļîḑe">
                <a:extLst>
                  <a:ext uri="{FF2B5EF4-FFF2-40B4-BE49-F238E27FC236}">
                    <a16:creationId xmlns:a16="http://schemas.microsoft.com/office/drawing/2014/main" id="{76854E2A-C37F-4736-BE4C-2E3F7F0F981E}"/>
                  </a:ext>
                </a:extLst>
              </p:cNvPr>
              <p:cNvSpPr/>
              <p:nvPr/>
            </p:nvSpPr>
            <p:spPr>
              <a:xfrm>
                <a:off x="-68763" y="4395354"/>
                <a:ext cx="1446507" cy="1216060"/>
              </a:xfrm>
              <a:custGeom>
                <a:avLst/>
                <a:gdLst>
                  <a:gd name="connsiteX0" fmla="*/ 1444959 w 1446507"/>
                  <a:gd name="connsiteY0" fmla="*/ 1083687 h 1216060"/>
                  <a:gd name="connsiteX1" fmla="*/ 1192438 w 1446507"/>
                  <a:gd name="connsiteY1" fmla="*/ 1215960 h 1216060"/>
                  <a:gd name="connsiteX2" fmla="*/ 565057 w 1446507"/>
                  <a:gd name="connsiteY2" fmla="*/ 855216 h 1216060"/>
                  <a:gd name="connsiteX3" fmla="*/ 72561 w 1446507"/>
                  <a:gd name="connsiteY3" fmla="*/ 289527 h 1216060"/>
                  <a:gd name="connsiteX4" fmla="*/ 24462 w 1446507"/>
                  <a:gd name="connsiteY4" fmla="*/ 12433 h 1216060"/>
                  <a:gd name="connsiteX5" fmla="*/ 274368 w 1446507"/>
                  <a:gd name="connsiteY5" fmla="*/ 216855 h 1216060"/>
                  <a:gd name="connsiteX6" fmla="*/ 722947 w 1446507"/>
                  <a:gd name="connsiteY6" fmla="*/ 524795 h 1216060"/>
                  <a:gd name="connsiteX7" fmla="*/ 1444959 w 1446507"/>
                  <a:gd name="connsiteY7" fmla="*/ 1083687 h 1216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46507" h="1216060">
                    <a:moveTo>
                      <a:pt x="1444959" y="1083687"/>
                    </a:moveTo>
                    <a:cubicBezTo>
                      <a:pt x="1444959" y="1083687"/>
                      <a:pt x="1334645" y="1211777"/>
                      <a:pt x="1192438" y="1215960"/>
                    </a:cubicBezTo>
                    <a:cubicBezTo>
                      <a:pt x="1035593" y="1220665"/>
                      <a:pt x="734973" y="1035588"/>
                      <a:pt x="565057" y="855216"/>
                    </a:cubicBezTo>
                    <a:cubicBezTo>
                      <a:pt x="395141" y="674843"/>
                      <a:pt x="164578" y="533682"/>
                      <a:pt x="72561" y="289527"/>
                    </a:cubicBezTo>
                    <a:cubicBezTo>
                      <a:pt x="11914" y="129021"/>
                      <a:pt x="-28342" y="60532"/>
                      <a:pt x="24462" y="12433"/>
                    </a:cubicBezTo>
                    <a:cubicBezTo>
                      <a:pt x="77267" y="-35666"/>
                      <a:pt x="202221" y="60532"/>
                      <a:pt x="274368" y="216855"/>
                    </a:cubicBezTo>
                    <a:cubicBezTo>
                      <a:pt x="346518" y="373177"/>
                      <a:pt x="588059" y="469899"/>
                      <a:pt x="722947" y="524795"/>
                    </a:cubicBezTo>
                    <a:cubicBezTo>
                      <a:pt x="752225" y="536296"/>
                      <a:pt x="1484170" y="783067"/>
                      <a:pt x="1444959" y="1083687"/>
                    </a:cubicBezTo>
                    <a:close/>
                  </a:path>
                </a:pathLst>
              </a:custGeom>
              <a:solidFill>
                <a:srgbClr val="FFC5B3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2" name="íśľíďê">
                <a:extLst>
                  <a:ext uri="{FF2B5EF4-FFF2-40B4-BE49-F238E27FC236}">
                    <a16:creationId xmlns:a16="http://schemas.microsoft.com/office/drawing/2014/main" id="{C25275F5-81B8-4525-941B-F7961814EF66}"/>
                  </a:ext>
                </a:extLst>
              </p:cNvPr>
              <p:cNvSpPr/>
              <p:nvPr/>
            </p:nvSpPr>
            <p:spPr>
              <a:xfrm>
                <a:off x="-68342" y="4458513"/>
                <a:ext cx="1270468" cy="2091271"/>
              </a:xfrm>
              <a:custGeom>
                <a:avLst/>
                <a:gdLst>
                  <a:gd name="connsiteX0" fmla="*/ -9 w 1270468"/>
                  <a:gd name="connsiteY0" fmla="*/ -13 h 2091271"/>
                  <a:gd name="connsiteX1" fmla="*/ 94099 w 1270468"/>
                  <a:gd name="connsiteY1" fmla="*/ 241529 h 2091271"/>
                  <a:gd name="connsiteX2" fmla="*/ 480461 w 1270468"/>
                  <a:gd name="connsiteY2" fmla="*/ 671808 h 2091271"/>
                  <a:gd name="connsiteX3" fmla="*/ 875188 w 1270468"/>
                  <a:gd name="connsiteY3" fmla="*/ 964063 h 2091271"/>
                  <a:gd name="connsiteX4" fmla="*/ 1270440 w 1270468"/>
                  <a:gd name="connsiteY4" fmla="*/ 1267820 h 2091271"/>
                  <a:gd name="connsiteX5" fmla="*/ 1270440 w 1270468"/>
                  <a:gd name="connsiteY5" fmla="*/ 2091259 h 2091271"/>
                  <a:gd name="connsiteX6" fmla="*/ 1071768 w 1270468"/>
                  <a:gd name="connsiteY6" fmla="*/ 1986695 h 2091271"/>
                  <a:gd name="connsiteX7" fmla="*/ 1071768 w 1270468"/>
                  <a:gd name="connsiteY7" fmla="*/ 1247953 h 2091271"/>
                  <a:gd name="connsiteX8" fmla="*/ 850617 w 1270468"/>
                  <a:gd name="connsiteY8" fmla="*/ 1065490 h 2091271"/>
                  <a:gd name="connsiteX9" fmla="*/ 380081 w 1270468"/>
                  <a:gd name="connsiteY9" fmla="*/ 694289 h 2091271"/>
                  <a:gd name="connsiteX10" fmla="*/ -9 w 1270468"/>
                  <a:gd name="connsiteY10" fmla="*/ -13 h 2091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70468" h="2091271">
                    <a:moveTo>
                      <a:pt x="-9" y="-13"/>
                    </a:moveTo>
                    <a:cubicBezTo>
                      <a:pt x="26968" y="82148"/>
                      <a:pt x="58390" y="162777"/>
                      <a:pt x="94099" y="241529"/>
                    </a:cubicBezTo>
                    <a:cubicBezTo>
                      <a:pt x="158405" y="383212"/>
                      <a:pt x="322047" y="502938"/>
                      <a:pt x="480461" y="671808"/>
                    </a:cubicBezTo>
                    <a:cubicBezTo>
                      <a:pt x="591037" y="794769"/>
                      <a:pt x="725297" y="894168"/>
                      <a:pt x="875188" y="964063"/>
                    </a:cubicBezTo>
                    <a:cubicBezTo>
                      <a:pt x="969820" y="1009025"/>
                      <a:pt x="1270440" y="1075423"/>
                      <a:pt x="1270440" y="1267820"/>
                    </a:cubicBezTo>
                    <a:lnTo>
                      <a:pt x="1270440" y="2091259"/>
                    </a:lnTo>
                    <a:lnTo>
                      <a:pt x="1071768" y="1986695"/>
                    </a:lnTo>
                    <a:lnTo>
                      <a:pt x="1071768" y="1247953"/>
                    </a:lnTo>
                    <a:cubicBezTo>
                      <a:pt x="1071768" y="1189398"/>
                      <a:pt x="1010599" y="1143390"/>
                      <a:pt x="850617" y="1065490"/>
                    </a:cubicBezTo>
                    <a:cubicBezTo>
                      <a:pt x="673276" y="970211"/>
                      <a:pt x="514026" y="844573"/>
                      <a:pt x="380081" y="694289"/>
                    </a:cubicBezTo>
                    <a:cubicBezTo>
                      <a:pt x="259309" y="545286"/>
                      <a:pt x="-2622" y="335113"/>
                      <a:pt x="-9" y="-13"/>
                    </a:cubicBezTo>
                    <a:close/>
                  </a:path>
                </a:pathLst>
              </a:custGeom>
              <a:solidFill>
                <a:srgbClr val="FFA08D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3" name="îṩḻíḓè">
                <a:extLst>
                  <a:ext uri="{FF2B5EF4-FFF2-40B4-BE49-F238E27FC236}">
                    <a16:creationId xmlns:a16="http://schemas.microsoft.com/office/drawing/2014/main" id="{FE64E357-F16C-40C4-AB05-CF8A823A00C1}"/>
                  </a:ext>
                </a:extLst>
              </p:cNvPr>
              <p:cNvSpPr/>
              <p:nvPr/>
            </p:nvSpPr>
            <p:spPr>
              <a:xfrm>
                <a:off x="26831" y="3509076"/>
                <a:ext cx="522294" cy="911271"/>
              </a:xfrm>
              <a:custGeom>
                <a:avLst/>
                <a:gdLst>
                  <a:gd name="connsiteX0" fmla="*/ -28 w 522294"/>
                  <a:gd name="connsiteY0" fmla="*/ -13 h 911271"/>
                  <a:gd name="connsiteX1" fmla="*/ 33431 w 522294"/>
                  <a:gd name="connsiteY1" fmla="*/ 104550 h 911271"/>
                  <a:gd name="connsiteX2" fmla="*/ 125448 w 522294"/>
                  <a:gd name="connsiteY2" fmla="*/ 296947 h 911271"/>
                  <a:gd name="connsiteX3" fmla="*/ 233672 w 522294"/>
                  <a:gd name="connsiteY3" fmla="*/ 583452 h 911271"/>
                  <a:gd name="connsiteX4" fmla="*/ 479918 w 522294"/>
                  <a:gd name="connsiteY4" fmla="*/ 911259 h 911271"/>
                  <a:gd name="connsiteX5" fmla="*/ 522266 w 522294"/>
                  <a:gd name="connsiteY5" fmla="*/ 886686 h 911271"/>
                  <a:gd name="connsiteX6" fmla="*/ 265563 w 522294"/>
                  <a:gd name="connsiteY6" fmla="*/ 553651 h 911271"/>
                  <a:gd name="connsiteX7" fmla="*/ 100875 w 522294"/>
                  <a:gd name="connsiteY7" fmla="*/ 163629 h 911271"/>
                  <a:gd name="connsiteX8" fmla="*/ -28 w 522294"/>
                  <a:gd name="connsiteY8" fmla="*/ -13 h 911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2294" h="911271">
                    <a:moveTo>
                      <a:pt x="-28" y="-13"/>
                    </a:moveTo>
                    <a:cubicBezTo>
                      <a:pt x="-28" y="-13"/>
                      <a:pt x="22453" y="77364"/>
                      <a:pt x="33431" y="104550"/>
                    </a:cubicBezTo>
                    <a:cubicBezTo>
                      <a:pt x="68566" y="166457"/>
                      <a:pt x="99307" y="230748"/>
                      <a:pt x="125448" y="296947"/>
                    </a:cubicBezTo>
                    <a:cubicBezTo>
                      <a:pt x="154831" y="394850"/>
                      <a:pt x="190956" y="490583"/>
                      <a:pt x="233672" y="583452"/>
                    </a:cubicBezTo>
                    <a:cubicBezTo>
                      <a:pt x="260857" y="623709"/>
                      <a:pt x="479918" y="911259"/>
                      <a:pt x="479918" y="911259"/>
                    </a:cubicBezTo>
                    <a:lnTo>
                      <a:pt x="522266" y="886686"/>
                    </a:lnTo>
                    <a:cubicBezTo>
                      <a:pt x="522266" y="886686"/>
                      <a:pt x="308434" y="639916"/>
                      <a:pt x="265563" y="553651"/>
                    </a:cubicBezTo>
                    <a:cubicBezTo>
                      <a:pt x="222693" y="467386"/>
                      <a:pt x="141655" y="226367"/>
                      <a:pt x="100875" y="163629"/>
                    </a:cubicBezTo>
                    <a:cubicBezTo>
                      <a:pt x="62344" y="112257"/>
                      <a:pt x="28570" y="57486"/>
                      <a:pt x="-28" y="-13"/>
                    </a:cubicBezTo>
                    <a:close/>
                  </a:path>
                </a:pathLst>
              </a:custGeom>
              <a:solidFill>
                <a:srgbClr val="FFA08D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4" name="íşľiḍe">
                <a:extLst>
                  <a:ext uri="{FF2B5EF4-FFF2-40B4-BE49-F238E27FC236}">
                    <a16:creationId xmlns:a16="http://schemas.microsoft.com/office/drawing/2014/main" id="{66320A07-6064-41D7-92B9-6CF2F13F1FC8}"/>
                  </a:ext>
                </a:extLst>
              </p:cNvPr>
              <p:cNvSpPr/>
              <p:nvPr/>
            </p:nvSpPr>
            <p:spPr>
              <a:xfrm>
                <a:off x="184721" y="3482412"/>
                <a:ext cx="527001" cy="833371"/>
              </a:xfrm>
              <a:custGeom>
                <a:avLst/>
                <a:gdLst>
                  <a:gd name="connsiteX0" fmla="*/ -28 w 527001"/>
                  <a:gd name="connsiteY0" fmla="*/ -13 h 833371"/>
                  <a:gd name="connsiteX1" fmla="*/ 3109 w 527001"/>
                  <a:gd name="connsiteY1" fmla="*/ 44949 h 833371"/>
                  <a:gd name="connsiteX2" fmla="*/ 114469 w 527001"/>
                  <a:gd name="connsiteY2" fmla="*/ 191861 h 833371"/>
                  <a:gd name="connsiteX3" fmla="*/ 243082 w 527001"/>
                  <a:gd name="connsiteY3" fmla="*/ 467386 h 833371"/>
                  <a:gd name="connsiteX4" fmla="*/ 498217 w 527001"/>
                  <a:gd name="connsiteY4" fmla="*/ 833359 h 833371"/>
                  <a:gd name="connsiteX5" fmla="*/ 526973 w 527001"/>
                  <a:gd name="connsiteY5" fmla="*/ 816629 h 833371"/>
                  <a:gd name="connsiteX6" fmla="*/ 265564 w 527001"/>
                  <a:gd name="connsiteY6" fmla="*/ 404648 h 833371"/>
                  <a:gd name="connsiteX7" fmla="*/ -28 w 527001"/>
                  <a:gd name="connsiteY7" fmla="*/ -13 h 83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7001" h="833371">
                    <a:moveTo>
                      <a:pt x="-28" y="-13"/>
                    </a:moveTo>
                    <a:lnTo>
                      <a:pt x="3109" y="44949"/>
                    </a:lnTo>
                    <a:cubicBezTo>
                      <a:pt x="44150" y="90837"/>
                      <a:pt x="81375" y="139966"/>
                      <a:pt x="114469" y="191861"/>
                    </a:cubicBezTo>
                    <a:cubicBezTo>
                      <a:pt x="139042" y="241529"/>
                      <a:pt x="207009" y="397328"/>
                      <a:pt x="243082" y="467386"/>
                    </a:cubicBezTo>
                    <a:cubicBezTo>
                      <a:pt x="279156" y="537444"/>
                      <a:pt x="498217" y="833359"/>
                      <a:pt x="498217" y="833359"/>
                    </a:cubicBezTo>
                    <a:lnTo>
                      <a:pt x="526973" y="816629"/>
                    </a:lnTo>
                    <a:cubicBezTo>
                      <a:pt x="526973" y="816629"/>
                      <a:pt x="322028" y="508166"/>
                      <a:pt x="265564" y="404648"/>
                    </a:cubicBezTo>
                    <a:cubicBezTo>
                      <a:pt x="209099" y="301130"/>
                      <a:pt x="103490" y="97754"/>
                      <a:pt x="-28" y="-13"/>
                    </a:cubicBezTo>
                    <a:close/>
                  </a:path>
                </a:pathLst>
              </a:custGeom>
              <a:solidFill>
                <a:srgbClr val="FFA08D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5" name="îŝľiďè">
                <a:extLst>
                  <a:ext uri="{FF2B5EF4-FFF2-40B4-BE49-F238E27FC236}">
                    <a16:creationId xmlns:a16="http://schemas.microsoft.com/office/drawing/2014/main" id="{11ADC520-134B-4C1F-BEA7-F7912D8FF6F1}"/>
                  </a:ext>
                </a:extLst>
              </p:cNvPr>
              <p:cNvSpPr/>
              <p:nvPr/>
            </p:nvSpPr>
            <p:spPr>
              <a:xfrm>
                <a:off x="359865" y="3465159"/>
                <a:ext cx="518112" cy="751289"/>
              </a:xfrm>
              <a:custGeom>
                <a:avLst/>
                <a:gdLst>
                  <a:gd name="connsiteX0" fmla="*/ -28 w 518112"/>
                  <a:gd name="connsiteY0" fmla="*/ -13 h 751289"/>
                  <a:gd name="connsiteX1" fmla="*/ 5200 w 518112"/>
                  <a:gd name="connsiteY1" fmla="*/ 30833 h 751289"/>
                  <a:gd name="connsiteX2" fmla="*/ 166751 w 518112"/>
                  <a:gd name="connsiteY2" fmla="*/ 272375 h 751289"/>
                  <a:gd name="connsiteX3" fmla="*/ 493512 w 518112"/>
                  <a:gd name="connsiteY3" fmla="*/ 751276 h 751289"/>
                  <a:gd name="connsiteX4" fmla="*/ 518085 w 518112"/>
                  <a:gd name="connsiteY4" fmla="*/ 738206 h 751289"/>
                  <a:gd name="connsiteX5" fmla="*/ 181913 w 518112"/>
                  <a:gd name="connsiteY5" fmla="*/ 243620 h 751289"/>
                  <a:gd name="connsiteX6" fmla="*/ -28 w 518112"/>
                  <a:gd name="connsiteY6" fmla="*/ -13 h 751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8112" h="751289">
                    <a:moveTo>
                      <a:pt x="-28" y="-13"/>
                    </a:moveTo>
                    <a:lnTo>
                      <a:pt x="5200" y="30833"/>
                    </a:lnTo>
                    <a:cubicBezTo>
                      <a:pt x="63652" y="108184"/>
                      <a:pt x="117553" y="188834"/>
                      <a:pt x="166751" y="272375"/>
                    </a:cubicBezTo>
                    <a:cubicBezTo>
                      <a:pt x="188710" y="324657"/>
                      <a:pt x="493512" y="751276"/>
                      <a:pt x="493512" y="751276"/>
                    </a:cubicBezTo>
                    <a:lnTo>
                      <a:pt x="518085" y="738206"/>
                    </a:lnTo>
                    <a:cubicBezTo>
                      <a:pt x="518085" y="738206"/>
                      <a:pt x="254062" y="343478"/>
                      <a:pt x="181913" y="243620"/>
                    </a:cubicBezTo>
                    <a:cubicBezTo>
                      <a:pt x="109764" y="143762"/>
                      <a:pt x="-28" y="-13"/>
                      <a:pt x="-28" y="-13"/>
                    </a:cubicBezTo>
                    <a:close/>
                  </a:path>
                </a:pathLst>
              </a:custGeom>
              <a:solidFill>
                <a:srgbClr val="FFA08D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8" name="iṥḻïḑe">
                <a:extLst>
                  <a:ext uri="{FF2B5EF4-FFF2-40B4-BE49-F238E27FC236}">
                    <a16:creationId xmlns:a16="http://schemas.microsoft.com/office/drawing/2014/main" id="{CA04262F-38B5-43B8-B866-B86E6A473F46}"/>
                  </a:ext>
                </a:extLst>
              </p:cNvPr>
              <p:cNvSpPr/>
              <p:nvPr/>
            </p:nvSpPr>
            <p:spPr>
              <a:xfrm>
                <a:off x="1211626" y="4968252"/>
                <a:ext cx="535798" cy="943172"/>
              </a:xfrm>
              <a:custGeom>
                <a:avLst/>
                <a:gdLst>
                  <a:gd name="connsiteX0" fmla="*/ 213715 w 535798"/>
                  <a:gd name="connsiteY0" fmla="*/ 51232 h 943172"/>
                  <a:gd name="connsiteX1" fmla="*/ 47459 w 535798"/>
                  <a:gd name="connsiteY1" fmla="*/ 216442 h 943172"/>
                  <a:gd name="connsiteX2" fmla="*/ 331872 w 535798"/>
                  <a:gd name="connsiteY2" fmla="*/ 642016 h 943172"/>
                  <a:gd name="connsiteX3" fmla="*/ 279590 w 535798"/>
                  <a:gd name="connsiteY3" fmla="*/ 943159 h 943172"/>
                  <a:gd name="connsiteX4" fmla="*/ 535771 w 535798"/>
                  <a:gd name="connsiteY4" fmla="*/ 516540 h 943172"/>
                  <a:gd name="connsiteX5" fmla="*/ 213715 w 535798"/>
                  <a:gd name="connsiteY5" fmla="*/ 51232 h 943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5798" h="943172">
                    <a:moveTo>
                      <a:pt x="213715" y="51232"/>
                    </a:moveTo>
                    <a:cubicBezTo>
                      <a:pt x="47981" y="-78427"/>
                      <a:pt x="-70175" y="60642"/>
                      <a:pt x="47459" y="216442"/>
                    </a:cubicBezTo>
                    <a:cubicBezTo>
                      <a:pt x="129018" y="321006"/>
                      <a:pt x="320892" y="474191"/>
                      <a:pt x="331872" y="642016"/>
                    </a:cubicBezTo>
                    <a:cubicBezTo>
                      <a:pt x="337518" y="745063"/>
                      <a:pt x="319637" y="848048"/>
                      <a:pt x="279590" y="943159"/>
                    </a:cubicBezTo>
                    <a:lnTo>
                      <a:pt x="535771" y="516540"/>
                    </a:lnTo>
                    <a:cubicBezTo>
                      <a:pt x="535771" y="516540"/>
                      <a:pt x="510151" y="283363"/>
                      <a:pt x="213715" y="51232"/>
                    </a:cubicBezTo>
                    <a:close/>
                  </a:path>
                </a:pathLst>
              </a:custGeom>
              <a:solidFill>
                <a:srgbClr val="FFA08D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1" name="íŝļíďê">
                <a:extLst>
                  <a:ext uri="{FF2B5EF4-FFF2-40B4-BE49-F238E27FC236}">
                    <a16:creationId xmlns:a16="http://schemas.microsoft.com/office/drawing/2014/main" id="{495E7C21-345D-436F-BDED-1FA9B218276B}"/>
                  </a:ext>
                </a:extLst>
              </p:cNvPr>
              <p:cNvSpPr/>
              <p:nvPr/>
            </p:nvSpPr>
            <p:spPr>
              <a:xfrm>
                <a:off x="1488919" y="5773401"/>
                <a:ext cx="859222" cy="977146"/>
              </a:xfrm>
              <a:custGeom>
                <a:avLst/>
                <a:gdLst>
                  <a:gd name="connsiteX0" fmla="*/ 859194 w 859222"/>
                  <a:gd name="connsiteY0" fmla="*/ 525419 h 977146"/>
                  <a:gd name="connsiteX1" fmla="*/ 859194 w 859222"/>
                  <a:gd name="connsiteY1" fmla="*/ 201272 h 977146"/>
                  <a:gd name="connsiteX2" fmla="*/ 85946 w 859222"/>
                  <a:gd name="connsiteY2" fmla="*/ -13 h 977146"/>
                  <a:gd name="connsiteX3" fmla="*/ 1250 w 859222"/>
                  <a:gd name="connsiteY3" fmla="*/ 253553 h 977146"/>
                  <a:gd name="connsiteX4" fmla="*/ 37848 w 859222"/>
                  <a:gd name="connsiteY4" fmla="*/ 895051 h 977146"/>
                  <a:gd name="connsiteX5" fmla="*/ 85946 w 859222"/>
                  <a:gd name="connsiteY5" fmla="*/ 977133 h 977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59222" h="977146">
                    <a:moveTo>
                      <a:pt x="859194" y="525419"/>
                    </a:moveTo>
                    <a:lnTo>
                      <a:pt x="859194" y="201272"/>
                    </a:lnTo>
                    <a:lnTo>
                      <a:pt x="85946" y="-13"/>
                    </a:lnTo>
                    <a:cubicBezTo>
                      <a:pt x="23836" y="69135"/>
                      <a:pt x="-6854" y="160952"/>
                      <a:pt x="1250" y="253553"/>
                    </a:cubicBezTo>
                    <a:cubicBezTo>
                      <a:pt x="10660" y="416673"/>
                      <a:pt x="37848" y="895051"/>
                      <a:pt x="37848" y="895051"/>
                    </a:cubicBezTo>
                    <a:lnTo>
                      <a:pt x="85946" y="977133"/>
                    </a:lnTo>
                    <a:close/>
                  </a:path>
                </a:pathLst>
              </a:custGeom>
              <a:solidFill>
                <a:srgbClr val="FFC5B3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2" name="íSḻíḓè">
                <a:extLst>
                  <a:ext uri="{FF2B5EF4-FFF2-40B4-BE49-F238E27FC236}">
                    <a16:creationId xmlns:a16="http://schemas.microsoft.com/office/drawing/2014/main" id="{EC8E150E-1865-462C-8DDE-1A779AAD01BC}"/>
                  </a:ext>
                </a:extLst>
              </p:cNvPr>
              <p:cNvSpPr/>
              <p:nvPr/>
            </p:nvSpPr>
            <p:spPr>
              <a:xfrm>
                <a:off x="1400796" y="5224490"/>
                <a:ext cx="2697942" cy="1023647"/>
              </a:xfrm>
              <a:custGeom>
                <a:avLst/>
                <a:gdLst>
                  <a:gd name="connsiteX0" fmla="*/ -28 w 2697942"/>
                  <a:gd name="connsiteY0" fmla="*/ 548898 h 1023647"/>
                  <a:gd name="connsiteX1" fmla="*/ 989144 w 2697942"/>
                  <a:gd name="connsiteY1" fmla="*/ 3598 h 1023647"/>
                  <a:gd name="connsiteX2" fmla="*/ 1850224 w 2697942"/>
                  <a:gd name="connsiteY2" fmla="*/ 239389 h 1023647"/>
                  <a:gd name="connsiteX3" fmla="*/ 2595240 w 2697942"/>
                  <a:gd name="connsiteY3" fmla="*/ 203838 h 1023647"/>
                  <a:gd name="connsiteX4" fmla="*/ 2620859 w 2697942"/>
                  <a:gd name="connsiteY4" fmla="*/ 323563 h 1023647"/>
                  <a:gd name="connsiteX5" fmla="*/ 2542436 w 2697942"/>
                  <a:gd name="connsiteY5" fmla="*/ 443811 h 1023647"/>
                  <a:gd name="connsiteX6" fmla="*/ 2374089 w 2697942"/>
                  <a:gd name="connsiteY6" fmla="*/ 562491 h 1023647"/>
                  <a:gd name="connsiteX7" fmla="*/ 2321807 w 2697942"/>
                  <a:gd name="connsiteY7" fmla="*/ 689013 h 1023647"/>
                  <a:gd name="connsiteX8" fmla="*/ 1368709 w 2697942"/>
                  <a:gd name="connsiteY8" fmla="*/ 905982 h 1023647"/>
                  <a:gd name="connsiteX9" fmla="*/ 1609206 w 2697942"/>
                  <a:gd name="connsiteY9" fmla="*/ 988065 h 1023647"/>
                  <a:gd name="connsiteX10" fmla="*/ 804066 w 2697942"/>
                  <a:gd name="connsiteY10" fmla="*/ 932646 h 1023647"/>
                  <a:gd name="connsiteX11" fmla="*/ -28 w 2697942"/>
                  <a:gd name="connsiteY11" fmla="*/ 548898 h 1023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97942" h="1023647">
                    <a:moveTo>
                      <a:pt x="-28" y="548898"/>
                    </a:moveTo>
                    <a:cubicBezTo>
                      <a:pt x="-28" y="548898"/>
                      <a:pt x="337190" y="-51820"/>
                      <a:pt x="989144" y="3598"/>
                    </a:cubicBezTo>
                    <a:cubicBezTo>
                      <a:pt x="1218660" y="22943"/>
                      <a:pt x="1597703" y="193904"/>
                      <a:pt x="1850224" y="239389"/>
                    </a:cubicBezTo>
                    <a:cubicBezTo>
                      <a:pt x="2102746" y="284874"/>
                      <a:pt x="2345856" y="148419"/>
                      <a:pt x="2595240" y="203838"/>
                    </a:cubicBezTo>
                    <a:cubicBezTo>
                      <a:pt x="2747380" y="237821"/>
                      <a:pt x="2708168" y="339247"/>
                      <a:pt x="2620859" y="323563"/>
                    </a:cubicBezTo>
                    <a:cubicBezTo>
                      <a:pt x="2701895" y="342384"/>
                      <a:pt x="2714965" y="461064"/>
                      <a:pt x="2542436" y="443811"/>
                    </a:cubicBezTo>
                    <a:cubicBezTo>
                      <a:pt x="2628177" y="512823"/>
                      <a:pt x="2542436" y="576607"/>
                      <a:pt x="2374089" y="562491"/>
                    </a:cubicBezTo>
                    <a:cubicBezTo>
                      <a:pt x="2432644" y="614773"/>
                      <a:pt x="2426370" y="649801"/>
                      <a:pt x="2321807" y="689013"/>
                    </a:cubicBezTo>
                    <a:cubicBezTo>
                      <a:pt x="2235019" y="720905"/>
                      <a:pt x="2145094" y="874090"/>
                      <a:pt x="1368709" y="905982"/>
                    </a:cubicBezTo>
                    <a:cubicBezTo>
                      <a:pt x="1197748" y="912779"/>
                      <a:pt x="1630118" y="976563"/>
                      <a:pt x="1609206" y="988065"/>
                    </a:cubicBezTo>
                    <a:cubicBezTo>
                      <a:pt x="1504642" y="1049234"/>
                      <a:pt x="1178926" y="1031981"/>
                      <a:pt x="804066" y="932646"/>
                    </a:cubicBezTo>
                    <a:cubicBezTo>
                      <a:pt x="429205" y="833310"/>
                      <a:pt x="-28" y="548898"/>
                      <a:pt x="-28" y="548898"/>
                    </a:cubicBezTo>
                    <a:close/>
                  </a:path>
                </a:pathLst>
              </a:custGeom>
              <a:solidFill>
                <a:srgbClr val="FFC5B3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3" name="íṥľïďé">
                <a:extLst>
                  <a:ext uri="{FF2B5EF4-FFF2-40B4-BE49-F238E27FC236}">
                    <a16:creationId xmlns:a16="http://schemas.microsoft.com/office/drawing/2014/main" id="{7EF1EE39-ECFB-443F-84D2-378510E3077E}"/>
                  </a:ext>
                </a:extLst>
              </p:cNvPr>
              <p:cNvSpPr/>
              <p:nvPr/>
            </p:nvSpPr>
            <p:spPr>
              <a:xfrm>
                <a:off x="2149994" y="5891035"/>
                <a:ext cx="896670" cy="397341"/>
              </a:xfrm>
              <a:custGeom>
                <a:avLst/>
                <a:gdLst>
                  <a:gd name="connsiteX0" fmla="*/ -28 w 896670"/>
                  <a:gd name="connsiteY0" fmla="*/ -13 h 397341"/>
                  <a:gd name="connsiteX1" fmla="*/ 478352 w 896670"/>
                  <a:gd name="connsiteY1" fmla="*/ 171471 h 397341"/>
                  <a:gd name="connsiteX2" fmla="*/ 807726 w 896670"/>
                  <a:gd name="connsiteY2" fmla="*/ 185064 h 397341"/>
                  <a:gd name="connsiteX3" fmla="*/ 860008 w 896670"/>
                  <a:gd name="connsiteY3" fmla="*/ 321520 h 397341"/>
                  <a:gd name="connsiteX4" fmla="*/ 631537 w 896670"/>
                  <a:gd name="connsiteY4" fmla="*/ 397328 h 397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6670" h="397341">
                    <a:moveTo>
                      <a:pt x="-28" y="-13"/>
                    </a:moveTo>
                    <a:lnTo>
                      <a:pt x="478352" y="171471"/>
                    </a:lnTo>
                    <a:cubicBezTo>
                      <a:pt x="478352" y="171471"/>
                      <a:pt x="752831" y="164152"/>
                      <a:pt x="807726" y="185064"/>
                    </a:cubicBezTo>
                    <a:cubicBezTo>
                      <a:pt x="901311" y="221139"/>
                      <a:pt x="924837" y="293288"/>
                      <a:pt x="860008" y="321520"/>
                    </a:cubicBezTo>
                    <a:cubicBezTo>
                      <a:pt x="785193" y="350662"/>
                      <a:pt x="708913" y="375966"/>
                      <a:pt x="631537" y="397328"/>
                    </a:cubicBezTo>
                    <a:close/>
                  </a:path>
                </a:pathLst>
              </a:custGeom>
              <a:solidFill>
                <a:srgbClr val="FFC5B3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5" name="işļíďê">
                <a:extLst>
                  <a:ext uri="{FF2B5EF4-FFF2-40B4-BE49-F238E27FC236}">
                    <a16:creationId xmlns:a16="http://schemas.microsoft.com/office/drawing/2014/main" id="{21311B4B-7B64-4DD2-9CD4-0B7652A80520}"/>
                  </a:ext>
                </a:extLst>
              </p:cNvPr>
              <p:cNvSpPr/>
              <p:nvPr/>
            </p:nvSpPr>
            <p:spPr>
              <a:xfrm>
                <a:off x="1377792" y="5757086"/>
                <a:ext cx="1630669" cy="992415"/>
              </a:xfrm>
              <a:custGeom>
                <a:avLst/>
                <a:gdLst>
                  <a:gd name="connsiteX0" fmla="*/ -28 w 1630669"/>
                  <a:gd name="connsiteY0" fmla="*/ 887839 h 992415"/>
                  <a:gd name="connsiteX1" fmla="*/ -28 w 1630669"/>
                  <a:gd name="connsiteY1" fmla="*/ 72243 h 992415"/>
                  <a:gd name="connsiteX2" fmla="*/ 261381 w 1630669"/>
                  <a:gd name="connsiteY2" fmla="*/ 63355 h 992415"/>
                  <a:gd name="connsiteX3" fmla="*/ 715710 w 1630669"/>
                  <a:gd name="connsiteY3" fmla="*/ 339926 h 992415"/>
                  <a:gd name="connsiteX4" fmla="*/ 1230163 w 1630669"/>
                  <a:gd name="connsiteY4" fmla="*/ 469585 h 992415"/>
                  <a:gd name="connsiteX5" fmla="*/ 1630641 w 1630669"/>
                  <a:gd name="connsiteY5" fmla="*/ 455469 h 992415"/>
                  <a:gd name="connsiteX6" fmla="*/ 1403738 w 1630669"/>
                  <a:gd name="connsiteY6" fmla="*/ 531277 h 992415"/>
                  <a:gd name="connsiteX7" fmla="*/ 1045608 w 1630669"/>
                  <a:gd name="connsiteY7" fmla="*/ 504613 h 992415"/>
                  <a:gd name="connsiteX8" fmla="*/ 353397 w 1630669"/>
                  <a:gd name="connsiteY8" fmla="*/ 291304 h 992415"/>
                  <a:gd name="connsiteX9" fmla="*/ 196552 w 1630669"/>
                  <a:gd name="connsiteY9" fmla="*/ 228565 h 992415"/>
                  <a:gd name="connsiteX10" fmla="*/ 196552 w 1630669"/>
                  <a:gd name="connsiteY10" fmla="*/ 992403 h 992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30669" h="992415">
                    <a:moveTo>
                      <a:pt x="-28" y="887839"/>
                    </a:moveTo>
                    <a:lnTo>
                      <a:pt x="-28" y="72243"/>
                    </a:lnTo>
                    <a:cubicBezTo>
                      <a:pt x="-28" y="-35980"/>
                      <a:pt x="144270" y="-8794"/>
                      <a:pt x="261381" y="63355"/>
                    </a:cubicBezTo>
                    <a:cubicBezTo>
                      <a:pt x="340327" y="111977"/>
                      <a:pt x="486192" y="272482"/>
                      <a:pt x="715710" y="339926"/>
                    </a:cubicBezTo>
                    <a:cubicBezTo>
                      <a:pt x="840141" y="376000"/>
                      <a:pt x="1075409" y="440829"/>
                      <a:pt x="1230163" y="469585"/>
                    </a:cubicBezTo>
                    <a:cubicBezTo>
                      <a:pt x="1384916" y="498340"/>
                      <a:pt x="1630641" y="455469"/>
                      <a:pt x="1630641" y="455469"/>
                    </a:cubicBezTo>
                    <a:cubicBezTo>
                      <a:pt x="1558021" y="489007"/>
                      <a:pt x="1481952" y="514426"/>
                      <a:pt x="1403738" y="531277"/>
                    </a:cubicBezTo>
                    <a:cubicBezTo>
                      <a:pt x="1283751" y="545461"/>
                      <a:pt x="1162144" y="536406"/>
                      <a:pt x="1045608" y="504613"/>
                    </a:cubicBezTo>
                    <a:cubicBezTo>
                      <a:pt x="906015" y="462788"/>
                      <a:pt x="575072" y="452331"/>
                      <a:pt x="353397" y="291304"/>
                    </a:cubicBezTo>
                    <a:cubicBezTo>
                      <a:pt x="313139" y="262549"/>
                      <a:pt x="196552" y="140732"/>
                      <a:pt x="196552" y="228565"/>
                    </a:cubicBezTo>
                    <a:lnTo>
                      <a:pt x="196552" y="992403"/>
                    </a:lnTo>
                    <a:close/>
                  </a:path>
                </a:pathLst>
              </a:custGeom>
              <a:solidFill>
                <a:srgbClr val="FFA08D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6" name="î$lïdè">
                <a:extLst>
                  <a:ext uri="{FF2B5EF4-FFF2-40B4-BE49-F238E27FC236}">
                    <a16:creationId xmlns:a16="http://schemas.microsoft.com/office/drawing/2014/main" id="{CF04852F-CB0A-4DB9-8E6E-2BDFE5DDC51E}"/>
                  </a:ext>
                </a:extLst>
              </p:cNvPr>
              <p:cNvSpPr/>
              <p:nvPr/>
            </p:nvSpPr>
            <p:spPr>
              <a:xfrm>
                <a:off x="2411403" y="5911469"/>
                <a:ext cx="1309659" cy="202286"/>
              </a:xfrm>
              <a:custGeom>
                <a:avLst/>
                <a:gdLst>
                  <a:gd name="connsiteX0" fmla="*/ -28 w 1309659"/>
                  <a:gd name="connsiteY0" fmla="*/ 21378 h 202286"/>
                  <a:gd name="connsiteX1" fmla="*/ 165706 w 1309659"/>
                  <a:gd name="connsiteY1" fmla="*/ 102415 h 202286"/>
                  <a:gd name="connsiteX2" fmla="*/ 508674 w 1309659"/>
                  <a:gd name="connsiteY2" fmla="*/ 144763 h 202286"/>
                  <a:gd name="connsiteX3" fmla="*/ 609056 w 1309659"/>
                  <a:gd name="connsiteY3" fmla="*/ 202273 h 202286"/>
                  <a:gd name="connsiteX4" fmla="*/ 1027310 w 1309659"/>
                  <a:gd name="connsiteY4" fmla="*/ 140581 h 202286"/>
                  <a:gd name="connsiteX5" fmla="*/ 1309632 w 1309659"/>
                  <a:gd name="connsiteY5" fmla="*/ 2034 h 202286"/>
                  <a:gd name="connsiteX6" fmla="*/ 961435 w 1309659"/>
                  <a:gd name="connsiteY6" fmla="*/ 83593 h 202286"/>
                  <a:gd name="connsiteX7" fmla="*/ 557819 w 1309659"/>
                  <a:gd name="connsiteY7" fmla="*/ 90913 h 202286"/>
                  <a:gd name="connsiteX8" fmla="*/ 244129 w 1309659"/>
                  <a:gd name="connsiteY8" fmla="*/ 38631 h 202286"/>
                  <a:gd name="connsiteX9" fmla="*/ -28 w 1309659"/>
                  <a:gd name="connsiteY9" fmla="*/ 21378 h 202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09659" h="202286">
                    <a:moveTo>
                      <a:pt x="-28" y="21378"/>
                    </a:moveTo>
                    <a:cubicBezTo>
                      <a:pt x="-28" y="21378"/>
                      <a:pt x="137997" y="87776"/>
                      <a:pt x="165706" y="102415"/>
                    </a:cubicBezTo>
                    <a:cubicBezTo>
                      <a:pt x="213806" y="126987"/>
                      <a:pt x="430252" y="112871"/>
                      <a:pt x="508674" y="144763"/>
                    </a:cubicBezTo>
                    <a:cubicBezTo>
                      <a:pt x="545743" y="156856"/>
                      <a:pt x="579882" y="176430"/>
                      <a:pt x="609056" y="202273"/>
                    </a:cubicBezTo>
                    <a:cubicBezTo>
                      <a:pt x="749798" y="191817"/>
                      <a:pt x="889547" y="171197"/>
                      <a:pt x="1027310" y="140581"/>
                    </a:cubicBezTo>
                    <a:cubicBezTo>
                      <a:pt x="1127847" y="108835"/>
                      <a:pt x="1223000" y="62132"/>
                      <a:pt x="1309632" y="2034"/>
                    </a:cubicBezTo>
                    <a:cubicBezTo>
                      <a:pt x="1309632" y="2034"/>
                      <a:pt x="1266760" y="-20447"/>
                      <a:pt x="961435" y="83593"/>
                    </a:cubicBezTo>
                    <a:cubicBezTo>
                      <a:pt x="896083" y="106075"/>
                      <a:pt x="591279" y="95095"/>
                      <a:pt x="557819" y="90913"/>
                    </a:cubicBezTo>
                    <a:cubicBezTo>
                      <a:pt x="407247" y="71046"/>
                      <a:pt x="329348" y="52224"/>
                      <a:pt x="244129" y="38631"/>
                    </a:cubicBezTo>
                    <a:cubicBezTo>
                      <a:pt x="163092" y="28473"/>
                      <a:pt x="81584" y="22711"/>
                      <a:pt x="-28" y="21378"/>
                    </a:cubicBezTo>
                    <a:close/>
                  </a:path>
                </a:pathLst>
              </a:custGeom>
              <a:solidFill>
                <a:srgbClr val="FFA08D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7" name="iŝḷïďê">
                <a:extLst>
                  <a:ext uri="{FF2B5EF4-FFF2-40B4-BE49-F238E27FC236}">
                    <a16:creationId xmlns:a16="http://schemas.microsoft.com/office/drawing/2014/main" id="{86386E4F-4B8D-4B06-AD4B-25739BE7B549}"/>
                  </a:ext>
                </a:extLst>
              </p:cNvPr>
              <p:cNvSpPr/>
              <p:nvPr/>
            </p:nvSpPr>
            <p:spPr>
              <a:xfrm>
                <a:off x="2906511" y="5748472"/>
                <a:ext cx="868401" cy="102032"/>
              </a:xfrm>
              <a:custGeom>
                <a:avLst/>
                <a:gdLst>
                  <a:gd name="connsiteX0" fmla="*/ -28 w 868401"/>
                  <a:gd name="connsiteY0" fmla="*/ 52625 h 102032"/>
                  <a:gd name="connsiteX1" fmla="*/ 236287 w 868401"/>
                  <a:gd name="connsiteY1" fmla="*/ 101770 h 102032"/>
                  <a:gd name="connsiteX2" fmla="*/ 648267 w 868401"/>
                  <a:gd name="connsiteY2" fmla="*/ 31712 h 102032"/>
                  <a:gd name="connsiteX3" fmla="*/ 868373 w 868401"/>
                  <a:gd name="connsiteY3" fmla="*/ 38509 h 102032"/>
                  <a:gd name="connsiteX4" fmla="*/ 736100 w 868401"/>
                  <a:gd name="connsiteY4" fmla="*/ 866 h 102032"/>
                  <a:gd name="connsiteX5" fmla="*/ 344509 w 868401"/>
                  <a:gd name="connsiteY5" fmla="*/ 63604 h 102032"/>
                  <a:gd name="connsiteX6" fmla="*/ 140088 w 868401"/>
                  <a:gd name="connsiteY6" fmla="*/ 63604 h 102032"/>
                  <a:gd name="connsiteX7" fmla="*/ 24023 w 868401"/>
                  <a:gd name="connsiteY7" fmla="*/ 39555 h 102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8401" h="102032">
                    <a:moveTo>
                      <a:pt x="-28" y="52625"/>
                    </a:moveTo>
                    <a:cubicBezTo>
                      <a:pt x="76564" y="78191"/>
                      <a:pt x="155877" y="94686"/>
                      <a:pt x="236287" y="101770"/>
                    </a:cubicBezTo>
                    <a:cubicBezTo>
                      <a:pt x="340850" y="106475"/>
                      <a:pt x="572458" y="43214"/>
                      <a:pt x="648267" y="31712"/>
                    </a:cubicBezTo>
                    <a:cubicBezTo>
                      <a:pt x="721304" y="18323"/>
                      <a:pt x="796330" y="20644"/>
                      <a:pt x="868373" y="38509"/>
                    </a:cubicBezTo>
                    <a:cubicBezTo>
                      <a:pt x="826967" y="17968"/>
                      <a:pt x="782109" y="5211"/>
                      <a:pt x="736100" y="866"/>
                    </a:cubicBezTo>
                    <a:cubicBezTo>
                      <a:pt x="654541" y="-8022"/>
                      <a:pt x="411431" y="53148"/>
                      <a:pt x="344509" y="63604"/>
                    </a:cubicBezTo>
                    <a:cubicBezTo>
                      <a:pt x="276908" y="75995"/>
                      <a:pt x="207689" y="75995"/>
                      <a:pt x="140088" y="63604"/>
                    </a:cubicBezTo>
                    <a:cubicBezTo>
                      <a:pt x="96693" y="53671"/>
                      <a:pt x="24023" y="39555"/>
                      <a:pt x="24023" y="39555"/>
                    </a:cubicBezTo>
                    <a:close/>
                  </a:path>
                </a:pathLst>
              </a:custGeom>
              <a:solidFill>
                <a:srgbClr val="FFA08D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9" name="ïsḻíḑè">
                <a:extLst>
                  <a:ext uri="{FF2B5EF4-FFF2-40B4-BE49-F238E27FC236}">
                    <a16:creationId xmlns:a16="http://schemas.microsoft.com/office/drawing/2014/main" id="{630623AB-46E0-4F62-BC33-2646D264CE2D}"/>
                  </a:ext>
                </a:extLst>
              </p:cNvPr>
              <p:cNvSpPr/>
              <p:nvPr/>
            </p:nvSpPr>
            <p:spPr>
              <a:xfrm>
                <a:off x="3093158" y="5606622"/>
                <a:ext cx="850102" cy="91953"/>
              </a:xfrm>
              <a:custGeom>
                <a:avLst/>
                <a:gdLst>
                  <a:gd name="connsiteX0" fmla="*/ 850074 w 850102"/>
                  <a:gd name="connsiteY0" fmla="*/ 61679 h 91953"/>
                  <a:gd name="connsiteX1" fmla="*/ 654539 w 850102"/>
                  <a:gd name="connsiteY1" fmla="*/ 25605 h 91953"/>
                  <a:gd name="connsiteX2" fmla="*/ 257199 w 850102"/>
                  <a:gd name="connsiteY2" fmla="*/ 70044 h 91953"/>
                  <a:gd name="connsiteX3" fmla="*/ -28 w 850102"/>
                  <a:gd name="connsiteY3" fmla="*/ 86775 h 91953"/>
                  <a:gd name="connsiteX4" fmla="*/ 34478 w 850102"/>
                  <a:gd name="connsiteY4" fmla="*/ 66908 h 91953"/>
                  <a:gd name="connsiteX5" fmla="*/ 276020 w 850102"/>
                  <a:gd name="connsiteY5" fmla="*/ 36061 h 91953"/>
                  <a:gd name="connsiteX6" fmla="*/ 628398 w 850102"/>
                  <a:gd name="connsiteY6" fmla="*/ -13 h 91953"/>
                  <a:gd name="connsiteX7" fmla="*/ 850074 w 850102"/>
                  <a:gd name="connsiteY7" fmla="*/ 61679 h 91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0102" h="91953">
                    <a:moveTo>
                      <a:pt x="850074" y="61679"/>
                    </a:moveTo>
                    <a:cubicBezTo>
                      <a:pt x="786814" y="40887"/>
                      <a:pt x="721042" y="28752"/>
                      <a:pt x="654539" y="25605"/>
                    </a:cubicBezTo>
                    <a:cubicBezTo>
                      <a:pt x="520907" y="26776"/>
                      <a:pt x="387798" y="41666"/>
                      <a:pt x="257199" y="70044"/>
                    </a:cubicBezTo>
                    <a:cubicBezTo>
                      <a:pt x="173233" y="91663"/>
                      <a:pt x="86027" y="97341"/>
                      <a:pt x="-28" y="86775"/>
                    </a:cubicBezTo>
                    <a:lnTo>
                      <a:pt x="34478" y="66908"/>
                    </a:lnTo>
                    <a:cubicBezTo>
                      <a:pt x="115828" y="64978"/>
                      <a:pt x="196761" y="54642"/>
                      <a:pt x="276020" y="36061"/>
                    </a:cubicBezTo>
                    <a:cubicBezTo>
                      <a:pt x="392347" y="14631"/>
                      <a:pt x="510137" y="2570"/>
                      <a:pt x="628398" y="-13"/>
                    </a:cubicBezTo>
                    <a:cubicBezTo>
                      <a:pt x="756490" y="14626"/>
                      <a:pt x="819228" y="22991"/>
                      <a:pt x="850074" y="61679"/>
                    </a:cubicBezTo>
                    <a:close/>
                  </a:path>
                </a:pathLst>
              </a:custGeom>
              <a:solidFill>
                <a:srgbClr val="FFA08D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0" name="íṩḻiďè">
                <a:extLst>
                  <a:ext uri="{FF2B5EF4-FFF2-40B4-BE49-F238E27FC236}">
                    <a16:creationId xmlns:a16="http://schemas.microsoft.com/office/drawing/2014/main" id="{EBB0CC7C-B552-4752-9286-694785FE7D5E}"/>
                  </a:ext>
                </a:extLst>
              </p:cNvPr>
              <p:cNvSpPr/>
              <p:nvPr/>
            </p:nvSpPr>
            <p:spPr>
              <a:xfrm>
                <a:off x="3286078" y="5480149"/>
                <a:ext cx="735605" cy="101899"/>
              </a:xfrm>
              <a:custGeom>
                <a:avLst/>
                <a:gdLst>
                  <a:gd name="connsiteX0" fmla="*/ 735577 w 735605"/>
                  <a:gd name="connsiteY0" fmla="*/ 67904 h 101899"/>
                  <a:gd name="connsiteX1" fmla="*/ 529587 w 735605"/>
                  <a:gd name="connsiteY1" fmla="*/ 28169 h 101899"/>
                  <a:gd name="connsiteX2" fmla="*/ 209099 w 735605"/>
                  <a:gd name="connsiteY2" fmla="*/ 67904 h 101899"/>
                  <a:gd name="connsiteX3" fmla="*/ -28 w 735605"/>
                  <a:gd name="connsiteY3" fmla="*/ 101887 h 101899"/>
                  <a:gd name="connsiteX4" fmla="*/ 35001 w 735605"/>
                  <a:gd name="connsiteY4" fmla="*/ 77314 h 101899"/>
                  <a:gd name="connsiteX5" fmla="*/ 435479 w 735605"/>
                  <a:gd name="connsiteY5" fmla="*/ 8825 h 101899"/>
                  <a:gd name="connsiteX6" fmla="*/ 657154 w 735605"/>
                  <a:gd name="connsiteY6" fmla="*/ 8825 h 101899"/>
                  <a:gd name="connsiteX7" fmla="*/ 735577 w 735605"/>
                  <a:gd name="connsiteY7" fmla="*/ 67904 h 1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35605" h="101899">
                    <a:moveTo>
                      <a:pt x="735577" y="67904"/>
                    </a:moveTo>
                    <a:cubicBezTo>
                      <a:pt x="669702" y="43007"/>
                      <a:pt x="600010" y="29565"/>
                      <a:pt x="529587" y="28169"/>
                    </a:cubicBezTo>
                    <a:cubicBezTo>
                      <a:pt x="477305" y="28169"/>
                      <a:pt x="262426" y="56924"/>
                      <a:pt x="209099" y="67904"/>
                    </a:cubicBezTo>
                    <a:cubicBezTo>
                      <a:pt x="140087" y="83159"/>
                      <a:pt x="70291" y="94505"/>
                      <a:pt x="-28" y="101887"/>
                    </a:cubicBezTo>
                    <a:lnTo>
                      <a:pt x="35001" y="77314"/>
                    </a:lnTo>
                    <a:cubicBezTo>
                      <a:pt x="35001" y="77314"/>
                      <a:pt x="351829" y="21895"/>
                      <a:pt x="435479" y="8825"/>
                    </a:cubicBezTo>
                    <a:cubicBezTo>
                      <a:pt x="508883" y="-2959"/>
                      <a:pt x="583751" y="-2959"/>
                      <a:pt x="657154" y="8825"/>
                    </a:cubicBezTo>
                    <a:cubicBezTo>
                      <a:pt x="735577" y="23987"/>
                      <a:pt x="735577" y="67904"/>
                      <a:pt x="735577" y="67904"/>
                    </a:cubicBezTo>
                    <a:close/>
                  </a:path>
                </a:pathLst>
              </a:custGeom>
              <a:solidFill>
                <a:srgbClr val="FFA08D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1" name="iṩļíďé">
                <a:extLst>
                  <a:ext uri="{FF2B5EF4-FFF2-40B4-BE49-F238E27FC236}">
                    <a16:creationId xmlns:a16="http://schemas.microsoft.com/office/drawing/2014/main" id="{BF93CAAE-2493-40DC-A452-45ED15C9A143}"/>
                  </a:ext>
                </a:extLst>
              </p:cNvPr>
              <p:cNvSpPr/>
              <p:nvPr/>
            </p:nvSpPr>
            <p:spPr>
              <a:xfrm>
                <a:off x="1619334" y="5350345"/>
                <a:ext cx="586989" cy="243603"/>
              </a:xfrm>
              <a:custGeom>
                <a:avLst/>
                <a:gdLst>
                  <a:gd name="connsiteX0" fmla="*/ -28 w 586989"/>
                  <a:gd name="connsiteY0" fmla="*/ 147518 h 243603"/>
                  <a:gd name="connsiteX1" fmla="*/ 352874 w 586989"/>
                  <a:gd name="connsiteY1" fmla="*/ 215484 h 243603"/>
                  <a:gd name="connsiteX2" fmla="*/ 513903 w 586989"/>
                  <a:gd name="connsiteY2" fmla="*/ 89485 h 243603"/>
                  <a:gd name="connsiteX3" fmla="*/ 214328 w 586989"/>
                  <a:gd name="connsiteY3" fmla="*/ 83 h 243603"/>
                  <a:gd name="connsiteX4" fmla="*/ 152112 w 586989"/>
                  <a:gd name="connsiteY4" fmla="*/ 38249 h 243603"/>
                  <a:gd name="connsiteX5" fmla="*/ -28 w 586989"/>
                  <a:gd name="connsiteY5" fmla="*/ 147518 h 243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86989" h="243603">
                    <a:moveTo>
                      <a:pt x="-28" y="147518"/>
                    </a:moveTo>
                    <a:cubicBezTo>
                      <a:pt x="-28" y="147518"/>
                      <a:pt x="132768" y="106215"/>
                      <a:pt x="352874" y="215484"/>
                    </a:cubicBezTo>
                    <a:cubicBezTo>
                      <a:pt x="509719" y="292861"/>
                      <a:pt x="691137" y="197185"/>
                      <a:pt x="513903" y="89485"/>
                    </a:cubicBezTo>
                    <a:cubicBezTo>
                      <a:pt x="425755" y="29267"/>
                      <a:pt x="321034" y="-1982"/>
                      <a:pt x="214328" y="83"/>
                    </a:cubicBezTo>
                    <a:lnTo>
                      <a:pt x="152112" y="38249"/>
                    </a:lnTo>
                    <a:cubicBezTo>
                      <a:pt x="109764" y="63344"/>
                      <a:pt x="-28" y="147518"/>
                      <a:pt x="-28" y="147518"/>
                    </a:cubicBezTo>
                    <a:close/>
                  </a:path>
                </a:pathLst>
              </a:custGeom>
              <a:solidFill>
                <a:srgbClr val="FFA08D"/>
              </a:solidFill>
              <a:ln w="52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122" name="矩形 121"/>
            <p:cNvSpPr>
              <a:spLocks noChangeAspect="1"/>
            </p:cNvSpPr>
            <p:nvPr/>
          </p:nvSpPr>
          <p:spPr>
            <a:xfrm>
              <a:off x="6601189" y="21454984"/>
              <a:ext cx="2871048" cy="3129757"/>
            </a:xfrm>
            <a:prstGeom prst="rect">
              <a:avLst/>
            </a:prstGeom>
            <a:blipFill dpi="0" rotWithShape="1">
              <a:blip r:embed="rId18"/>
              <a:srcRect/>
              <a:stretch>
                <a:fillRect l="-45080" r="-4871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dk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5" name="图片 144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59"/>
          <a:stretch/>
        </p:blipFill>
        <p:spPr>
          <a:xfrm>
            <a:off x="7436266" y="22193390"/>
            <a:ext cx="2831109" cy="2526878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4390270" y="27742970"/>
            <a:ext cx="5372268" cy="569404"/>
            <a:chOff x="4390270" y="28810443"/>
            <a:chExt cx="5372268" cy="569404"/>
          </a:xfrm>
        </p:grpSpPr>
        <p:sp>
          <p:nvSpPr>
            <p:cNvPr id="168" name="矩形 167"/>
            <p:cNvSpPr/>
            <p:nvPr/>
          </p:nvSpPr>
          <p:spPr>
            <a:xfrm>
              <a:off x="5382989" y="28916288"/>
              <a:ext cx="88894" cy="3367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矩形 168"/>
            <p:cNvSpPr/>
            <p:nvPr/>
          </p:nvSpPr>
          <p:spPr>
            <a:xfrm>
              <a:off x="5535126" y="28913193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矩形 169"/>
            <p:cNvSpPr/>
            <p:nvPr/>
          </p:nvSpPr>
          <p:spPr>
            <a:xfrm>
              <a:off x="5694297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矩形 170"/>
            <p:cNvSpPr/>
            <p:nvPr/>
          </p:nvSpPr>
          <p:spPr>
            <a:xfrm>
              <a:off x="5849951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矩形 171"/>
            <p:cNvSpPr/>
            <p:nvPr/>
          </p:nvSpPr>
          <p:spPr>
            <a:xfrm>
              <a:off x="6005605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矩形 172"/>
            <p:cNvSpPr/>
            <p:nvPr/>
          </p:nvSpPr>
          <p:spPr>
            <a:xfrm>
              <a:off x="6161258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矩形 173"/>
            <p:cNvSpPr/>
            <p:nvPr/>
          </p:nvSpPr>
          <p:spPr>
            <a:xfrm>
              <a:off x="6316912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矩形 174"/>
            <p:cNvSpPr/>
            <p:nvPr/>
          </p:nvSpPr>
          <p:spPr>
            <a:xfrm>
              <a:off x="6472566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矩形 175"/>
            <p:cNvSpPr/>
            <p:nvPr/>
          </p:nvSpPr>
          <p:spPr>
            <a:xfrm>
              <a:off x="6628220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矩形 176"/>
            <p:cNvSpPr/>
            <p:nvPr/>
          </p:nvSpPr>
          <p:spPr>
            <a:xfrm>
              <a:off x="6783874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矩形 177"/>
            <p:cNvSpPr/>
            <p:nvPr/>
          </p:nvSpPr>
          <p:spPr>
            <a:xfrm>
              <a:off x="6939528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矩形 178"/>
            <p:cNvSpPr/>
            <p:nvPr/>
          </p:nvSpPr>
          <p:spPr>
            <a:xfrm>
              <a:off x="7095182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矩形 179"/>
            <p:cNvSpPr/>
            <p:nvPr/>
          </p:nvSpPr>
          <p:spPr>
            <a:xfrm>
              <a:off x="7250836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矩形 180"/>
            <p:cNvSpPr/>
            <p:nvPr/>
          </p:nvSpPr>
          <p:spPr>
            <a:xfrm>
              <a:off x="7406489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>
              <a:off x="7562143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矩形 182"/>
            <p:cNvSpPr/>
            <p:nvPr/>
          </p:nvSpPr>
          <p:spPr>
            <a:xfrm>
              <a:off x="7717797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矩形 183"/>
            <p:cNvSpPr/>
            <p:nvPr/>
          </p:nvSpPr>
          <p:spPr>
            <a:xfrm>
              <a:off x="7873451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矩形 184"/>
            <p:cNvSpPr/>
            <p:nvPr/>
          </p:nvSpPr>
          <p:spPr>
            <a:xfrm>
              <a:off x="8029105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矩形 185"/>
            <p:cNvSpPr/>
            <p:nvPr/>
          </p:nvSpPr>
          <p:spPr>
            <a:xfrm>
              <a:off x="8184759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矩形 186"/>
            <p:cNvSpPr/>
            <p:nvPr/>
          </p:nvSpPr>
          <p:spPr>
            <a:xfrm>
              <a:off x="8340413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矩形 187"/>
            <p:cNvSpPr/>
            <p:nvPr/>
          </p:nvSpPr>
          <p:spPr>
            <a:xfrm>
              <a:off x="8496067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矩形 188"/>
            <p:cNvSpPr/>
            <p:nvPr/>
          </p:nvSpPr>
          <p:spPr>
            <a:xfrm>
              <a:off x="8651720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矩形 189"/>
            <p:cNvSpPr/>
            <p:nvPr/>
          </p:nvSpPr>
          <p:spPr>
            <a:xfrm>
              <a:off x="8807374" y="28916288"/>
              <a:ext cx="88894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矩形 190"/>
            <p:cNvSpPr/>
            <p:nvPr/>
          </p:nvSpPr>
          <p:spPr>
            <a:xfrm>
              <a:off x="5427110" y="28916288"/>
              <a:ext cx="45719" cy="3367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文本框 149"/>
            <p:cNvSpPr txBox="1"/>
            <p:nvPr/>
          </p:nvSpPr>
          <p:spPr>
            <a:xfrm>
              <a:off x="4390270" y="28900474"/>
              <a:ext cx="929476" cy="368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silence</a:t>
              </a:r>
              <a:endParaRPr lang="zh-CN" alt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1" name="文本框 150"/>
            <p:cNvSpPr txBox="1"/>
            <p:nvPr/>
          </p:nvSpPr>
          <p:spPr>
            <a:xfrm>
              <a:off x="8963028" y="28900474"/>
              <a:ext cx="799510" cy="368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noise</a:t>
              </a:r>
              <a:endParaRPr lang="zh-CN" alt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7" name="圆角矩形 166"/>
            <p:cNvSpPr/>
            <p:nvPr/>
          </p:nvSpPr>
          <p:spPr>
            <a:xfrm>
              <a:off x="4390270" y="28810443"/>
              <a:ext cx="5372268" cy="569404"/>
            </a:xfrm>
            <a:prstGeom prst="roundRect">
              <a:avLst/>
            </a:prstGeom>
            <a:noFill/>
            <a:ln>
              <a:solidFill>
                <a:srgbClr val="73B0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9" name="文本框 198"/>
          <p:cNvSpPr txBox="1"/>
          <p:nvPr/>
        </p:nvSpPr>
        <p:spPr>
          <a:xfrm>
            <a:off x="6105981" y="28464818"/>
            <a:ext cx="360042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무소음</a:t>
            </a:r>
            <a:r>
              <a:rPr lang="en-US" altLang="zh-CN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eSSD</a:t>
            </a:r>
            <a:endParaRPr lang="en-US" altLang="zh-CN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1" name="组合 200"/>
          <p:cNvGrpSpPr/>
          <p:nvPr/>
        </p:nvGrpSpPr>
        <p:grpSpPr>
          <a:xfrm>
            <a:off x="5452881" y="28659558"/>
            <a:ext cx="441517" cy="441517"/>
            <a:chOff x="5977289" y="3177322"/>
            <a:chExt cx="731520" cy="731520"/>
          </a:xfrm>
        </p:grpSpPr>
        <p:sp>
          <p:nvSpPr>
            <p:cNvPr id="206" name="椭圆 205"/>
            <p:cNvSpPr/>
            <p:nvPr/>
          </p:nvSpPr>
          <p:spPr>
            <a:xfrm>
              <a:off x="5977289" y="3177322"/>
              <a:ext cx="731520" cy="731520"/>
            </a:xfrm>
            <a:prstGeom prst="ellipse">
              <a:avLst/>
            </a:prstGeom>
            <a:solidFill>
              <a:srgbClr val="73B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iconfont-10357-5072096">
              <a:extLst>
                <a:ext uri="{FF2B5EF4-FFF2-40B4-BE49-F238E27FC236}">
                  <a16:creationId xmlns:a16="http://schemas.microsoft.com/office/drawing/2014/main" id="{54405246-CCE2-4201-BBB1-D3F3EB6E740D}"/>
                </a:ext>
              </a:extLst>
            </p:cNvPr>
            <p:cNvSpPr/>
            <p:nvPr/>
          </p:nvSpPr>
          <p:spPr>
            <a:xfrm>
              <a:off x="6115704" y="3316215"/>
              <a:ext cx="454690" cy="453733"/>
            </a:xfrm>
            <a:custGeom>
              <a:avLst/>
              <a:gdLst>
                <a:gd name="T0" fmla="*/ 6633 w 12848"/>
                <a:gd name="T1" fmla="*/ 14 h 12822"/>
                <a:gd name="T2" fmla="*/ 6117 w 12848"/>
                <a:gd name="T3" fmla="*/ 157 h 12822"/>
                <a:gd name="T4" fmla="*/ 2635 w 12848"/>
                <a:gd name="T5" fmla="*/ 3211 h 12822"/>
                <a:gd name="T6" fmla="*/ 800 w 12848"/>
                <a:gd name="T7" fmla="*/ 3211 h 12822"/>
                <a:gd name="T8" fmla="*/ 0 w 12848"/>
                <a:gd name="T9" fmla="*/ 4011 h 12822"/>
                <a:gd name="T10" fmla="*/ 0 w 12848"/>
                <a:gd name="T11" fmla="*/ 8913 h 12822"/>
                <a:gd name="T12" fmla="*/ 800 w 12848"/>
                <a:gd name="T13" fmla="*/ 9713 h 12822"/>
                <a:gd name="T14" fmla="*/ 2636 w 12848"/>
                <a:gd name="T15" fmla="*/ 9713 h 12822"/>
                <a:gd name="T16" fmla="*/ 6117 w 12848"/>
                <a:gd name="T17" fmla="*/ 12665 h 12822"/>
                <a:gd name="T18" fmla="*/ 6634 w 12848"/>
                <a:gd name="T19" fmla="*/ 12808 h 12822"/>
                <a:gd name="T20" fmla="*/ 7201 w 12848"/>
                <a:gd name="T21" fmla="*/ 12270 h 12822"/>
                <a:gd name="T22" fmla="*/ 7200 w 12848"/>
                <a:gd name="T23" fmla="*/ 552 h 12822"/>
                <a:gd name="T24" fmla="*/ 6633 w 12848"/>
                <a:gd name="T25" fmla="*/ 14 h 12822"/>
                <a:gd name="T26" fmla="*/ 11276 w 12848"/>
                <a:gd name="T27" fmla="*/ 6411 h 12822"/>
                <a:gd name="T28" fmla="*/ 12657 w 12848"/>
                <a:gd name="T29" fmla="*/ 5031 h 12822"/>
                <a:gd name="T30" fmla="*/ 12657 w 12848"/>
                <a:gd name="T31" fmla="*/ 4340 h 12822"/>
                <a:gd name="T32" fmla="*/ 11966 w 12848"/>
                <a:gd name="T33" fmla="*/ 4340 h 12822"/>
                <a:gd name="T34" fmla="*/ 10585 w 12848"/>
                <a:gd name="T35" fmla="*/ 5722 h 12822"/>
                <a:gd name="T36" fmla="*/ 9204 w 12848"/>
                <a:gd name="T37" fmla="*/ 4340 h 12822"/>
                <a:gd name="T38" fmla="*/ 8514 w 12848"/>
                <a:gd name="T39" fmla="*/ 4340 h 12822"/>
                <a:gd name="T40" fmla="*/ 8514 w 12848"/>
                <a:gd name="T41" fmla="*/ 5031 h 12822"/>
                <a:gd name="T42" fmla="*/ 9895 w 12848"/>
                <a:gd name="T43" fmla="*/ 6411 h 12822"/>
                <a:gd name="T44" fmla="*/ 8514 w 12848"/>
                <a:gd name="T45" fmla="*/ 7793 h 12822"/>
                <a:gd name="T46" fmla="*/ 8514 w 12848"/>
                <a:gd name="T47" fmla="*/ 8483 h 12822"/>
                <a:gd name="T48" fmla="*/ 9204 w 12848"/>
                <a:gd name="T49" fmla="*/ 8483 h 12822"/>
                <a:gd name="T50" fmla="*/ 10585 w 12848"/>
                <a:gd name="T51" fmla="*/ 7102 h 12822"/>
                <a:gd name="T52" fmla="*/ 11966 w 12848"/>
                <a:gd name="T53" fmla="*/ 8483 h 12822"/>
                <a:gd name="T54" fmla="*/ 12657 w 12848"/>
                <a:gd name="T55" fmla="*/ 8483 h 12822"/>
                <a:gd name="T56" fmla="*/ 12657 w 12848"/>
                <a:gd name="T57" fmla="*/ 7793 h 12822"/>
                <a:gd name="T58" fmla="*/ 11276 w 12848"/>
                <a:gd name="T59" fmla="*/ 6411 h 12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48" h="12822">
                  <a:moveTo>
                    <a:pt x="6633" y="14"/>
                  </a:moveTo>
                  <a:cubicBezTo>
                    <a:pt x="6488" y="0"/>
                    <a:pt x="6317" y="36"/>
                    <a:pt x="6117" y="157"/>
                  </a:cubicBezTo>
                  <a:cubicBezTo>
                    <a:pt x="6117" y="157"/>
                    <a:pt x="2781" y="3067"/>
                    <a:pt x="2635" y="3211"/>
                  </a:cubicBezTo>
                  <a:lnTo>
                    <a:pt x="800" y="3211"/>
                  </a:lnTo>
                  <a:cubicBezTo>
                    <a:pt x="358" y="3211"/>
                    <a:pt x="0" y="3570"/>
                    <a:pt x="0" y="4011"/>
                  </a:cubicBezTo>
                  <a:lnTo>
                    <a:pt x="0" y="8913"/>
                  </a:lnTo>
                  <a:cubicBezTo>
                    <a:pt x="0" y="9356"/>
                    <a:pt x="358" y="9713"/>
                    <a:pt x="800" y="9713"/>
                  </a:cubicBezTo>
                  <a:lnTo>
                    <a:pt x="2636" y="9713"/>
                  </a:lnTo>
                  <a:cubicBezTo>
                    <a:pt x="2782" y="9858"/>
                    <a:pt x="6117" y="12665"/>
                    <a:pt x="6117" y="12665"/>
                  </a:cubicBezTo>
                  <a:cubicBezTo>
                    <a:pt x="6318" y="12786"/>
                    <a:pt x="6489" y="12822"/>
                    <a:pt x="6634" y="12808"/>
                  </a:cubicBezTo>
                  <a:cubicBezTo>
                    <a:pt x="6930" y="12780"/>
                    <a:pt x="7138" y="12532"/>
                    <a:pt x="7201" y="12270"/>
                  </a:cubicBezTo>
                  <a:cubicBezTo>
                    <a:pt x="7204" y="12245"/>
                    <a:pt x="7204" y="578"/>
                    <a:pt x="7200" y="552"/>
                  </a:cubicBezTo>
                  <a:cubicBezTo>
                    <a:pt x="7137" y="290"/>
                    <a:pt x="6929" y="42"/>
                    <a:pt x="6633" y="14"/>
                  </a:cubicBezTo>
                  <a:close/>
                  <a:moveTo>
                    <a:pt x="11276" y="6411"/>
                  </a:moveTo>
                  <a:lnTo>
                    <a:pt x="12657" y="5031"/>
                  </a:lnTo>
                  <a:cubicBezTo>
                    <a:pt x="12848" y="4840"/>
                    <a:pt x="12848" y="4531"/>
                    <a:pt x="12657" y="4340"/>
                  </a:cubicBezTo>
                  <a:cubicBezTo>
                    <a:pt x="12466" y="4150"/>
                    <a:pt x="12157" y="4150"/>
                    <a:pt x="11966" y="4340"/>
                  </a:cubicBezTo>
                  <a:lnTo>
                    <a:pt x="10585" y="5722"/>
                  </a:lnTo>
                  <a:lnTo>
                    <a:pt x="9204" y="4340"/>
                  </a:lnTo>
                  <a:cubicBezTo>
                    <a:pt x="9014" y="4150"/>
                    <a:pt x="8704" y="4150"/>
                    <a:pt x="8514" y="4340"/>
                  </a:cubicBezTo>
                  <a:cubicBezTo>
                    <a:pt x="8324" y="4531"/>
                    <a:pt x="8324" y="4840"/>
                    <a:pt x="8514" y="5031"/>
                  </a:cubicBezTo>
                  <a:lnTo>
                    <a:pt x="9895" y="6411"/>
                  </a:lnTo>
                  <a:lnTo>
                    <a:pt x="8514" y="7793"/>
                  </a:lnTo>
                  <a:cubicBezTo>
                    <a:pt x="8324" y="7983"/>
                    <a:pt x="8324" y="8293"/>
                    <a:pt x="8514" y="8483"/>
                  </a:cubicBezTo>
                  <a:cubicBezTo>
                    <a:pt x="8704" y="8673"/>
                    <a:pt x="9014" y="8673"/>
                    <a:pt x="9204" y="8483"/>
                  </a:cubicBezTo>
                  <a:lnTo>
                    <a:pt x="10585" y="7102"/>
                  </a:lnTo>
                  <a:lnTo>
                    <a:pt x="11966" y="8483"/>
                  </a:lnTo>
                  <a:cubicBezTo>
                    <a:pt x="12157" y="8673"/>
                    <a:pt x="12466" y="8673"/>
                    <a:pt x="12657" y="8483"/>
                  </a:cubicBezTo>
                  <a:cubicBezTo>
                    <a:pt x="12847" y="8293"/>
                    <a:pt x="12847" y="7983"/>
                    <a:pt x="12657" y="7793"/>
                  </a:cubicBezTo>
                  <a:lnTo>
                    <a:pt x="11276" y="6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0" name="矩形 199"/>
          <p:cNvSpPr/>
          <p:nvPr/>
        </p:nvSpPr>
        <p:spPr>
          <a:xfrm>
            <a:off x="6105981" y="29147840"/>
            <a:ext cx="283282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팬 없는 디자인</a:t>
            </a:r>
            <a:endParaRPr lang="en-US" altLang="zh-CN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452881" y="29342580"/>
            <a:ext cx="441517" cy="441517"/>
            <a:chOff x="13480168" y="30148911"/>
            <a:chExt cx="731520" cy="731520"/>
          </a:xfrm>
        </p:grpSpPr>
        <p:grpSp>
          <p:nvGrpSpPr>
            <p:cNvPr id="202" name="组合 201"/>
            <p:cNvGrpSpPr/>
            <p:nvPr/>
          </p:nvGrpSpPr>
          <p:grpSpPr>
            <a:xfrm>
              <a:off x="13480168" y="30148911"/>
              <a:ext cx="731520" cy="731520"/>
              <a:chOff x="6740905" y="4895124"/>
              <a:chExt cx="731520" cy="731520"/>
            </a:xfrm>
          </p:grpSpPr>
          <p:sp>
            <p:nvSpPr>
              <p:cNvPr id="204" name="椭圆 203"/>
              <p:cNvSpPr/>
              <p:nvPr/>
            </p:nvSpPr>
            <p:spPr>
              <a:xfrm>
                <a:off x="6740905" y="4895124"/>
                <a:ext cx="731520" cy="731520"/>
              </a:xfrm>
              <a:prstGeom prst="ellipse">
                <a:avLst/>
              </a:prstGeom>
              <a:solidFill>
                <a:srgbClr val="73B0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05" name="直接连接符 204"/>
              <p:cNvCxnSpPr/>
              <p:nvPr/>
            </p:nvCxnSpPr>
            <p:spPr>
              <a:xfrm>
                <a:off x="6848034" y="4983588"/>
                <a:ext cx="517262" cy="517262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03" name="图片 202"/>
            <p:cNvPicPr>
              <a:picLocks noChangeAspect="1"/>
            </p:cNvPicPr>
            <p:nvPr/>
          </p:nvPicPr>
          <p:blipFill rotWithShape="1">
            <a:blip r:embed="rId20"/>
            <a:srcRect l="8788" t="9270" r="8412" b="7605"/>
            <a:stretch/>
          </p:blipFill>
          <p:spPr>
            <a:xfrm>
              <a:off x="13604046" y="30272408"/>
              <a:ext cx="492651" cy="495869"/>
            </a:xfrm>
            <a:prstGeom prst="rect">
              <a:avLst/>
            </a:prstGeom>
          </p:spPr>
        </p:pic>
      </p:grpSp>
      <p:pic>
        <p:nvPicPr>
          <p:cNvPr id="148" name="图片 147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1" t="22695" r="23649" b="21702"/>
          <a:stretch/>
        </p:blipFill>
        <p:spPr>
          <a:xfrm>
            <a:off x="7837962" y="12124641"/>
            <a:ext cx="1247326" cy="2037298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20" y="25962771"/>
            <a:ext cx="3364009" cy="4331649"/>
          </a:xfrm>
          <a:prstGeom prst="rect">
            <a:avLst/>
          </a:prstGeom>
        </p:spPr>
      </p:pic>
      <p:pic>
        <p:nvPicPr>
          <p:cNvPr id="165" name="图片 16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509">
            <a:off x="287786" y="7802380"/>
            <a:ext cx="749219" cy="69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1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矩形 133"/>
          <p:cNvSpPr/>
          <p:nvPr/>
        </p:nvSpPr>
        <p:spPr>
          <a:xfrm rot="10800000">
            <a:off x="-420215" y="27494717"/>
            <a:ext cx="13029595" cy="179456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5090"/>
          </a:p>
        </p:txBody>
      </p:sp>
      <p:sp>
        <p:nvSpPr>
          <p:cNvPr id="148" name="椭圆 147"/>
          <p:cNvSpPr/>
          <p:nvPr/>
        </p:nvSpPr>
        <p:spPr>
          <a:xfrm>
            <a:off x="-1951992" y="14121309"/>
            <a:ext cx="15702885" cy="10478801"/>
          </a:xfrm>
          <a:prstGeom prst="ellipse">
            <a:avLst/>
          </a:prstGeom>
          <a:solidFill>
            <a:srgbClr val="73B05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-2783948" y="17972809"/>
            <a:ext cx="17386826" cy="91999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矩形 152"/>
          <p:cNvSpPr/>
          <p:nvPr/>
        </p:nvSpPr>
        <p:spPr>
          <a:xfrm rot="10800000">
            <a:off x="-277223" y="9529065"/>
            <a:ext cx="13029595" cy="2144882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5090"/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0215" y="18759197"/>
            <a:ext cx="3925119" cy="58869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57108" y="18357579"/>
            <a:ext cx="58123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ko-KR" altLang="en-US" sz="4400" b="1" smtClean="0">
                <a:solidFill>
                  <a:srgbClr val="2471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미니 사이즈</a:t>
            </a:r>
            <a:endParaRPr lang="zh-CN" altLang="en-US" sz="4400" b="1" dirty="0">
              <a:solidFill>
                <a:srgbClr val="2471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-1483237" y="19319918"/>
            <a:ext cx="8573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 smtClean="0">
                <a:solidFill>
                  <a:prstClr val="black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저장 및 배송비 절감</a:t>
            </a:r>
            <a:endParaRPr lang="en-US" altLang="zh-CN" sz="4000" dirty="0">
              <a:solidFill>
                <a:prstClr val="black"/>
              </a:solidFill>
              <a:effectLst>
                <a:glow rad="63500">
                  <a:prstClr val="white">
                    <a:alpha val="20000"/>
                  </a:prstClr>
                </a:glow>
              </a:effectLst>
              <a:latin typeface="Calibri" panose="020F0502020204030204" pitchFamily="34" charset="0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7233155" y="20377762"/>
            <a:ext cx="3941186" cy="2397347"/>
          </a:xfrm>
          <a:prstGeom prst="roundRect">
            <a:avLst>
              <a:gd name="adj" fmla="val 2651"/>
            </a:avLst>
          </a:prstGeom>
          <a:solidFill>
            <a:schemeClr val="bg1"/>
          </a:solidFill>
          <a:ln>
            <a:noFill/>
          </a:ln>
          <a:effectLst>
            <a:outerShdw blurRad="165100" dist="38100" dir="4440000" algn="tl" rotWithShape="0">
              <a:srgbClr val="73B051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9" t="15807" r="11621" b="31502"/>
          <a:stretch/>
        </p:blipFill>
        <p:spPr>
          <a:xfrm>
            <a:off x="7579804" y="20750930"/>
            <a:ext cx="3247888" cy="1651010"/>
          </a:xfrm>
          <a:prstGeom prst="roundRect">
            <a:avLst>
              <a:gd name="adj" fmla="val 3825"/>
            </a:avLst>
          </a:prstGeom>
        </p:spPr>
      </p:pic>
      <p:sp>
        <p:nvSpPr>
          <p:cNvPr id="64" name="圆角矩形 63"/>
          <p:cNvSpPr/>
          <p:nvPr/>
        </p:nvSpPr>
        <p:spPr>
          <a:xfrm>
            <a:off x="7994340" y="22266143"/>
            <a:ext cx="883920" cy="259080"/>
          </a:xfrm>
          <a:prstGeom prst="roundRect">
            <a:avLst>
              <a:gd name="adj" fmla="val 50000"/>
            </a:avLst>
          </a:prstGeom>
          <a:solidFill>
            <a:srgbClr val="73B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eNVR</a:t>
            </a:r>
            <a:endParaRPr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9639445" y="22266143"/>
            <a:ext cx="883920" cy="25908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HDD</a:t>
            </a:r>
            <a:endParaRPr lang="zh-CN" alt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3691955" y="20429119"/>
            <a:ext cx="3329691" cy="2345990"/>
          </a:xfrm>
          <a:prstGeom prst="roundRect">
            <a:avLst>
              <a:gd name="adj" fmla="val 1800"/>
            </a:avLst>
          </a:prstGeom>
          <a:solidFill>
            <a:schemeClr val="bg1"/>
          </a:solidFill>
          <a:ln>
            <a:noFill/>
          </a:ln>
          <a:effectLst>
            <a:outerShdw blurRad="165100" dist="38100" dir="4440000" algn="tl" rotWithShape="0">
              <a:srgbClr val="73B051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" t="4840" r="8363" b="6115"/>
          <a:stretch/>
        </p:blipFill>
        <p:spPr>
          <a:xfrm rot="16200000">
            <a:off x="4372323" y="20230757"/>
            <a:ext cx="1968954" cy="2639234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4035517" y="12296279"/>
            <a:ext cx="36247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ko-KR" alt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플러그 앤 플레이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71" name="圆角矩形 70"/>
          <p:cNvSpPr/>
          <p:nvPr/>
        </p:nvSpPr>
        <p:spPr>
          <a:xfrm>
            <a:off x="468601" y="13392835"/>
            <a:ext cx="3608237" cy="461053"/>
          </a:xfrm>
          <a:prstGeom prst="roundRect">
            <a:avLst>
              <a:gd name="adj" fmla="val 50000"/>
            </a:avLst>
          </a:prstGeom>
          <a:solidFill>
            <a:srgbClr val="7EB661">
              <a:alpha val="10000"/>
            </a:srgbClr>
          </a:solidFill>
          <a:ln w="19050">
            <a:solidFill>
              <a:srgbClr val="73B0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85911" y="13353071"/>
            <a:ext cx="4173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전원 아답터 필요없음</a:t>
            </a: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4159183" y="13332856"/>
            <a:ext cx="3744399" cy="531744"/>
            <a:chOff x="4209339" y="2339095"/>
            <a:chExt cx="3744399" cy="531744"/>
          </a:xfrm>
        </p:grpSpPr>
        <p:sp>
          <p:nvSpPr>
            <p:cNvPr id="83" name="圆角矩形 82"/>
            <p:cNvSpPr/>
            <p:nvPr/>
          </p:nvSpPr>
          <p:spPr>
            <a:xfrm>
              <a:off x="4400537" y="2399368"/>
              <a:ext cx="3318625" cy="471471"/>
            </a:xfrm>
            <a:prstGeom prst="roundRect">
              <a:avLst>
                <a:gd name="adj" fmla="val 50000"/>
              </a:avLst>
            </a:prstGeom>
            <a:solidFill>
              <a:srgbClr val="7EB661">
                <a:alpha val="10000"/>
              </a:srgbClr>
            </a:solidFill>
            <a:ln w="19050">
              <a:solidFill>
                <a:srgbClr val="73B0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4209339" y="2339095"/>
              <a:ext cx="37443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8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전원 케이블 필요 없음</a:t>
              </a:r>
              <a:endParaRPr lang="zh-CN" altLang="en-US" sz="2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779359" y="13404706"/>
            <a:ext cx="4164765" cy="523220"/>
            <a:chOff x="7600518" y="2295593"/>
            <a:chExt cx="4164765" cy="523220"/>
          </a:xfrm>
        </p:grpSpPr>
        <p:sp>
          <p:nvSpPr>
            <p:cNvPr id="81" name="圆角矩形 80"/>
            <p:cNvSpPr/>
            <p:nvPr/>
          </p:nvSpPr>
          <p:spPr>
            <a:xfrm>
              <a:off x="7897591" y="2296749"/>
              <a:ext cx="3460266" cy="471471"/>
            </a:xfrm>
            <a:prstGeom prst="roundRect">
              <a:avLst>
                <a:gd name="adj" fmla="val 50000"/>
              </a:avLst>
            </a:prstGeom>
            <a:solidFill>
              <a:srgbClr val="7EB661">
                <a:alpha val="10000"/>
              </a:srgbClr>
            </a:solidFill>
            <a:ln w="19050">
              <a:solidFill>
                <a:srgbClr val="73B0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7600518" y="2295593"/>
              <a:ext cx="41647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PoE</a:t>
              </a:r>
              <a:r>
                <a:rPr lang="en-US" altLang="zh-CN" sz="28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ko-KR" altLang="en-US" sz="28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스위치 필요 없음</a:t>
              </a:r>
              <a:endParaRPr lang="zh-CN" altLang="en-US" sz="2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244323" y="15072187"/>
            <a:ext cx="8987368" cy="1845073"/>
            <a:chOff x="1146352" y="14974216"/>
            <a:chExt cx="8987368" cy="1845073"/>
          </a:xfrm>
        </p:grpSpPr>
        <p:pic>
          <p:nvPicPr>
            <p:cNvPr id="93" name="图片 9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149" b="38800"/>
            <a:stretch/>
          </p:blipFill>
          <p:spPr>
            <a:xfrm>
              <a:off x="1146352" y="15021673"/>
              <a:ext cx="2986985" cy="688525"/>
            </a:xfrm>
            <a:prstGeom prst="rect">
              <a:avLst/>
            </a:prstGeom>
          </p:spPr>
        </p:pic>
        <p:pic>
          <p:nvPicPr>
            <p:cNvPr id="94" name="图片 9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0428" y="14974216"/>
              <a:ext cx="733292" cy="733292"/>
            </a:xfrm>
            <a:prstGeom prst="rect">
              <a:avLst/>
            </a:prstGeom>
          </p:spPr>
        </p:pic>
        <p:sp>
          <p:nvSpPr>
            <p:cNvPr id="96" name="手杖形箭头 95"/>
            <p:cNvSpPr/>
            <p:nvPr/>
          </p:nvSpPr>
          <p:spPr>
            <a:xfrm rot="10800000">
              <a:off x="2256667" y="16049585"/>
              <a:ext cx="7529605" cy="538105"/>
            </a:xfrm>
            <a:prstGeom prst="uturnArrow">
              <a:avLst>
                <a:gd name="adj1" fmla="val 16936"/>
                <a:gd name="adj2" fmla="val 6451"/>
                <a:gd name="adj3" fmla="val 11993"/>
                <a:gd name="adj4" fmla="val 21976"/>
                <a:gd name="adj5" fmla="val 1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97" name="图片 96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085" b="21164" l="35067" r="38917">
                          <a14:backgroundMark x1="36236" y1="3822" x2="36236" y2="3822"/>
                        </a14:backgroundRemoval>
                      </a14:imgEffect>
                    </a14:imgLayer>
                  </a14:imgProps>
                </a:ext>
              </a:extLst>
            </a:blip>
            <a:srcRect l="34660" t="4191" r="61145" b="78687"/>
            <a:stretch/>
          </p:blipFill>
          <p:spPr>
            <a:xfrm>
              <a:off x="2165603" y="15652334"/>
              <a:ext cx="240494" cy="610049"/>
            </a:xfrm>
            <a:prstGeom prst="rect">
              <a:avLst/>
            </a:prstGeom>
          </p:spPr>
        </p:pic>
        <p:pic>
          <p:nvPicPr>
            <p:cNvPr id="98" name="图片 97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085" b="21164" l="35067" r="38917">
                          <a14:backgroundMark x1="36236" y1="3822" x2="36236" y2="3822"/>
                        </a14:backgroundRemoval>
                      </a14:imgEffect>
                    </a14:imgLayer>
                  </a14:imgProps>
                </a:ext>
              </a:extLst>
            </a:blip>
            <a:srcRect l="34660" t="4191" r="61145" b="78687"/>
            <a:stretch/>
          </p:blipFill>
          <p:spPr>
            <a:xfrm>
              <a:off x="9627314" y="15714253"/>
              <a:ext cx="240494" cy="610049"/>
            </a:xfrm>
            <a:prstGeom prst="rect">
              <a:avLst/>
            </a:prstGeom>
          </p:spPr>
        </p:pic>
        <p:sp>
          <p:nvSpPr>
            <p:cNvPr id="100" name="椭圆 99"/>
            <p:cNvSpPr/>
            <p:nvPr/>
          </p:nvSpPr>
          <p:spPr>
            <a:xfrm>
              <a:off x="6271517" y="16318637"/>
              <a:ext cx="500652" cy="50065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flash-lightning_63690">
              <a:extLst>
                <a:ext uri="{FF2B5EF4-FFF2-40B4-BE49-F238E27FC236}">
                  <a16:creationId xmlns:a16="http://schemas.microsoft.com/office/drawing/2014/main" id="{54405246-CCE2-4201-BBB1-D3F3EB6E740D}"/>
                </a:ext>
              </a:extLst>
            </p:cNvPr>
            <p:cNvSpPr/>
            <p:nvPr/>
          </p:nvSpPr>
          <p:spPr>
            <a:xfrm>
              <a:off x="6447837" y="16430388"/>
              <a:ext cx="148010" cy="295022"/>
            </a:xfrm>
            <a:custGeom>
              <a:avLst/>
              <a:gdLst>
                <a:gd name="T0" fmla="*/ 325000 h 606722"/>
                <a:gd name="T1" fmla="*/ 325000 h 606722"/>
                <a:gd name="T2" fmla="*/ 325000 h 606722"/>
                <a:gd name="T3" fmla="*/ 325000 h 606722"/>
                <a:gd name="T4" fmla="*/ 325000 h 606722"/>
                <a:gd name="T5" fmla="*/ 325000 h 606722"/>
                <a:gd name="T6" fmla="*/ 325000 h 606722"/>
                <a:gd name="T7" fmla="*/ 325000 h 606722"/>
                <a:gd name="T8" fmla="*/ 325000 h 606722"/>
                <a:gd name="T9" fmla="*/ 325000 h 606722"/>
                <a:gd name="T10" fmla="*/ 325000 h 606722"/>
                <a:gd name="T11" fmla="*/ 325000 h 606722"/>
                <a:gd name="T12" fmla="*/ 325000 h 606722"/>
                <a:gd name="T13" fmla="*/ 325000 h 606722"/>
                <a:gd name="T14" fmla="*/ 325000 h 606722"/>
                <a:gd name="T15" fmla="*/ 325000 h 606722"/>
                <a:gd name="T16" fmla="*/ 325000 h 606722"/>
                <a:gd name="T17" fmla="*/ 325000 h 606722"/>
                <a:gd name="T18" fmla="*/ 325000 h 606722"/>
                <a:gd name="T19" fmla="*/ 325000 h 606722"/>
                <a:gd name="T20" fmla="*/ 325000 h 606722"/>
                <a:gd name="T21" fmla="*/ 325000 h 606722"/>
                <a:gd name="T22" fmla="*/ 325000 h 606722"/>
                <a:gd name="T23" fmla="*/ 325000 h 606722"/>
                <a:gd name="T24" fmla="*/ 325000 h 606722"/>
                <a:gd name="T25" fmla="*/ 325000 h 606722"/>
                <a:gd name="T26" fmla="*/ 325000 h 606722"/>
                <a:gd name="T27" fmla="*/ 325000 h 606722"/>
                <a:gd name="T28" fmla="*/ 325000 h 606722"/>
                <a:gd name="T29" fmla="*/ 325000 h 606722"/>
                <a:gd name="T30" fmla="*/ 325000 h 606722"/>
                <a:gd name="T31" fmla="*/ 325000 h 606722"/>
                <a:gd name="T32" fmla="*/ 325000 h 606722"/>
                <a:gd name="T33" fmla="*/ 325000 h 606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9" h="617">
                  <a:moveTo>
                    <a:pt x="302" y="278"/>
                  </a:moveTo>
                  <a:cubicBezTo>
                    <a:pt x="296" y="268"/>
                    <a:pt x="285" y="262"/>
                    <a:pt x="273" y="262"/>
                  </a:cubicBezTo>
                  <a:lnTo>
                    <a:pt x="188" y="262"/>
                  </a:lnTo>
                  <a:lnTo>
                    <a:pt x="277" y="48"/>
                  </a:lnTo>
                  <a:cubicBezTo>
                    <a:pt x="282" y="37"/>
                    <a:pt x="281" y="25"/>
                    <a:pt x="274" y="15"/>
                  </a:cubicBezTo>
                  <a:cubicBezTo>
                    <a:pt x="268" y="6"/>
                    <a:pt x="257" y="0"/>
                    <a:pt x="246" y="0"/>
                  </a:cubicBezTo>
                  <a:lnTo>
                    <a:pt x="133" y="0"/>
                  </a:lnTo>
                  <a:cubicBezTo>
                    <a:pt x="118" y="0"/>
                    <a:pt x="104" y="10"/>
                    <a:pt x="100" y="25"/>
                  </a:cubicBezTo>
                  <a:lnTo>
                    <a:pt x="3" y="352"/>
                  </a:lnTo>
                  <a:cubicBezTo>
                    <a:pt x="0" y="363"/>
                    <a:pt x="2" y="374"/>
                    <a:pt x="8" y="383"/>
                  </a:cubicBezTo>
                  <a:cubicBezTo>
                    <a:pt x="15" y="392"/>
                    <a:pt x="25" y="397"/>
                    <a:pt x="36" y="397"/>
                  </a:cubicBezTo>
                  <a:lnTo>
                    <a:pt x="127" y="397"/>
                  </a:lnTo>
                  <a:lnTo>
                    <a:pt x="111" y="585"/>
                  </a:lnTo>
                  <a:cubicBezTo>
                    <a:pt x="110" y="598"/>
                    <a:pt x="118" y="610"/>
                    <a:pt x="131" y="614"/>
                  </a:cubicBezTo>
                  <a:cubicBezTo>
                    <a:pt x="143" y="617"/>
                    <a:pt x="157" y="611"/>
                    <a:pt x="163" y="599"/>
                  </a:cubicBezTo>
                  <a:lnTo>
                    <a:pt x="304" y="312"/>
                  </a:lnTo>
                  <a:cubicBezTo>
                    <a:pt x="309" y="301"/>
                    <a:pt x="308" y="288"/>
                    <a:pt x="302" y="278"/>
                  </a:cubicBezTo>
                  <a:close/>
                </a:path>
              </a:pathLst>
            </a:custGeom>
            <a:solidFill>
              <a:srgbClr val="73B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5530853" y="16318637"/>
              <a:ext cx="500652" cy="50065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4" name="组合 103"/>
            <p:cNvGrpSpPr/>
            <p:nvPr/>
          </p:nvGrpSpPr>
          <p:grpSpPr>
            <a:xfrm>
              <a:off x="5665409" y="16412231"/>
              <a:ext cx="222585" cy="304680"/>
              <a:chOff x="5933066" y="3784249"/>
              <a:chExt cx="358902" cy="491272"/>
            </a:xfrm>
            <a:solidFill>
              <a:schemeClr val="bg1"/>
            </a:solidFill>
          </p:grpSpPr>
          <p:sp>
            <p:nvSpPr>
              <p:cNvPr id="105" name="up-left-arrow_50686">
                <a:extLst>
                  <a:ext uri="{FF2B5EF4-FFF2-40B4-BE49-F238E27FC236}">
                    <a16:creationId xmlns:a16="http://schemas.microsoft.com/office/drawing/2014/main" id="{54405246-CCE2-4201-BBB1-D3F3EB6E740D}"/>
                  </a:ext>
                </a:extLst>
              </p:cNvPr>
              <p:cNvSpPr/>
              <p:nvPr/>
            </p:nvSpPr>
            <p:spPr>
              <a:xfrm rot="8068462">
                <a:off x="5932820" y="3784495"/>
                <a:ext cx="326361" cy="325869"/>
              </a:xfrm>
              <a:custGeom>
                <a:avLst/>
                <a:gdLst>
                  <a:gd name="T0" fmla="*/ 3486 w 3486"/>
                  <a:gd name="T1" fmla="*/ 2959 h 3486"/>
                  <a:gd name="T2" fmla="*/ 1493 w 3486"/>
                  <a:gd name="T3" fmla="*/ 966 h 3486"/>
                  <a:gd name="T4" fmla="*/ 1940 w 3486"/>
                  <a:gd name="T5" fmla="*/ 520 h 3486"/>
                  <a:gd name="T6" fmla="*/ 970 w 3486"/>
                  <a:gd name="T7" fmla="*/ 260 h 3486"/>
                  <a:gd name="T8" fmla="*/ 0 w 3486"/>
                  <a:gd name="T9" fmla="*/ 0 h 3486"/>
                  <a:gd name="T10" fmla="*/ 260 w 3486"/>
                  <a:gd name="T11" fmla="*/ 970 h 3486"/>
                  <a:gd name="T12" fmla="*/ 520 w 3486"/>
                  <a:gd name="T13" fmla="*/ 1940 h 3486"/>
                  <a:gd name="T14" fmla="*/ 966 w 3486"/>
                  <a:gd name="T15" fmla="*/ 1493 h 3486"/>
                  <a:gd name="T16" fmla="*/ 2959 w 3486"/>
                  <a:gd name="T17" fmla="*/ 3486 h 3486"/>
                  <a:gd name="T18" fmla="*/ 3486 w 3486"/>
                  <a:gd name="T19" fmla="*/ 2959 h 3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86" h="3486">
                    <a:moveTo>
                      <a:pt x="3486" y="2959"/>
                    </a:moveTo>
                    <a:lnTo>
                      <a:pt x="1493" y="966"/>
                    </a:lnTo>
                    <a:lnTo>
                      <a:pt x="1940" y="520"/>
                    </a:lnTo>
                    <a:lnTo>
                      <a:pt x="970" y="260"/>
                    </a:lnTo>
                    <a:lnTo>
                      <a:pt x="0" y="0"/>
                    </a:lnTo>
                    <a:lnTo>
                      <a:pt x="260" y="970"/>
                    </a:lnTo>
                    <a:lnTo>
                      <a:pt x="520" y="1940"/>
                    </a:lnTo>
                    <a:lnTo>
                      <a:pt x="966" y="1493"/>
                    </a:lnTo>
                    <a:lnTo>
                      <a:pt x="2959" y="3486"/>
                    </a:lnTo>
                    <a:lnTo>
                      <a:pt x="3486" y="2959"/>
                    </a:lnTo>
                    <a:close/>
                  </a:path>
                </a:pathLst>
              </a:custGeom>
              <a:solidFill>
                <a:srgbClr val="73B0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up-left-arrow_50686">
                <a:extLst>
                  <a:ext uri="{FF2B5EF4-FFF2-40B4-BE49-F238E27FC236}">
                    <a16:creationId xmlns:a16="http://schemas.microsoft.com/office/drawing/2014/main" id="{54405246-CCE2-4201-BBB1-D3F3EB6E740D}"/>
                  </a:ext>
                </a:extLst>
              </p:cNvPr>
              <p:cNvSpPr/>
              <p:nvPr/>
            </p:nvSpPr>
            <p:spPr>
              <a:xfrm rot="18772275">
                <a:off x="5965853" y="3949406"/>
                <a:ext cx="326361" cy="325869"/>
              </a:xfrm>
              <a:custGeom>
                <a:avLst/>
                <a:gdLst>
                  <a:gd name="T0" fmla="*/ 3486 w 3486"/>
                  <a:gd name="T1" fmla="*/ 2959 h 3486"/>
                  <a:gd name="T2" fmla="*/ 1493 w 3486"/>
                  <a:gd name="T3" fmla="*/ 966 h 3486"/>
                  <a:gd name="T4" fmla="*/ 1940 w 3486"/>
                  <a:gd name="T5" fmla="*/ 520 h 3486"/>
                  <a:gd name="T6" fmla="*/ 970 w 3486"/>
                  <a:gd name="T7" fmla="*/ 260 h 3486"/>
                  <a:gd name="T8" fmla="*/ 0 w 3486"/>
                  <a:gd name="T9" fmla="*/ 0 h 3486"/>
                  <a:gd name="T10" fmla="*/ 260 w 3486"/>
                  <a:gd name="T11" fmla="*/ 970 h 3486"/>
                  <a:gd name="T12" fmla="*/ 520 w 3486"/>
                  <a:gd name="T13" fmla="*/ 1940 h 3486"/>
                  <a:gd name="T14" fmla="*/ 966 w 3486"/>
                  <a:gd name="T15" fmla="*/ 1493 h 3486"/>
                  <a:gd name="T16" fmla="*/ 2959 w 3486"/>
                  <a:gd name="T17" fmla="*/ 3486 h 3486"/>
                  <a:gd name="T18" fmla="*/ 3486 w 3486"/>
                  <a:gd name="T19" fmla="*/ 2959 h 3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86" h="3486">
                    <a:moveTo>
                      <a:pt x="3486" y="2959"/>
                    </a:moveTo>
                    <a:lnTo>
                      <a:pt x="1493" y="966"/>
                    </a:lnTo>
                    <a:lnTo>
                      <a:pt x="1940" y="520"/>
                    </a:lnTo>
                    <a:lnTo>
                      <a:pt x="970" y="260"/>
                    </a:lnTo>
                    <a:lnTo>
                      <a:pt x="0" y="0"/>
                    </a:lnTo>
                    <a:lnTo>
                      <a:pt x="260" y="970"/>
                    </a:lnTo>
                    <a:lnTo>
                      <a:pt x="520" y="1940"/>
                    </a:lnTo>
                    <a:lnTo>
                      <a:pt x="966" y="1493"/>
                    </a:lnTo>
                    <a:lnTo>
                      <a:pt x="2959" y="3486"/>
                    </a:lnTo>
                    <a:lnTo>
                      <a:pt x="3486" y="2959"/>
                    </a:lnTo>
                    <a:close/>
                  </a:path>
                </a:pathLst>
              </a:custGeom>
              <a:solidFill>
                <a:srgbClr val="73B0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7557" y="23243020"/>
            <a:ext cx="11316500" cy="2638825"/>
            <a:chOff x="281381" y="21907537"/>
            <a:chExt cx="11316500" cy="2638825"/>
          </a:xfrm>
        </p:grpSpPr>
        <p:sp>
          <p:nvSpPr>
            <p:cNvPr id="11" name="文本框 10"/>
            <p:cNvSpPr txBox="1"/>
            <p:nvPr/>
          </p:nvSpPr>
          <p:spPr>
            <a:xfrm>
              <a:off x="281381" y="21907537"/>
              <a:ext cx="113165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6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설치 시간을</a:t>
              </a:r>
              <a:r>
                <a:rPr lang="ko-KR" altLang="en-US" sz="5400" dirty="0" smtClean="0">
                  <a:solidFill>
                    <a:srgbClr val="73B05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약</a:t>
              </a:r>
              <a:r>
                <a:rPr lang="en-US" altLang="zh-CN" sz="5400" dirty="0" smtClean="0">
                  <a:solidFill>
                    <a:srgbClr val="73B05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5400" dirty="0">
                  <a:solidFill>
                    <a:srgbClr val="73B05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70</a:t>
              </a:r>
              <a:r>
                <a:rPr lang="en-US" altLang="zh-CN" sz="5400" dirty="0" smtClean="0">
                  <a:solidFill>
                    <a:srgbClr val="73B05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% </a:t>
              </a:r>
              <a:r>
                <a:rPr lang="ko-KR" altLang="en-US" sz="3600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절약</a:t>
              </a:r>
              <a:endParaRPr lang="zh-CN" altLang="en-US" sz="5400" dirty="0">
                <a:solidFill>
                  <a:srgbClr val="73B05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446987" y="23251732"/>
              <a:ext cx="9409048" cy="1294630"/>
              <a:chOff x="279290" y="23455219"/>
              <a:chExt cx="9409048" cy="1294630"/>
            </a:xfrm>
          </p:grpSpPr>
          <p:sp>
            <p:nvSpPr>
              <p:cNvPr id="109" name="圆角矩形 108"/>
              <p:cNvSpPr/>
              <p:nvPr/>
            </p:nvSpPr>
            <p:spPr>
              <a:xfrm>
                <a:off x="279290" y="23455219"/>
                <a:ext cx="4227547" cy="1224130"/>
              </a:xfrm>
              <a:prstGeom prst="roundRect">
                <a:avLst/>
              </a:prstGeom>
              <a:solidFill>
                <a:srgbClr val="73B0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13" name="文本框 112"/>
              <p:cNvSpPr txBox="1"/>
              <p:nvPr/>
            </p:nvSpPr>
            <p:spPr>
              <a:xfrm>
                <a:off x="829707" y="23487802"/>
                <a:ext cx="300360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rPr>
                  <a:t>eNVR</a:t>
                </a: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rPr>
                  <a:t>: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3600" b="1" dirty="0" smtClean="0">
                    <a:solidFill>
                      <a:prstClr val="white"/>
                    </a:solidFill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rPr>
                  <a:t>2.5</a:t>
                </a: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rPr>
                  <a:t> </a:t>
                </a:r>
                <a:r>
                  <a:rPr kumimoji="0" lang="ko-KR" altLang="en-US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rPr>
                  <a:t>분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endParaRPr>
              </a:p>
            </p:txBody>
          </p:sp>
          <p:sp>
            <p:nvSpPr>
              <p:cNvPr id="115" name="圆角矩形 114"/>
              <p:cNvSpPr/>
              <p:nvPr/>
            </p:nvSpPr>
            <p:spPr>
              <a:xfrm>
                <a:off x="4886615" y="23481001"/>
                <a:ext cx="4612985" cy="122413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16" name="文本框 115"/>
              <p:cNvSpPr txBox="1"/>
              <p:nvPr/>
            </p:nvSpPr>
            <p:spPr>
              <a:xfrm>
                <a:off x="4633721" y="23549520"/>
                <a:ext cx="505461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3600" b="1" dirty="0" smtClean="0">
                    <a:solidFill>
                      <a:prstClr val="white"/>
                    </a:solidFill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rPr>
                  <a:t>전통적</a:t>
                </a: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rPr>
                  <a:t> </a:t>
                </a: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rPr>
                  <a:t>NVR: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3600" b="1" dirty="0">
                    <a:solidFill>
                      <a:prstClr val="white"/>
                    </a:solidFill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rPr>
                  <a:t>8</a:t>
                </a: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rPr>
                  <a:t> </a:t>
                </a:r>
                <a:r>
                  <a:rPr kumimoji="0" lang="ko-KR" altLang="en-US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等线" panose="02010600030101010101" pitchFamily="2" charset="-122"/>
                    <a:cs typeface="Calibri" panose="020F0502020204030204" pitchFamily="34" charset="0"/>
                  </a:rPr>
                  <a:t>분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54" name="文本框 153"/>
          <p:cNvSpPr txBox="1"/>
          <p:nvPr/>
        </p:nvSpPr>
        <p:spPr>
          <a:xfrm>
            <a:off x="557109" y="5858486"/>
            <a:ext cx="67289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ko-KR" altLang="en-US" sz="4400" b="1" dirty="0" smtClean="0">
                <a:solidFill>
                  <a:srgbClr val="2471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워런티 기간 확장</a:t>
            </a:r>
            <a:endParaRPr lang="zh-CN" altLang="en-US" sz="4400" b="1" dirty="0">
              <a:solidFill>
                <a:srgbClr val="2471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0" name="图片 159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61822">
            <a:off x="-2212199" y="-257912"/>
            <a:ext cx="7034942" cy="5563451"/>
          </a:xfrm>
          <a:prstGeom prst="rect">
            <a:avLst/>
          </a:prstGeom>
        </p:spPr>
      </p:pic>
      <p:sp>
        <p:nvSpPr>
          <p:cNvPr id="161" name="矩形 160"/>
          <p:cNvSpPr/>
          <p:nvPr/>
        </p:nvSpPr>
        <p:spPr>
          <a:xfrm rot="10800000">
            <a:off x="65502" y="-22797"/>
            <a:ext cx="13029595" cy="179456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5090"/>
          </a:p>
        </p:txBody>
      </p:sp>
      <p:pic>
        <p:nvPicPr>
          <p:cNvPr id="162" name="图片 16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509">
            <a:off x="322218" y="445287"/>
            <a:ext cx="749219" cy="694188"/>
          </a:xfrm>
          <a:prstGeom prst="rect">
            <a:avLst/>
          </a:prstGeom>
        </p:spPr>
      </p:pic>
      <p:sp>
        <p:nvSpPr>
          <p:cNvPr id="163" name="文本框 162"/>
          <p:cNvSpPr txBox="1"/>
          <p:nvPr/>
        </p:nvSpPr>
        <p:spPr>
          <a:xfrm>
            <a:off x="557109" y="521871"/>
            <a:ext cx="8020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내구성 높은 스토리지</a:t>
            </a:r>
            <a:endParaRPr lang="zh-CN" altLang="en-US" sz="2000" dirty="0"/>
          </a:p>
        </p:txBody>
      </p:sp>
      <p:grpSp>
        <p:nvGrpSpPr>
          <p:cNvPr id="164" name="组合 163"/>
          <p:cNvGrpSpPr/>
          <p:nvPr/>
        </p:nvGrpSpPr>
        <p:grpSpPr>
          <a:xfrm>
            <a:off x="294433" y="2314381"/>
            <a:ext cx="5138164" cy="3156260"/>
            <a:chOff x="1974418" y="2480289"/>
            <a:chExt cx="5572888" cy="3423301"/>
          </a:xfrm>
        </p:grpSpPr>
        <p:pic>
          <p:nvPicPr>
            <p:cNvPr id="165" name="图片 16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855" b="19083"/>
            <a:stretch/>
          </p:blipFill>
          <p:spPr>
            <a:xfrm>
              <a:off x="2282018" y="2728756"/>
              <a:ext cx="4809459" cy="2984856"/>
            </a:xfrm>
            <a:prstGeom prst="rect">
              <a:avLst/>
            </a:prstGeom>
          </p:spPr>
        </p:pic>
        <p:cxnSp>
          <p:nvCxnSpPr>
            <p:cNvPr id="166" name="直接连接符 165"/>
            <p:cNvCxnSpPr/>
            <p:nvPr/>
          </p:nvCxnSpPr>
          <p:spPr>
            <a:xfrm>
              <a:off x="3799291" y="2498546"/>
              <a:ext cx="3748015" cy="976732"/>
            </a:xfrm>
            <a:prstGeom prst="line">
              <a:avLst/>
            </a:prstGeom>
            <a:ln w="38100">
              <a:solidFill>
                <a:srgbClr val="32B9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连接符 166"/>
            <p:cNvCxnSpPr/>
            <p:nvPr/>
          </p:nvCxnSpPr>
          <p:spPr>
            <a:xfrm>
              <a:off x="1974418" y="3792093"/>
              <a:ext cx="102033" cy="885583"/>
            </a:xfrm>
            <a:prstGeom prst="line">
              <a:avLst/>
            </a:prstGeom>
            <a:ln w="38100">
              <a:solidFill>
                <a:srgbClr val="32B9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接连接符 167"/>
            <p:cNvCxnSpPr/>
            <p:nvPr/>
          </p:nvCxnSpPr>
          <p:spPr>
            <a:xfrm flipH="1">
              <a:off x="1974418" y="2480289"/>
              <a:ext cx="1830787" cy="1324379"/>
            </a:xfrm>
            <a:prstGeom prst="line">
              <a:avLst/>
            </a:prstGeom>
            <a:ln w="38100">
              <a:solidFill>
                <a:srgbClr val="32B9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接连接符 168"/>
            <p:cNvCxnSpPr/>
            <p:nvPr/>
          </p:nvCxnSpPr>
          <p:spPr>
            <a:xfrm flipH="1" flipV="1">
              <a:off x="2077953" y="4677676"/>
              <a:ext cx="3637604" cy="1225914"/>
            </a:xfrm>
            <a:prstGeom prst="line">
              <a:avLst/>
            </a:prstGeom>
            <a:ln w="38100">
              <a:solidFill>
                <a:srgbClr val="32B9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0" name="文本框 169"/>
          <p:cNvSpPr txBox="1"/>
          <p:nvPr/>
        </p:nvSpPr>
        <p:spPr>
          <a:xfrm>
            <a:off x="5759237" y="1874104"/>
            <a:ext cx="62319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600" b="1" dirty="0" err="1" smtClean="0">
                <a:solidFill>
                  <a:srgbClr val="73B0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eSSD</a:t>
            </a:r>
            <a:r>
              <a:rPr lang="en-US" altLang="ko-KR" sz="3600" b="1" dirty="0" smtClean="0">
                <a:solidFill>
                  <a:srgbClr val="73B0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o-KR" altLang="en-US" sz="3600" b="1" dirty="0">
                <a:solidFill>
                  <a:srgbClr val="73B0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덕분에 </a:t>
            </a:r>
            <a:r>
              <a:rPr lang="en-US" altLang="ko-KR" sz="3600" b="1" dirty="0" err="1">
                <a:solidFill>
                  <a:srgbClr val="73B0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eNVR</a:t>
            </a:r>
            <a:r>
              <a:rPr lang="ko-KR" altLang="en-US" sz="3600" b="1" dirty="0">
                <a:solidFill>
                  <a:srgbClr val="73B0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은 긴 사용 수명으로 </a:t>
            </a:r>
            <a:r>
              <a:rPr lang="ko-KR" altLang="en-US" sz="3600" b="1" dirty="0" smtClean="0">
                <a:solidFill>
                  <a:srgbClr val="73B0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더욱 안정적입니다</a:t>
            </a:r>
            <a:r>
              <a:rPr lang="en-US" altLang="ko-KR" sz="3600" b="1" dirty="0" smtClean="0">
                <a:solidFill>
                  <a:srgbClr val="73B0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zh-CN" sz="3600" b="1" dirty="0" smtClean="0">
              <a:solidFill>
                <a:srgbClr val="73B0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1" name="矩形 170"/>
          <p:cNvSpPr/>
          <p:nvPr/>
        </p:nvSpPr>
        <p:spPr>
          <a:xfrm>
            <a:off x="5759237" y="3718228"/>
            <a:ext cx="52128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충격 및 진동에 대한 저항력 향상</a:t>
            </a:r>
            <a:endParaRPr lang="en-US" altLang="zh-CN" sz="3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2" name="矩形 171"/>
          <p:cNvSpPr/>
          <p:nvPr/>
        </p:nvSpPr>
        <p:spPr>
          <a:xfrm>
            <a:off x="5759237" y="4745431"/>
            <a:ext cx="378180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유지보수 차수 감소</a:t>
            </a:r>
            <a:endParaRPr lang="en-US" altLang="zh-CN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871116" y="8110534"/>
            <a:ext cx="57892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prstClr val="black"/>
                </a:solidFill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안심하고 사용할 수 있도록 보증 기간 연장</a:t>
            </a:r>
            <a:endParaRPr lang="en-US" altLang="zh-CN" sz="2800" dirty="0">
              <a:solidFill>
                <a:prstClr val="black"/>
              </a:solidFill>
              <a:effectLst>
                <a:glow rad="63500">
                  <a:prstClr val="white">
                    <a:alpha val="20000"/>
                  </a:prstClr>
                </a:glow>
              </a:effectLst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23" name="矩形 122"/>
          <p:cNvSpPr/>
          <p:nvPr/>
        </p:nvSpPr>
        <p:spPr>
          <a:xfrm rot="10800000">
            <a:off x="-788410" y="38135530"/>
            <a:ext cx="13029595" cy="1125364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5090"/>
          </a:p>
        </p:txBody>
      </p:sp>
      <p:pic>
        <p:nvPicPr>
          <p:cNvPr id="124" name="图片 123"/>
          <p:cNvPicPr>
            <a:picLocks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28" y="35026947"/>
            <a:ext cx="5443220" cy="3656176"/>
          </a:xfrm>
          <a:prstGeom prst="rect">
            <a:avLst/>
          </a:prstGeom>
        </p:spPr>
      </p:pic>
      <p:pic>
        <p:nvPicPr>
          <p:cNvPr id="125" name="图片 124"/>
          <p:cNvPicPr>
            <a:picLocks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501" y="34990239"/>
            <a:ext cx="5502610" cy="3722912"/>
          </a:xfrm>
          <a:prstGeom prst="rect">
            <a:avLst/>
          </a:prstGeom>
        </p:spPr>
      </p:pic>
      <p:sp>
        <p:nvSpPr>
          <p:cNvPr id="126" name="文本框 125"/>
          <p:cNvSpPr txBox="1"/>
          <p:nvPr/>
        </p:nvSpPr>
        <p:spPr>
          <a:xfrm>
            <a:off x="1682262" y="34243754"/>
            <a:ext cx="27943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dirty="0" smtClean="0">
                <a:solidFill>
                  <a:srgbClr val="73B051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소규모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3B051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+mn-cs"/>
                <a:sym typeface="Helvetica Now Text" panose="020B0504030202020204" pitchFamily="34" charset="0"/>
              </a:rPr>
              <a:t> 레스토랑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73B051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+mn-cs"/>
              <a:sym typeface="Helvetica Now Text" panose="020B0504030202020204" pitchFamily="34" charset="0"/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7137406" y="34243754"/>
            <a:ext cx="3352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3B051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+mn-cs"/>
                <a:sym typeface="Helvetica Now Text" panose="020B0504030202020204" pitchFamily="34" charset="0"/>
              </a:rPr>
              <a:t>호텔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73B051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+mn-cs"/>
              <a:sym typeface="Helvetica Now Text" panose="020B0504030202020204" pitchFamily="34" charset="0"/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557109" y="28302476"/>
            <a:ext cx="7222250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5000" b="1" dirty="0" smtClean="0">
                <a:effectLst>
                  <a:glow rad="63500">
                    <a:prstClr val="white">
                      <a:alpha val="20000"/>
                    </a:prstClr>
                  </a:glo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응용 시나리오</a:t>
            </a:r>
            <a:endParaRPr lang="zh-CN" altLang="en-US" dirty="0"/>
          </a:p>
        </p:txBody>
      </p:sp>
      <p:pic>
        <p:nvPicPr>
          <p:cNvPr id="129" name="图片 1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65" y="30202202"/>
            <a:ext cx="5485636" cy="3656176"/>
          </a:xfrm>
          <a:prstGeom prst="rect">
            <a:avLst/>
          </a:prstGeom>
        </p:spPr>
      </p:pic>
      <p:sp>
        <p:nvSpPr>
          <p:cNvPr id="130" name="文本框 129"/>
          <p:cNvSpPr txBox="1"/>
          <p:nvPr/>
        </p:nvSpPr>
        <p:spPr>
          <a:xfrm>
            <a:off x="1333338" y="29454446"/>
            <a:ext cx="3476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smtClean="0">
                <a:solidFill>
                  <a:srgbClr val="73B05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빌라</a:t>
            </a:r>
            <a:endParaRPr lang="zh-CN" altLang="en-US" sz="3200" b="1" dirty="0">
              <a:solidFill>
                <a:srgbClr val="73B05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pic>
        <p:nvPicPr>
          <p:cNvPr id="131" name="图片 1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509">
            <a:off x="276846" y="28066160"/>
            <a:ext cx="749219" cy="694188"/>
          </a:xfrm>
          <a:prstGeom prst="rect">
            <a:avLst/>
          </a:prstGeom>
        </p:spPr>
      </p:pic>
      <p:pic>
        <p:nvPicPr>
          <p:cNvPr id="132" name="图片 13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468" y="30202202"/>
            <a:ext cx="5485636" cy="3648560"/>
          </a:xfrm>
          <a:prstGeom prst="rect">
            <a:avLst/>
          </a:prstGeom>
        </p:spPr>
      </p:pic>
      <p:sp>
        <p:nvSpPr>
          <p:cNvPr id="133" name="文本框 132"/>
          <p:cNvSpPr txBox="1"/>
          <p:nvPr/>
        </p:nvSpPr>
        <p:spPr>
          <a:xfrm>
            <a:off x="6580300" y="29377453"/>
            <a:ext cx="4481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smtClean="0">
                <a:solidFill>
                  <a:srgbClr val="73B05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소규모 상점</a:t>
            </a:r>
            <a:endParaRPr lang="zh-CN" altLang="en-US" sz="3200" b="1" dirty="0">
              <a:solidFill>
                <a:srgbClr val="73B05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5814202" y="7118267"/>
            <a:ext cx="457927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 smtClean="0">
                <a:solidFill>
                  <a:srgbClr val="73B0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ko-KR" altLang="en-US" sz="3600" b="1" dirty="0" smtClean="0">
                <a:solidFill>
                  <a:srgbClr val="73B0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년 유지 보수기간</a:t>
            </a:r>
            <a:endParaRPr lang="en-US" altLang="zh-CN" sz="3600" b="1" dirty="0" smtClean="0">
              <a:solidFill>
                <a:srgbClr val="73B0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557109" y="11292747"/>
            <a:ext cx="3340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altLang="zh-CN" sz="4400" b="1" dirty="0" err="1" smtClean="0">
                <a:solidFill>
                  <a:srgbClr val="2471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PoE</a:t>
            </a:r>
            <a:r>
              <a:rPr lang="en-US" altLang="zh-CN" sz="4400" b="1" dirty="0" smtClean="0">
                <a:solidFill>
                  <a:srgbClr val="2471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o-KR" altLang="en-US" sz="4400" b="1" dirty="0" smtClean="0">
                <a:solidFill>
                  <a:srgbClr val="2471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공급</a:t>
            </a:r>
            <a:endParaRPr lang="en-US" altLang="zh-CN" sz="4400" b="1" dirty="0" smtClean="0">
              <a:solidFill>
                <a:srgbClr val="2471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738832" y="7029289"/>
            <a:ext cx="2383600" cy="1998921"/>
            <a:chOff x="877048" y="3174362"/>
            <a:chExt cx="2383600" cy="1998921"/>
          </a:xfrm>
        </p:grpSpPr>
        <p:sp>
          <p:nvSpPr>
            <p:cNvPr id="146" name="椭圆 145"/>
            <p:cNvSpPr/>
            <p:nvPr/>
          </p:nvSpPr>
          <p:spPr>
            <a:xfrm>
              <a:off x="1069388" y="3174362"/>
              <a:ext cx="1998921" cy="1998921"/>
            </a:xfrm>
            <a:prstGeom prst="ellipse">
              <a:avLst/>
            </a:prstGeom>
            <a:solidFill>
              <a:srgbClr val="73B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147" name="图片 146"/>
            <p:cNvPicPr>
              <a:picLocks noChangeAspect="1"/>
            </p:cNvPicPr>
            <p:nvPr/>
          </p:nvPicPr>
          <p:blipFill>
            <a:blip r:embed="rId1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048" y="3457502"/>
              <a:ext cx="2383600" cy="1340120"/>
            </a:xfrm>
            <a:prstGeom prst="rect">
              <a:avLst/>
            </a:prstGeom>
          </p:spPr>
        </p:pic>
      </p:grpSp>
      <p:sp>
        <p:nvSpPr>
          <p:cNvPr id="157" name="文本框 156"/>
          <p:cNvSpPr txBox="1"/>
          <p:nvPr/>
        </p:nvSpPr>
        <p:spPr>
          <a:xfrm>
            <a:off x="468601" y="26222336"/>
            <a:ext cx="10942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ko-KR" alt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설정 시간은 </a:t>
            </a:r>
            <a:r>
              <a:rPr lang="ko-K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사람마다 다르므로 참고할만한 </a:t>
            </a:r>
            <a:r>
              <a:rPr lang="ko-KR" alt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자료입니다</a:t>
            </a:r>
            <a:r>
              <a:rPr lang="en-US" altLang="zh-CN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3097813" y="17250647"/>
            <a:ext cx="56836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ko-KR" altLang="en-US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부분적 모델이 지원합니다</a:t>
            </a:r>
            <a:r>
              <a:rPr lang="en-US" altLang="ko-KR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509">
            <a:off x="327646" y="9876958"/>
            <a:ext cx="749219" cy="694188"/>
          </a:xfrm>
          <a:prstGeom prst="rect">
            <a:avLst/>
          </a:prstGeom>
        </p:spPr>
      </p:pic>
      <p:sp>
        <p:nvSpPr>
          <p:cNvPr id="87" name="文本框 86"/>
          <p:cNvSpPr txBox="1"/>
          <p:nvPr/>
        </p:nvSpPr>
        <p:spPr>
          <a:xfrm>
            <a:off x="557109" y="9949421"/>
            <a:ext cx="9618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설치 </a:t>
            </a:r>
            <a:r>
              <a:rPr lang="ko-KR" alt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및 사용이 </a:t>
            </a:r>
            <a:r>
              <a:rPr lang="ko-KR" altLang="en-US" sz="5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용이함</a:t>
            </a:r>
            <a:endParaRPr lang="en-US" altLang="zh-CN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01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rot="10800000">
            <a:off x="-523269" y="-65111"/>
            <a:ext cx="13029595" cy="1125364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509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505953" y="697314"/>
            <a:ext cx="5782352" cy="861774"/>
          </a:xfrm>
          <a:prstGeom prst="rect">
            <a:avLst/>
          </a:prstGeom>
          <a:noFill/>
          <a:effectLst>
            <a:glow rad="63500">
              <a:srgbClr val="FFFF00">
                <a:alpha val="40000"/>
              </a:srgbClr>
            </a:glow>
            <a:outerShdw blurRad="50800" dist="38100" dir="5400000" algn="t" rotWithShape="0">
              <a:schemeClr val="bg1">
                <a:alpha val="20000"/>
              </a:scheme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400">
                <a:solidFill>
                  <a:schemeClr val="bg1"/>
                </a:solidFill>
                <a:latin typeface="TSTAR PRO" panose="02000806030000020004" pitchFamily="50" charset="0"/>
              </a:defRPr>
            </a:lvl1pPr>
          </a:lstStyle>
          <a:p>
            <a:pPr lvl="0">
              <a:defRPr/>
            </a:pPr>
            <a:r>
              <a:rPr lang="en-US" altLang="zh-CN" sz="5000" b="1" dirty="0">
                <a:solidFill>
                  <a:schemeClr val="tx1"/>
                </a:solidFill>
                <a:effectLst>
                  <a:glow rad="63500">
                    <a:prstClr val="white">
                      <a:alpha val="20000"/>
                    </a:prstClr>
                  </a:glow>
                  <a:outerShdw blurRad="76200" sx="102000" sy="102000" algn="ctr" rotWithShape="0">
                    <a:prstClr val="white">
                      <a:alpha val="40000"/>
                    </a:prstClr>
                  </a:outerShdw>
                </a:effectLst>
                <a:latin typeface="Helvetica Now Text" panose="020B0504030202020204" pitchFamily="34" charset="0"/>
                <a:cs typeface="Arial" panose="020B0604020202020204" pitchFamily="34" charset="0"/>
                <a:sym typeface="Helvetica Now Text" panose="020B0504030202020204" pitchFamily="34" charset="0"/>
              </a:rPr>
              <a:t>Product Showcase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509">
            <a:off x="189708" y="552222"/>
            <a:ext cx="749219" cy="6941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412" y="-391518"/>
            <a:ext cx="2903543" cy="2903543"/>
          </a:xfrm>
          <a:prstGeom prst="rect">
            <a:avLst/>
          </a:prstGeom>
        </p:spPr>
      </p:pic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908086"/>
              </p:ext>
            </p:extLst>
          </p:nvPr>
        </p:nvGraphicFramePr>
        <p:xfrm>
          <a:off x="560803" y="2407831"/>
          <a:ext cx="10757656" cy="4287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1291">
                  <a:extLst>
                    <a:ext uri="{9D8B030D-6E8A-4147-A177-3AD203B41FA5}">
                      <a16:colId xmlns:a16="http://schemas.microsoft.com/office/drawing/2014/main" val="2061924429"/>
                    </a:ext>
                  </a:extLst>
                </a:gridCol>
                <a:gridCol w="2098358">
                  <a:extLst>
                    <a:ext uri="{9D8B030D-6E8A-4147-A177-3AD203B41FA5}">
                      <a16:colId xmlns:a16="http://schemas.microsoft.com/office/drawing/2014/main" val="63712631"/>
                    </a:ext>
                  </a:extLst>
                </a:gridCol>
                <a:gridCol w="2098358">
                  <a:extLst>
                    <a:ext uri="{9D8B030D-6E8A-4147-A177-3AD203B41FA5}">
                      <a16:colId xmlns:a16="http://schemas.microsoft.com/office/drawing/2014/main" val="441629928"/>
                    </a:ext>
                  </a:extLst>
                </a:gridCol>
                <a:gridCol w="2098358">
                  <a:extLst>
                    <a:ext uri="{9D8B030D-6E8A-4147-A177-3AD203B41FA5}">
                      <a16:colId xmlns:a16="http://schemas.microsoft.com/office/drawing/2014/main" val="1467264"/>
                    </a:ext>
                  </a:extLst>
                </a:gridCol>
                <a:gridCol w="2231291">
                  <a:extLst>
                    <a:ext uri="{9D8B030D-6E8A-4147-A177-3AD203B41FA5}">
                      <a16:colId xmlns:a16="http://schemas.microsoft.com/office/drawing/2014/main" val="79894642"/>
                    </a:ext>
                  </a:extLst>
                </a:gridCol>
              </a:tblGrid>
              <a:tr h="629848">
                <a:tc>
                  <a:txBody>
                    <a:bodyPr/>
                    <a:lstStyle/>
                    <a:p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모델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73B0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Helvetica Now Text" panose="020B0504030202020204" pitchFamily="34" charset="0"/>
                        </a:rPr>
                        <a:t>DS-E04NI-Q1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73B0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Helvetica Now Text" panose="020B0504030202020204" pitchFamily="34" charset="0"/>
                        </a:rPr>
                        <a:t>DS-E04NI-Q1/4P</a:t>
                      </a:r>
                      <a:endParaRPr lang="en-US" altLang="zh-CN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73B0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Helvetica Now Text" panose="020B0504030202020204" pitchFamily="34" charset="0"/>
                        </a:rPr>
                        <a:t>DS-E08NI-Q1</a:t>
                      </a:r>
                      <a:endParaRPr lang="en-US" altLang="zh-CN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73B05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Helvetica Now Text" panose="020B0504030202020204" pitchFamily="34" charset="0"/>
                        </a:rPr>
                        <a:t>DS-E08NI-Q1</a:t>
                      </a:r>
                      <a:r>
                        <a:rPr lang="en-US" altLang="zh-CN" sz="2000" dirty="0" smtClean="0"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Helvetica Now Text" panose="020B0504030202020204" pitchFamily="34" charset="0"/>
                        </a:rPr>
                        <a:t>/8P</a:t>
                      </a:r>
                      <a:endParaRPr lang="en-US" altLang="zh-CN" sz="20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73B0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799491"/>
                  </a:ext>
                </a:extLst>
              </a:tr>
              <a:tr h="580164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IP </a:t>
                      </a: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채널 입력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73B0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4-ch</a:t>
                      </a:r>
                      <a:endParaRPr lang="zh-CN" alt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4-ch</a:t>
                      </a:r>
                      <a:endParaRPr lang="zh-CN" alt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8-ch</a:t>
                      </a:r>
                      <a:endParaRPr lang="zh-CN" altLang="en-US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8-ch</a:t>
                      </a:r>
                      <a:endParaRPr lang="zh-CN" altLang="en-US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309537"/>
                  </a:ext>
                </a:extLst>
              </a:tr>
              <a:tr h="453899">
                <a:tc>
                  <a:txBody>
                    <a:bodyPr/>
                    <a:lstStyle/>
                    <a:p>
                      <a:r>
                        <a:rPr lang="en-US" sz="2000" b="1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n-US" altLang="zh-CN" sz="2000" b="1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oE</a:t>
                      </a:r>
                      <a:r>
                        <a:rPr lang="en-US" altLang="zh-CN" sz="2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포트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73B0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endParaRPr lang="zh-CN" alt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zh-CN" alt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endParaRPr lang="zh-CN" altLang="en-US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zh-CN" altLang="en-US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542874"/>
                  </a:ext>
                </a:extLst>
              </a:tr>
              <a:tr h="487006">
                <a:tc>
                  <a:txBody>
                    <a:bodyPr/>
                    <a:lstStyle/>
                    <a:p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저장 용량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73B0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1TB SSD</a:t>
                      </a:r>
                      <a:endParaRPr lang="zh-CN" alt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1TB SSD</a:t>
                      </a:r>
                      <a:endParaRPr lang="zh-CN" alt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1TB SSD</a:t>
                      </a:r>
                      <a:endParaRPr lang="zh-CN" altLang="en-US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1TB SSD</a:t>
                      </a:r>
                      <a:endParaRPr lang="zh-CN" altLang="en-US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442248"/>
                  </a:ext>
                </a:extLst>
              </a:tr>
              <a:tr h="556591">
                <a:tc>
                  <a:txBody>
                    <a:bodyPr/>
                    <a:lstStyle/>
                    <a:p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디코딩 능력</a:t>
                      </a:r>
                      <a:endParaRPr lang="en-US" sz="2000" b="1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73B0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 to 4-ch @ 1080p</a:t>
                      </a:r>
                      <a:endParaRPr lang="zh-CN" alt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 to 4-ch @ 1080p</a:t>
                      </a:r>
                      <a:endParaRPr lang="zh-CN" altLang="en-US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 to 4-ch @ 1080p</a:t>
                      </a:r>
                      <a:endParaRPr lang="zh-CN" altLang="en-US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 to 4-ch @ 1080p</a:t>
                      </a:r>
                      <a:endParaRPr lang="zh-CN" altLang="en-US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466081"/>
                  </a:ext>
                </a:extLst>
              </a:tr>
              <a:tr h="53008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ko-KR" altLang="en-US" sz="20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크기</a:t>
                      </a:r>
                      <a:endParaRPr lang="en-US" sz="20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73B0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95 × 97 × 27 mm</a:t>
                      </a:r>
                      <a:endParaRPr lang="zh-CN" alt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160 ×112 ×27 mm</a:t>
                      </a:r>
                      <a:endParaRPr lang="zh-CN" alt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95 × 97 × 27 mm</a:t>
                      </a:r>
                      <a:endParaRPr lang="zh-CN" alt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225 ×122 ×27 mm</a:t>
                      </a:r>
                      <a:endParaRPr lang="zh-CN" alt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4783"/>
                  </a:ext>
                </a:extLst>
              </a:tr>
              <a:tr h="10501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20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Helvetica Now Text" panose="020B0504030202020204" pitchFamily="34" charset="0"/>
                        </a:rPr>
                        <a:t>기본 기능</a:t>
                      </a:r>
                      <a:endParaRPr lang="zh-CN" altLang="en-US" sz="2000" b="1" kern="1200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Helvetica Now Text" panose="020B050403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3B05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SSD </a:t>
                      </a:r>
                      <a:r>
                        <a:rPr lang="ko-KR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내장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endParaRPr lang="en-US" altLang="zh-CN" sz="1800" b="0" i="0" kern="1200" dirty="0" smtClean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낮은 소비 전력</a:t>
                      </a:r>
                      <a:endParaRPr lang="en-US" altLang="zh-CN" sz="1800" b="0" i="0" kern="1200" dirty="0" smtClean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플러그 앤 플레이</a:t>
                      </a:r>
                      <a:r>
                        <a:rPr lang="en-US" altLang="ko-K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(plug and play)</a:t>
                      </a:r>
                      <a:r>
                        <a:rPr lang="ko-KR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가 포함된 통합 디자인</a:t>
                      </a:r>
                      <a:endParaRPr lang="zh-CN" alt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45F7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45F7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6501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406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2484</TotalTime>
  <Words>288</Words>
  <Application>Microsoft Office PowerPoint</Application>
  <PresentationFormat>自定义</PresentationFormat>
  <Paragraphs>98</Paragraphs>
  <Slides>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4" baseType="lpstr">
      <vt:lpstr>Helvetica Now Text</vt:lpstr>
      <vt:lpstr>맑은 고딕</vt:lpstr>
      <vt:lpstr>等线</vt:lpstr>
      <vt:lpstr>等线 Light</vt:lpstr>
      <vt:lpstr>微软雅黑</vt:lpstr>
      <vt:lpstr>Arial</vt:lpstr>
      <vt:lpstr>Calibri</vt:lpstr>
      <vt:lpstr>Calibri Light</vt:lpstr>
      <vt:lpstr>Helvetica</vt:lpstr>
      <vt:lpstr>Wingdings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address and map</dc:title>
  <dc:creator>傅新茹</dc:creator>
  <cp:lastModifiedBy>Whitby.Piao</cp:lastModifiedBy>
  <cp:revision>243</cp:revision>
  <dcterms:created xsi:type="dcterms:W3CDTF">2022-05-20T06:15:54Z</dcterms:created>
  <dcterms:modified xsi:type="dcterms:W3CDTF">2023-10-16T04:49:58Z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ileWhereFroms">
    <vt:lpwstr>PpjeLB1gRN0lwrPqMaCTkpadzsU+fUJ3foIphtErjUhN+oDggF4ntBG4ghDggXjbLYlRSl5R5YXzcGvCkOyrZd4wiIN/AVk4gCsNTYEL8U+L1Kex5PfDuKQOg5o6epURWa31GI3KyB9eBc8VrNh2VzXkPeXBey6AFTZJNjIBIV4EPn2TXJ+1lnOI7F3j1jbAi8zqe/QarYh3QzUwY1u2J2xy9SQmUyuh4stL1emTMiWMw28hzlzE4Rf9r0vjsDn</vt:lpwstr>
  </property>
</Properties>
</file>