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1" r:id="rId1"/>
  </p:sldMasterIdLst>
  <p:sldIdLst>
    <p:sldId id="256" r:id="rId2"/>
    <p:sldId id="257" r:id="rId3"/>
  </p:sldIdLst>
  <p:sldSz cx="12192000" cy="406796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2" userDrawn="1">
          <p15:clr>
            <a:srgbClr val="A4A3A4"/>
          </p15:clr>
        </p15:guide>
        <p15:guide id="2" pos="279" userDrawn="1">
          <p15:clr>
            <a:srgbClr val="A4A3A4"/>
          </p15:clr>
        </p15:guide>
        <p15:guide id="3" pos="7333" userDrawn="1">
          <p15:clr>
            <a:srgbClr val="A4A3A4"/>
          </p15:clr>
        </p15:guide>
        <p15:guide id="4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王滢90" initials="王滢90" lastIdx="7" clrIdx="0">
    <p:extLst>
      <p:ext uri="{19B8F6BF-5375-455C-9EA6-DF929625EA0E}">
        <p15:presenceInfo xmlns:p15="http://schemas.microsoft.com/office/powerpoint/2012/main" userId="王滢90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211"/>
    <a:srgbClr val="FCBF54"/>
    <a:srgbClr val="333333"/>
    <a:srgbClr val="FFF2CC"/>
    <a:srgbClr val="F2F2F2"/>
    <a:srgbClr val="D7000F"/>
    <a:srgbClr val="474747"/>
    <a:srgbClr val="E4E4E4"/>
    <a:srgbClr val="FFFFFF"/>
    <a:srgbClr val="B1B1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74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2064" y="-3624"/>
      </p:cViewPr>
      <p:guideLst>
        <p:guide orient="horz" pos="342"/>
        <p:guide pos="279"/>
        <p:guide pos="733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657535"/>
            <a:ext cx="10363200" cy="14162558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1366256"/>
            <a:ext cx="9144000" cy="9821505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35E33-8292-419A-A6B8-A47441B13262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EEEBC-7677-4CA5-A918-C5F9775021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470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35E33-8292-419A-A6B8-A47441B13262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EEEBC-7677-4CA5-A918-C5F9775021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844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0141684"/>
            <a:ext cx="10515600" cy="16921617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27223386"/>
            <a:ext cx="10515600" cy="889867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35E33-8292-419A-A6B8-A47441B13262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EEEBC-7677-4CA5-A918-C5F9775021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3240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0829084"/>
            <a:ext cx="5181600" cy="258108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0829084"/>
            <a:ext cx="5181600" cy="258108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35E33-8292-419A-A6B8-A47441B13262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EEEBC-7677-4CA5-A918-C5F9775021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9727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165826"/>
            <a:ext cx="10515600" cy="786285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9972176"/>
            <a:ext cx="5157787" cy="488721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14859386"/>
            <a:ext cx="5157787" cy="21855919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9972176"/>
            <a:ext cx="5183188" cy="488721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14859386"/>
            <a:ext cx="5183188" cy="21855919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35E33-8292-419A-A6B8-A47441B13262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EEEBC-7677-4CA5-A918-C5F9775021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8094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35E33-8292-419A-A6B8-A47441B13262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EEEBC-7677-4CA5-A918-C5F9775021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1868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35E33-8292-419A-A6B8-A47441B13262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EEEBC-7677-4CA5-A918-C5F9775021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1203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711979"/>
            <a:ext cx="3932237" cy="949192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5857131"/>
            <a:ext cx="6172200" cy="28908945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2203907"/>
            <a:ext cx="3932237" cy="22609246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35E33-8292-419A-A6B8-A47441B13262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EEEBC-7677-4CA5-A918-C5F9775021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4156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711979"/>
            <a:ext cx="3932237" cy="949192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5857131"/>
            <a:ext cx="6172200" cy="28908945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2203907"/>
            <a:ext cx="3932237" cy="22609246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35E33-8292-419A-A6B8-A47441B13262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EEEBC-7677-4CA5-A918-C5F9775021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5806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35E33-8292-419A-A6B8-A47441B13262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EEEBC-7677-4CA5-A918-C5F9775021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0111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2165817"/>
            <a:ext cx="2628900" cy="3447415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2165817"/>
            <a:ext cx="7734300" cy="34474155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35E33-8292-419A-A6B8-A47441B13262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EEEBC-7677-4CA5-A918-C5F9775021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50419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35E33-8292-419A-A6B8-A47441B13262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EEEBC-7677-4CA5-A918-C5F9775021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8865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165826"/>
            <a:ext cx="10515600" cy="7862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0829084"/>
            <a:ext cx="10515600" cy="258108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37704053"/>
            <a:ext cx="2743200" cy="21658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835E33-8292-419A-A6B8-A47441B13262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37704053"/>
            <a:ext cx="4114800" cy="21658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37704053"/>
            <a:ext cx="2743200" cy="21658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EEEBC-7677-4CA5-A918-C5F9775021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1022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9.png"/><Relationship Id="rId18" Type="http://schemas.openxmlformats.org/officeDocument/2006/relationships/image" Target="../media/image14.jpeg"/><Relationship Id="rId3" Type="http://schemas.openxmlformats.org/officeDocument/2006/relationships/image" Target="../media/image2.jpeg"/><Relationship Id="rId21" Type="http://schemas.openxmlformats.org/officeDocument/2006/relationships/image" Target="../media/image16.png"/><Relationship Id="rId7" Type="http://schemas.openxmlformats.org/officeDocument/2006/relationships/image" Target="../media/image5.png"/><Relationship Id="rId12" Type="http://schemas.microsoft.com/office/2007/relationships/hdphoto" Target="../media/hdphoto3.wdp"/><Relationship Id="rId17" Type="http://schemas.openxmlformats.org/officeDocument/2006/relationships/image" Target="../media/image13.png"/><Relationship Id="rId2" Type="http://schemas.openxmlformats.org/officeDocument/2006/relationships/image" Target="../media/image1.jpeg"/><Relationship Id="rId16" Type="http://schemas.openxmlformats.org/officeDocument/2006/relationships/image" Target="../media/image12.png"/><Relationship Id="rId20" Type="http://schemas.microsoft.com/office/2007/relationships/hdphoto" Target="../media/hdphoto4.wdp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microsoft.com/office/2007/relationships/hdphoto" Target="../media/hdphoto1.wdp"/><Relationship Id="rId15" Type="http://schemas.openxmlformats.org/officeDocument/2006/relationships/image" Target="../media/image11.png"/><Relationship Id="rId23" Type="http://schemas.openxmlformats.org/officeDocument/2006/relationships/image" Target="../media/image18.png"/><Relationship Id="rId10" Type="http://schemas.openxmlformats.org/officeDocument/2006/relationships/image" Target="../media/image7.tiff"/><Relationship Id="rId19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openxmlformats.org/officeDocument/2006/relationships/image" Target="../media/image6.jpeg"/><Relationship Id="rId14" Type="http://schemas.openxmlformats.org/officeDocument/2006/relationships/image" Target="../media/image10.png"/><Relationship Id="rId22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9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jpeg"/><Relationship Id="rId15" Type="http://schemas.openxmlformats.org/officeDocument/2006/relationships/image" Target="../media/image18.png"/><Relationship Id="rId10" Type="http://schemas.openxmlformats.org/officeDocument/2006/relationships/image" Target="../media/image27.png"/><Relationship Id="rId4" Type="http://schemas.openxmlformats.org/officeDocument/2006/relationships/image" Target="../media/image21.jpe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圆角矩形 50"/>
          <p:cNvSpPr/>
          <p:nvPr/>
        </p:nvSpPr>
        <p:spPr>
          <a:xfrm>
            <a:off x="518161" y="9401536"/>
            <a:ext cx="11156727" cy="5619043"/>
          </a:xfrm>
          <a:prstGeom prst="roundRect">
            <a:avLst>
              <a:gd name="adj" fmla="val 3548"/>
            </a:avLst>
          </a:prstGeom>
          <a:solidFill>
            <a:schemeClr val="bg1"/>
          </a:solidFill>
          <a:ln>
            <a:noFill/>
          </a:ln>
          <a:effectLst>
            <a:outerShdw blurRad="177800" sx="101000" sy="101000" algn="ctr" rotWithShape="0">
              <a:srgbClr val="E4E4E4">
                <a:alpha val="3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54">
              <a:latin typeface="Helvetica Now Text" panose="020B0504030202020204" pitchFamily="34" charset="0"/>
              <a:sym typeface="Arial" panose="020B0604020202020204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42"/>
          <a:stretch/>
        </p:blipFill>
        <p:spPr>
          <a:xfrm>
            <a:off x="0" y="0"/>
            <a:ext cx="12192000" cy="6533324"/>
          </a:xfrm>
          <a:prstGeom prst="rect">
            <a:avLst/>
          </a:prstGeom>
        </p:spPr>
      </p:pic>
      <p:pic>
        <p:nvPicPr>
          <p:cNvPr id="434" name="图片 4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8" t="5323" r="14089"/>
          <a:stretch>
            <a:fillRect/>
          </a:stretch>
        </p:blipFill>
        <p:spPr>
          <a:xfrm>
            <a:off x="4755466" y="11158971"/>
            <a:ext cx="2701642" cy="2701641"/>
          </a:xfrm>
          <a:custGeom>
            <a:avLst/>
            <a:gdLst>
              <a:gd name="connsiteX0" fmla="*/ 1142742 w 2285484"/>
              <a:gd name="connsiteY0" fmla="*/ 0 h 2285483"/>
              <a:gd name="connsiteX1" fmla="*/ 2285484 w 2285484"/>
              <a:gd name="connsiteY1" fmla="*/ 1142742 h 2285483"/>
              <a:gd name="connsiteX2" fmla="*/ 1259581 w 2285484"/>
              <a:gd name="connsiteY2" fmla="*/ 2279584 h 2285483"/>
              <a:gd name="connsiteX3" fmla="*/ 1142762 w 2285484"/>
              <a:gd name="connsiteY3" fmla="*/ 2285483 h 2285483"/>
              <a:gd name="connsiteX4" fmla="*/ 1142722 w 2285484"/>
              <a:gd name="connsiteY4" fmla="*/ 2285483 h 2285483"/>
              <a:gd name="connsiteX5" fmla="*/ 1025904 w 2285484"/>
              <a:gd name="connsiteY5" fmla="*/ 2279584 h 2285483"/>
              <a:gd name="connsiteX6" fmla="*/ 0 w 2285484"/>
              <a:gd name="connsiteY6" fmla="*/ 1142742 h 2285483"/>
              <a:gd name="connsiteX7" fmla="*/ 1142742 w 2285484"/>
              <a:gd name="connsiteY7" fmla="*/ 0 h 2285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85484" h="2285483">
                <a:moveTo>
                  <a:pt x="1142742" y="0"/>
                </a:moveTo>
                <a:cubicBezTo>
                  <a:pt x="1773861" y="0"/>
                  <a:pt x="2285484" y="511623"/>
                  <a:pt x="2285484" y="1142742"/>
                </a:cubicBezTo>
                <a:cubicBezTo>
                  <a:pt x="2285484" y="1734416"/>
                  <a:pt x="1835815" y="2221064"/>
                  <a:pt x="1259581" y="2279584"/>
                </a:cubicBezTo>
                <a:lnTo>
                  <a:pt x="1142762" y="2285483"/>
                </a:lnTo>
                <a:lnTo>
                  <a:pt x="1142722" y="2285483"/>
                </a:lnTo>
                <a:lnTo>
                  <a:pt x="1025904" y="2279584"/>
                </a:lnTo>
                <a:cubicBezTo>
                  <a:pt x="449669" y="2221064"/>
                  <a:pt x="0" y="1734416"/>
                  <a:pt x="0" y="1142742"/>
                </a:cubicBezTo>
                <a:cubicBezTo>
                  <a:pt x="0" y="511623"/>
                  <a:pt x="511623" y="0"/>
                  <a:pt x="1142742" y="0"/>
                </a:cubicBezTo>
                <a:close/>
              </a:path>
            </a:pathLst>
          </a:custGeom>
          <a:ln w="38100">
            <a:solidFill>
              <a:schemeClr val="bg1">
                <a:lumMod val="85000"/>
              </a:schemeClr>
            </a:solidFill>
          </a:ln>
        </p:spPr>
      </p:pic>
      <p:pic>
        <p:nvPicPr>
          <p:cNvPr id="433" name="图片 43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8" t="5323" r="14089"/>
          <a:stretch>
            <a:fillRect/>
          </a:stretch>
        </p:blipFill>
        <p:spPr>
          <a:xfrm>
            <a:off x="1133094" y="11158971"/>
            <a:ext cx="2701642" cy="2701641"/>
          </a:xfrm>
          <a:custGeom>
            <a:avLst/>
            <a:gdLst>
              <a:gd name="connsiteX0" fmla="*/ 1142742 w 2285484"/>
              <a:gd name="connsiteY0" fmla="*/ 0 h 2285483"/>
              <a:gd name="connsiteX1" fmla="*/ 2285484 w 2285484"/>
              <a:gd name="connsiteY1" fmla="*/ 1142742 h 2285483"/>
              <a:gd name="connsiteX2" fmla="*/ 1259581 w 2285484"/>
              <a:gd name="connsiteY2" fmla="*/ 2279584 h 2285483"/>
              <a:gd name="connsiteX3" fmla="*/ 1142762 w 2285484"/>
              <a:gd name="connsiteY3" fmla="*/ 2285483 h 2285483"/>
              <a:gd name="connsiteX4" fmla="*/ 1142722 w 2285484"/>
              <a:gd name="connsiteY4" fmla="*/ 2285483 h 2285483"/>
              <a:gd name="connsiteX5" fmla="*/ 1025904 w 2285484"/>
              <a:gd name="connsiteY5" fmla="*/ 2279584 h 2285483"/>
              <a:gd name="connsiteX6" fmla="*/ 0 w 2285484"/>
              <a:gd name="connsiteY6" fmla="*/ 1142742 h 2285483"/>
              <a:gd name="connsiteX7" fmla="*/ 1142742 w 2285484"/>
              <a:gd name="connsiteY7" fmla="*/ 0 h 2285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85484" h="2285483">
                <a:moveTo>
                  <a:pt x="1142742" y="0"/>
                </a:moveTo>
                <a:cubicBezTo>
                  <a:pt x="1773861" y="0"/>
                  <a:pt x="2285484" y="511623"/>
                  <a:pt x="2285484" y="1142742"/>
                </a:cubicBezTo>
                <a:cubicBezTo>
                  <a:pt x="2285484" y="1734416"/>
                  <a:pt x="1835815" y="2221064"/>
                  <a:pt x="1259581" y="2279584"/>
                </a:cubicBezTo>
                <a:lnTo>
                  <a:pt x="1142762" y="2285483"/>
                </a:lnTo>
                <a:lnTo>
                  <a:pt x="1142722" y="2285483"/>
                </a:lnTo>
                <a:lnTo>
                  <a:pt x="1025904" y="2279584"/>
                </a:lnTo>
                <a:cubicBezTo>
                  <a:pt x="449669" y="2221064"/>
                  <a:pt x="0" y="1734416"/>
                  <a:pt x="0" y="1142742"/>
                </a:cubicBezTo>
                <a:cubicBezTo>
                  <a:pt x="0" y="511623"/>
                  <a:pt x="511623" y="0"/>
                  <a:pt x="1142742" y="0"/>
                </a:cubicBezTo>
                <a:close/>
              </a:path>
            </a:pathLst>
          </a:custGeom>
          <a:ln w="38100">
            <a:solidFill>
              <a:schemeClr val="bg1">
                <a:lumMod val="85000"/>
              </a:schemeClr>
            </a:solidFill>
          </a:ln>
        </p:spPr>
      </p:pic>
      <p:sp>
        <p:nvSpPr>
          <p:cNvPr id="41" name="圆角矩形 40"/>
          <p:cNvSpPr/>
          <p:nvPr/>
        </p:nvSpPr>
        <p:spPr>
          <a:xfrm>
            <a:off x="515937" y="28935482"/>
            <a:ext cx="11158951" cy="4154670"/>
          </a:xfrm>
          <a:prstGeom prst="roundRect">
            <a:avLst>
              <a:gd name="adj" fmla="val 6299"/>
            </a:avLst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bg2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>
          <a:xfrm>
            <a:off x="6102040" y="24248407"/>
            <a:ext cx="5577839" cy="2042385"/>
            <a:chOff x="6102040" y="17797785"/>
            <a:chExt cx="5577839" cy="2042385"/>
          </a:xfrm>
        </p:grpSpPr>
        <p:pic>
          <p:nvPicPr>
            <p:cNvPr id="204" name="图片 203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85" r="-57"/>
            <a:stretch/>
          </p:blipFill>
          <p:spPr>
            <a:xfrm>
              <a:off x="6108670" y="17797785"/>
              <a:ext cx="5571209" cy="204238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222" name="圆角矩形 221"/>
            <p:cNvSpPr/>
            <p:nvPr/>
          </p:nvSpPr>
          <p:spPr>
            <a:xfrm>
              <a:off x="6102040" y="17797785"/>
              <a:ext cx="5577839" cy="2042385"/>
            </a:xfrm>
            <a:prstGeom prst="roundRect">
              <a:avLst>
                <a:gd name="adj" fmla="val 8708"/>
              </a:avLst>
            </a:prstGeom>
            <a:gradFill>
              <a:gsLst>
                <a:gs pos="100000">
                  <a:schemeClr val="bg1">
                    <a:alpha val="0"/>
                  </a:schemeClr>
                </a:gs>
                <a:gs pos="38000">
                  <a:schemeClr val="bg1">
                    <a:alpha val="5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193" name="圆角矩形 192"/>
          <p:cNvSpPr/>
          <p:nvPr/>
        </p:nvSpPr>
        <p:spPr>
          <a:xfrm>
            <a:off x="518160" y="18280678"/>
            <a:ext cx="5334607" cy="4395703"/>
          </a:xfrm>
          <a:prstGeom prst="roundRect">
            <a:avLst>
              <a:gd name="adj" fmla="val 4811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10422827" y="15928321"/>
            <a:ext cx="1753991" cy="1753991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54">
              <a:latin typeface="Helvetica Now Text" panose="020B0504030202020204" pitchFamily="34" charset="0"/>
              <a:sym typeface="Arial" panose="020B0604020202020204" pitchFamily="34" charset="0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1824851" y="16180547"/>
            <a:ext cx="8579480" cy="814502"/>
          </a:xfrm>
          <a:prstGeom prst="roundRect">
            <a:avLst>
              <a:gd name="adj" fmla="val 50000"/>
            </a:avLst>
          </a:prstGeom>
          <a:solidFill>
            <a:srgbClr val="D70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4401" b="1" dirty="0">
                <a:solidFill>
                  <a:prstClr val="white"/>
                </a:solidFill>
                <a:latin typeface="Helvetica Now Text" panose="020B050403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스마트 보조 조명</a:t>
            </a:r>
            <a:endParaRPr lang="en-US" altLang="zh-CN" sz="4401" b="1" dirty="0">
              <a:solidFill>
                <a:prstClr val="white"/>
              </a:solidFill>
              <a:latin typeface="Helvetica Now Text" panose="020B050403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60025" y="6855264"/>
            <a:ext cx="110971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333333"/>
                </a:solidFill>
                <a:latin typeface="Helvetica Now Text" panose="020B050403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스마트 하이브리드 라이트 카메라는 지능형 </a:t>
            </a:r>
            <a:r>
              <a:rPr lang="en-US" altLang="ko-KR" sz="2400" dirty="0">
                <a:solidFill>
                  <a:srgbClr val="333333"/>
                </a:solidFill>
                <a:latin typeface="Helvetica Now Text" panose="020B050403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DVR</a:t>
            </a:r>
            <a:r>
              <a:rPr lang="ko-KR" altLang="en-US" sz="2400" dirty="0">
                <a:solidFill>
                  <a:srgbClr val="333333"/>
                </a:solidFill>
                <a:latin typeface="Helvetica Now Text" panose="020B050403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과의 </a:t>
            </a:r>
            <a:r>
              <a:rPr lang="ko-KR" altLang="en-US" sz="2400" dirty="0" smtClean="0">
                <a:solidFill>
                  <a:srgbClr val="333333"/>
                </a:solidFill>
                <a:latin typeface="Helvetica Now Text" panose="020B050403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연동</a:t>
            </a:r>
            <a:r>
              <a:rPr lang="ko-KR" altLang="en-US" sz="2400" dirty="0">
                <a:solidFill>
                  <a:srgbClr val="333333"/>
                </a:solidFill>
                <a:latin typeface="Helvetica Now Text" panose="020B050403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을</a:t>
            </a:r>
            <a:r>
              <a:rPr lang="ko-KR" altLang="en-US" sz="2400" dirty="0" smtClean="0">
                <a:solidFill>
                  <a:srgbClr val="333333"/>
                </a:solidFill>
                <a:latin typeface="Helvetica Now Text" panose="020B050403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ko-KR" altLang="en-US" sz="2400" dirty="0">
                <a:solidFill>
                  <a:srgbClr val="333333"/>
                </a:solidFill>
                <a:latin typeface="Helvetica Now Text" panose="020B050403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통해 야간에 다채로운 영상을 제공하여 고객에게 보다 중요한 색상 관련 정보를 제공합니다</a:t>
            </a:r>
            <a:r>
              <a:rPr lang="en-US" altLang="ko-KR" sz="2400" dirty="0" smtClean="0">
                <a:solidFill>
                  <a:srgbClr val="333333"/>
                </a:solidFill>
                <a:latin typeface="Helvetica Now Text" panose="020B050403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  <a:endParaRPr lang="zh-CN" altLang="en-US" sz="2400" dirty="0">
              <a:solidFill>
                <a:srgbClr val="333333"/>
              </a:solidFill>
              <a:latin typeface="Helvetica Now Text" panose="020B050403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4622682" y="30599114"/>
            <a:ext cx="2937626" cy="7674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1" b="1" dirty="0">
                <a:solidFill>
                  <a:schemeClr val="bg1"/>
                </a:solidFill>
                <a:latin typeface="Helvetica Now Text" panose="020B050403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Showcase</a:t>
            </a:r>
            <a:endParaRPr lang="zh-CN" altLang="en-US" sz="4401" b="1" dirty="0">
              <a:solidFill>
                <a:schemeClr val="bg1"/>
              </a:solidFill>
              <a:latin typeface="Helvetica Now Text" panose="020B050403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2" name="椭圆 101"/>
          <p:cNvSpPr/>
          <p:nvPr/>
        </p:nvSpPr>
        <p:spPr>
          <a:xfrm>
            <a:off x="-1025295" y="30214194"/>
            <a:ext cx="1904462" cy="1904462"/>
          </a:xfrm>
          <a:prstGeom prst="ellipse">
            <a:avLst/>
          </a:prstGeom>
          <a:noFill/>
          <a:ln w="762000">
            <a:solidFill>
              <a:schemeClr val="bg1">
                <a:lumMod val="50000"/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16" dirty="0">
                <a:latin typeface="Helvetica Now Text" panose="020B0504030202020204" pitchFamily="34" charset="0"/>
                <a:sym typeface="Arial" panose="020B0604020202020204" pitchFamily="34" charset="0"/>
              </a:rPr>
              <a:t>.</a:t>
            </a:r>
            <a:endParaRPr lang="zh-CN" altLang="en-US" sz="1616" dirty="0">
              <a:latin typeface="Helvetica Now Text" panose="020B0504030202020204" pitchFamily="34" charset="0"/>
              <a:sym typeface="Arial" panose="020B0604020202020204" pitchFamily="34" charset="0"/>
            </a:endParaRPr>
          </a:p>
        </p:txBody>
      </p:sp>
      <p:sp>
        <p:nvSpPr>
          <p:cNvPr id="103" name="椭圆 102"/>
          <p:cNvSpPr/>
          <p:nvPr/>
        </p:nvSpPr>
        <p:spPr>
          <a:xfrm>
            <a:off x="-1464572" y="29765320"/>
            <a:ext cx="2783016" cy="2783016"/>
          </a:xfrm>
          <a:prstGeom prst="ellipse">
            <a:avLst/>
          </a:prstGeom>
          <a:noFill/>
          <a:ln w="25400">
            <a:solidFill>
              <a:schemeClr val="bg1">
                <a:lumMod val="50000"/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16" dirty="0">
                <a:latin typeface="Helvetica Now Text" panose="020B0504030202020204" pitchFamily="34" charset="0"/>
                <a:sym typeface="Arial" panose="020B0604020202020204" pitchFamily="34" charset="0"/>
              </a:rPr>
              <a:t>.</a:t>
            </a:r>
            <a:endParaRPr lang="zh-CN" altLang="en-US" sz="1616" dirty="0">
              <a:latin typeface="Helvetica Now Text" panose="020B0504030202020204" pitchFamily="34" charset="0"/>
              <a:sym typeface="Arial" panose="020B0604020202020204" pitchFamily="34" charset="0"/>
            </a:endParaRPr>
          </a:p>
        </p:txBody>
      </p:sp>
      <p:sp>
        <p:nvSpPr>
          <p:cNvPr id="149" name="圆角矩形 148"/>
          <p:cNvSpPr/>
          <p:nvPr/>
        </p:nvSpPr>
        <p:spPr>
          <a:xfrm>
            <a:off x="6340282" y="18280678"/>
            <a:ext cx="5334607" cy="4395703"/>
          </a:xfrm>
          <a:prstGeom prst="roundRect">
            <a:avLst>
              <a:gd name="adj" fmla="val 4811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150" name="图片 149"/>
          <p:cNvPicPr>
            <a:picLocks noChangeAspect="1"/>
          </p:cNvPicPr>
          <p:nvPr/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285" t="3230" r="17363"/>
          <a:stretch/>
        </p:blipFill>
        <p:spPr>
          <a:xfrm flipH="1">
            <a:off x="7627419" y="20328631"/>
            <a:ext cx="2724428" cy="2336663"/>
          </a:xfrm>
          <a:custGeom>
            <a:avLst/>
            <a:gdLst>
              <a:gd name="connsiteX0" fmla="*/ 1186956 w 2373912"/>
              <a:gd name="connsiteY0" fmla="*/ 0 h 2036036"/>
              <a:gd name="connsiteX1" fmla="*/ 0 w 2373912"/>
              <a:gd name="connsiteY1" fmla="*/ 1186956 h 2036036"/>
              <a:gd name="connsiteX2" fmla="*/ 347651 w 2373912"/>
              <a:gd name="connsiteY2" fmla="*/ 2026261 h 2036036"/>
              <a:gd name="connsiteX3" fmla="*/ 358407 w 2373912"/>
              <a:gd name="connsiteY3" fmla="*/ 2036036 h 2036036"/>
              <a:gd name="connsiteX4" fmla="*/ 2015505 w 2373912"/>
              <a:gd name="connsiteY4" fmla="*/ 2036036 h 2036036"/>
              <a:gd name="connsiteX5" fmla="*/ 2026261 w 2373912"/>
              <a:gd name="connsiteY5" fmla="*/ 2026261 h 2036036"/>
              <a:gd name="connsiteX6" fmla="*/ 2373912 w 2373912"/>
              <a:gd name="connsiteY6" fmla="*/ 1186956 h 2036036"/>
              <a:gd name="connsiteX7" fmla="*/ 1186956 w 2373912"/>
              <a:gd name="connsiteY7" fmla="*/ 0 h 2036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73912" h="2036036">
                <a:moveTo>
                  <a:pt x="1186956" y="0"/>
                </a:moveTo>
                <a:cubicBezTo>
                  <a:pt x="531418" y="0"/>
                  <a:pt x="0" y="531418"/>
                  <a:pt x="0" y="1186956"/>
                </a:cubicBezTo>
                <a:cubicBezTo>
                  <a:pt x="0" y="1514725"/>
                  <a:pt x="132855" y="1811464"/>
                  <a:pt x="347651" y="2026261"/>
                </a:cubicBezTo>
                <a:lnTo>
                  <a:pt x="358407" y="2036036"/>
                </a:lnTo>
                <a:lnTo>
                  <a:pt x="2015505" y="2036036"/>
                </a:lnTo>
                <a:lnTo>
                  <a:pt x="2026261" y="2026261"/>
                </a:lnTo>
                <a:cubicBezTo>
                  <a:pt x="2241057" y="1811464"/>
                  <a:pt x="2373912" y="1514725"/>
                  <a:pt x="2373912" y="1186956"/>
                </a:cubicBezTo>
                <a:cubicBezTo>
                  <a:pt x="2373912" y="531418"/>
                  <a:pt x="1842494" y="0"/>
                  <a:pt x="1186956" y="0"/>
                </a:cubicBezTo>
                <a:close/>
              </a:path>
            </a:pathLst>
          </a:custGeom>
        </p:spPr>
      </p:pic>
      <p:sp>
        <p:nvSpPr>
          <p:cNvPr id="171" name="椭圆形标注 170"/>
          <p:cNvSpPr/>
          <p:nvPr/>
        </p:nvSpPr>
        <p:spPr>
          <a:xfrm>
            <a:off x="6686755" y="18843586"/>
            <a:ext cx="2432228" cy="1243326"/>
          </a:xfrm>
          <a:prstGeom prst="wedgeEllipseCallout">
            <a:avLst>
              <a:gd name="adj1" fmla="val 25173"/>
              <a:gd name="adj2" fmla="val 72046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72" name="文本框 171"/>
          <p:cNvSpPr txBox="1"/>
          <p:nvPr/>
        </p:nvSpPr>
        <p:spPr>
          <a:xfrm>
            <a:off x="6810572" y="19020832"/>
            <a:ext cx="23742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>
                <a:latin typeface="Helvetica Now Text" panose="020B0504030202020204" pitchFamily="34" charset="0"/>
                <a:cs typeface="Arial" panose="020B0604020202020204" pitchFamily="34" charset="0"/>
              </a:rPr>
              <a:t>관건</a:t>
            </a:r>
            <a:r>
              <a:rPr lang="ko-KR" altLang="en-US" sz="2400" dirty="0">
                <a:latin typeface="Helvetica Now Text" panose="020B0504030202020204" pitchFamily="34" charset="0"/>
                <a:cs typeface="Arial" panose="020B0604020202020204" pitchFamily="34" charset="0"/>
              </a:rPr>
              <a:t> </a:t>
            </a:r>
            <a:r>
              <a:rPr lang="ko-KR" altLang="en-US" sz="2400" b="1" dirty="0">
                <a:latin typeface="Helvetica Now Text" panose="020B0504030202020204" pitchFamily="34" charset="0"/>
                <a:cs typeface="Arial" panose="020B0604020202020204" pitchFamily="34" charset="0"/>
              </a:rPr>
              <a:t>정보</a:t>
            </a:r>
            <a:r>
              <a:rPr lang="ko-KR" altLang="en-US" sz="2400" dirty="0">
                <a:latin typeface="Helvetica Now Text" panose="020B0504030202020204" pitchFamily="34" charset="0"/>
                <a:cs typeface="Arial" panose="020B0604020202020204" pitchFamily="34" charset="0"/>
              </a:rPr>
              <a:t>가 탐지된 경우</a:t>
            </a:r>
            <a:endParaRPr lang="en-US" altLang="zh-CN" sz="2400" dirty="0"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sp>
        <p:nvSpPr>
          <p:cNvPr id="173" name="文本框 172"/>
          <p:cNvSpPr txBox="1"/>
          <p:nvPr/>
        </p:nvSpPr>
        <p:spPr>
          <a:xfrm>
            <a:off x="2471512" y="17204757"/>
            <a:ext cx="7264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24"/>
              </a:spcAft>
            </a:pPr>
            <a:r>
              <a:rPr lang="ko-KR" altLang="en-US" sz="3200" b="1" dirty="0">
                <a:solidFill>
                  <a:srgbClr val="333333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스마트 보조 조명이란 무엇입니까</a:t>
            </a:r>
            <a:r>
              <a:rPr lang="en-US" altLang="ko-KR" sz="3200" b="1" dirty="0">
                <a:solidFill>
                  <a:srgbClr val="333333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?</a:t>
            </a:r>
            <a:endParaRPr lang="zh-CN" altLang="en-US" sz="3200" b="1" dirty="0">
              <a:solidFill>
                <a:srgbClr val="333333"/>
              </a:solidFill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sp>
        <p:nvSpPr>
          <p:cNvPr id="174" name="文本框 173"/>
          <p:cNvSpPr txBox="1"/>
          <p:nvPr/>
        </p:nvSpPr>
        <p:spPr>
          <a:xfrm>
            <a:off x="9567242" y="19836766"/>
            <a:ext cx="18703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White </a:t>
            </a:r>
            <a:r>
              <a:rPr lang="en-US" altLang="zh-CN" sz="2400" b="1" dirty="0">
                <a:solidFill>
                  <a:schemeClr val="bg1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lights </a:t>
            </a:r>
            <a:r>
              <a:rPr lang="en-US" altLang="zh-CN" sz="2400" b="1" dirty="0" smtClean="0">
                <a:solidFill>
                  <a:schemeClr val="bg1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on</a:t>
            </a:r>
            <a:endParaRPr lang="zh-CN" altLang="en-US" sz="2400" b="1" dirty="0">
              <a:solidFill>
                <a:schemeClr val="bg1"/>
              </a:solidFill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文本框 174"/>
          <p:cNvSpPr txBox="1"/>
          <p:nvPr/>
        </p:nvSpPr>
        <p:spPr>
          <a:xfrm>
            <a:off x="4452723" y="20192120"/>
            <a:ext cx="9562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D60211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IR on</a:t>
            </a:r>
            <a:endParaRPr lang="zh-CN" altLang="en-US" sz="2400" b="1" dirty="0">
              <a:solidFill>
                <a:srgbClr val="D60211"/>
              </a:solidFill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pic>
        <p:nvPicPr>
          <p:cNvPr id="177" name="图片 176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5" t="3230" r="17363"/>
          <a:stretch/>
        </p:blipFill>
        <p:spPr>
          <a:xfrm flipH="1">
            <a:off x="7627419" y="20339718"/>
            <a:ext cx="2716349" cy="2329734"/>
          </a:xfrm>
          <a:custGeom>
            <a:avLst/>
            <a:gdLst>
              <a:gd name="connsiteX0" fmla="*/ 1186956 w 2373912"/>
              <a:gd name="connsiteY0" fmla="*/ 0 h 2036036"/>
              <a:gd name="connsiteX1" fmla="*/ 0 w 2373912"/>
              <a:gd name="connsiteY1" fmla="*/ 1186956 h 2036036"/>
              <a:gd name="connsiteX2" fmla="*/ 347651 w 2373912"/>
              <a:gd name="connsiteY2" fmla="*/ 2026261 h 2036036"/>
              <a:gd name="connsiteX3" fmla="*/ 358407 w 2373912"/>
              <a:gd name="connsiteY3" fmla="*/ 2036036 h 2036036"/>
              <a:gd name="connsiteX4" fmla="*/ 2015505 w 2373912"/>
              <a:gd name="connsiteY4" fmla="*/ 2036036 h 2036036"/>
              <a:gd name="connsiteX5" fmla="*/ 2026261 w 2373912"/>
              <a:gd name="connsiteY5" fmla="*/ 2026261 h 2036036"/>
              <a:gd name="connsiteX6" fmla="*/ 2373912 w 2373912"/>
              <a:gd name="connsiteY6" fmla="*/ 1186956 h 2036036"/>
              <a:gd name="connsiteX7" fmla="*/ 1186956 w 2373912"/>
              <a:gd name="connsiteY7" fmla="*/ 0 h 2036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73912" h="2036036">
                <a:moveTo>
                  <a:pt x="1186956" y="0"/>
                </a:moveTo>
                <a:cubicBezTo>
                  <a:pt x="531418" y="0"/>
                  <a:pt x="0" y="531418"/>
                  <a:pt x="0" y="1186956"/>
                </a:cubicBezTo>
                <a:cubicBezTo>
                  <a:pt x="0" y="1514725"/>
                  <a:pt x="132855" y="1811464"/>
                  <a:pt x="347651" y="2026261"/>
                </a:cubicBezTo>
                <a:lnTo>
                  <a:pt x="358407" y="2036036"/>
                </a:lnTo>
                <a:lnTo>
                  <a:pt x="2015505" y="2036036"/>
                </a:lnTo>
                <a:lnTo>
                  <a:pt x="2026261" y="2026261"/>
                </a:lnTo>
                <a:cubicBezTo>
                  <a:pt x="2241057" y="1811464"/>
                  <a:pt x="2373912" y="1514725"/>
                  <a:pt x="2373912" y="1186956"/>
                </a:cubicBezTo>
                <a:cubicBezTo>
                  <a:pt x="2373912" y="531418"/>
                  <a:pt x="1842494" y="0"/>
                  <a:pt x="1186956" y="0"/>
                </a:cubicBezTo>
                <a:close/>
              </a:path>
            </a:pathLst>
          </a:custGeom>
        </p:spPr>
      </p:pic>
      <p:pic>
        <p:nvPicPr>
          <p:cNvPr id="181" name="图片 180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41" t="1165" r="4859" b="1507"/>
          <a:stretch>
            <a:fillRect/>
          </a:stretch>
        </p:blipFill>
        <p:spPr>
          <a:xfrm>
            <a:off x="8055150" y="21014926"/>
            <a:ext cx="1275461" cy="1275461"/>
          </a:xfrm>
          <a:custGeom>
            <a:avLst/>
            <a:gdLst>
              <a:gd name="connsiteX0" fmla="*/ 1602537 w 3205074"/>
              <a:gd name="connsiteY0" fmla="*/ 0 h 3205074"/>
              <a:gd name="connsiteX1" fmla="*/ 3205074 w 3205074"/>
              <a:gd name="connsiteY1" fmla="*/ 1602537 h 3205074"/>
              <a:gd name="connsiteX2" fmla="*/ 1602537 w 3205074"/>
              <a:gd name="connsiteY2" fmla="*/ 3205074 h 3205074"/>
              <a:gd name="connsiteX3" fmla="*/ 0 w 3205074"/>
              <a:gd name="connsiteY3" fmla="*/ 1602537 h 3205074"/>
              <a:gd name="connsiteX4" fmla="*/ 1602537 w 3205074"/>
              <a:gd name="connsiteY4" fmla="*/ 0 h 3205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5074" h="3205074">
                <a:moveTo>
                  <a:pt x="1602537" y="0"/>
                </a:moveTo>
                <a:cubicBezTo>
                  <a:pt x="2487594" y="0"/>
                  <a:pt x="3205074" y="717480"/>
                  <a:pt x="3205074" y="1602537"/>
                </a:cubicBezTo>
                <a:cubicBezTo>
                  <a:pt x="3205074" y="2487594"/>
                  <a:pt x="2487594" y="3205074"/>
                  <a:pt x="1602537" y="3205074"/>
                </a:cubicBezTo>
                <a:cubicBezTo>
                  <a:pt x="717480" y="3205074"/>
                  <a:pt x="0" y="2487594"/>
                  <a:pt x="0" y="1602537"/>
                </a:cubicBezTo>
                <a:cubicBezTo>
                  <a:pt x="0" y="717480"/>
                  <a:pt x="717480" y="0"/>
                  <a:pt x="1602537" y="0"/>
                </a:cubicBezTo>
                <a:close/>
              </a:path>
            </a:pathLst>
          </a:custGeom>
          <a:ln w="38100">
            <a:solidFill>
              <a:schemeClr val="bg1">
                <a:alpha val="50000"/>
              </a:schemeClr>
            </a:solidFill>
          </a:ln>
        </p:spPr>
      </p:pic>
      <p:pic>
        <p:nvPicPr>
          <p:cNvPr id="187" name="图片 186"/>
          <p:cNvPicPr>
            <a:picLocks noChangeAspect="1"/>
          </p:cNvPicPr>
          <p:nvPr/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285" t="3230" r="17363"/>
          <a:stretch/>
        </p:blipFill>
        <p:spPr>
          <a:xfrm flipH="1">
            <a:off x="1705761" y="20332789"/>
            <a:ext cx="2724428" cy="2336663"/>
          </a:xfrm>
          <a:custGeom>
            <a:avLst/>
            <a:gdLst>
              <a:gd name="connsiteX0" fmla="*/ 1186956 w 2373912"/>
              <a:gd name="connsiteY0" fmla="*/ 0 h 2036036"/>
              <a:gd name="connsiteX1" fmla="*/ 0 w 2373912"/>
              <a:gd name="connsiteY1" fmla="*/ 1186956 h 2036036"/>
              <a:gd name="connsiteX2" fmla="*/ 347651 w 2373912"/>
              <a:gd name="connsiteY2" fmla="*/ 2026261 h 2036036"/>
              <a:gd name="connsiteX3" fmla="*/ 358407 w 2373912"/>
              <a:gd name="connsiteY3" fmla="*/ 2036036 h 2036036"/>
              <a:gd name="connsiteX4" fmla="*/ 2015505 w 2373912"/>
              <a:gd name="connsiteY4" fmla="*/ 2036036 h 2036036"/>
              <a:gd name="connsiteX5" fmla="*/ 2026261 w 2373912"/>
              <a:gd name="connsiteY5" fmla="*/ 2026261 h 2036036"/>
              <a:gd name="connsiteX6" fmla="*/ 2373912 w 2373912"/>
              <a:gd name="connsiteY6" fmla="*/ 1186956 h 2036036"/>
              <a:gd name="connsiteX7" fmla="*/ 1186956 w 2373912"/>
              <a:gd name="connsiteY7" fmla="*/ 0 h 2036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73912" h="2036036">
                <a:moveTo>
                  <a:pt x="1186956" y="0"/>
                </a:moveTo>
                <a:cubicBezTo>
                  <a:pt x="531418" y="0"/>
                  <a:pt x="0" y="531418"/>
                  <a:pt x="0" y="1186956"/>
                </a:cubicBezTo>
                <a:cubicBezTo>
                  <a:pt x="0" y="1514725"/>
                  <a:pt x="132855" y="1811464"/>
                  <a:pt x="347651" y="2026261"/>
                </a:cubicBezTo>
                <a:lnTo>
                  <a:pt x="358407" y="2036036"/>
                </a:lnTo>
                <a:lnTo>
                  <a:pt x="2015505" y="2036036"/>
                </a:lnTo>
                <a:lnTo>
                  <a:pt x="2026261" y="2026261"/>
                </a:lnTo>
                <a:cubicBezTo>
                  <a:pt x="2241057" y="1811464"/>
                  <a:pt x="2373912" y="1514725"/>
                  <a:pt x="2373912" y="1186956"/>
                </a:cubicBezTo>
                <a:cubicBezTo>
                  <a:pt x="2373912" y="531418"/>
                  <a:pt x="1842494" y="0"/>
                  <a:pt x="1186956" y="0"/>
                </a:cubicBezTo>
                <a:close/>
              </a:path>
            </a:pathLst>
          </a:custGeom>
        </p:spPr>
      </p:pic>
      <p:sp>
        <p:nvSpPr>
          <p:cNvPr id="182" name="矩形 181"/>
          <p:cNvSpPr/>
          <p:nvPr/>
        </p:nvSpPr>
        <p:spPr>
          <a:xfrm>
            <a:off x="1318445" y="22256770"/>
            <a:ext cx="3590014" cy="411842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92" name="文本框 191"/>
          <p:cNvSpPr txBox="1"/>
          <p:nvPr/>
        </p:nvSpPr>
        <p:spPr>
          <a:xfrm>
            <a:off x="1167091" y="22257610"/>
            <a:ext cx="3766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Black &amp; white imaging</a:t>
            </a:r>
            <a:endParaRPr lang="zh-CN" altLang="en-US" sz="2400" dirty="0">
              <a:solidFill>
                <a:schemeClr val="bg1"/>
              </a:solidFill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sp>
        <p:nvSpPr>
          <p:cNvPr id="195" name="椭圆形标注 194"/>
          <p:cNvSpPr/>
          <p:nvPr/>
        </p:nvSpPr>
        <p:spPr>
          <a:xfrm>
            <a:off x="740780" y="18843586"/>
            <a:ext cx="2432228" cy="1243326"/>
          </a:xfrm>
          <a:prstGeom prst="wedgeEllipseCallout">
            <a:avLst>
              <a:gd name="adj1" fmla="val 25173"/>
              <a:gd name="adj2" fmla="val 72046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96" name="文本框 195"/>
          <p:cNvSpPr txBox="1"/>
          <p:nvPr/>
        </p:nvSpPr>
        <p:spPr>
          <a:xfrm>
            <a:off x="699992" y="19136950"/>
            <a:ext cx="26350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latin typeface="Helvetica Now Text" panose="020B0504030202020204" pitchFamily="34" charset="0"/>
                <a:cs typeface="Arial" panose="020B0604020202020204" pitchFamily="34" charset="0"/>
              </a:rPr>
              <a:t>야간 </a:t>
            </a:r>
            <a:r>
              <a:rPr lang="ko-KR" altLang="en-US" sz="2400" b="1" dirty="0">
                <a:latin typeface="Helvetica Now Text" panose="020B0504030202020204" pitchFamily="34" charset="0"/>
                <a:cs typeface="Arial" panose="020B0604020202020204" pitchFamily="34" charset="0"/>
              </a:rPr>
              <a:t>일반 </a:t>
            </a:r>
            <a:r>
              <a:rPr lang="ko-KR" altLang="en-US" sz="2400" dirty="0">
                <a:latin typeface="Helvetica Now Text" panose="020B0504030202020204" pitchFamily="34" charset="0"/>
                <a:cs typeface="Arial" panose="020B0604020202020204" pitchFamily="34" charset="0"/>
              </a:rPr>
              <a:t>상태</a:t>
            </a:r>
            <a:endParaRPr lang="en-US" altLang="zh-CN" sz="2400" dirty="0"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sp>
        <p:nvSpPr>
          <p:cNvPr id="202" name="文本框 201"/>
          <p:cNvSpPr txBox="1"/>
          <p:nvPr/>
        </p:nvSpPr>
        <p:spPr>
          <a:xfrm>
            <a:off x="2471511" y="23322225"/>
            <a:ext cx="8594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24"/>
              </a:spcAft>
            </a:pPr>
            <a:r>
              <a:rPr lang="ko-KR" altLang="en-US" sz="3200" b="1" dirty="0">
                <a:solidFill>
                  <a:srgbClr val="333333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스마트 보조 조명이 필요한 이유는 무엇입니까</a:t>
            </a:r>
            <a:r>
              <a:rPr lang="en-US" altLang="ko-KR" sz="3200" b="1" dirty="0">
                <a:solidFill>
                  <a:srgbClr val="333333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210" name="图片 209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41" t="1165" r="4859" b="1507"/>
          <a:stretch>
            <a:fillRect/>
          </a:stretch>
        </p:blipFill>
        <p:spPr>
          <a:xfrm>
            <a:off x="9521170" y="24845250"/>
            <a:ext cx="1275461" cy="1275461"/>
          </a:xfrm>
          <a:custGeom>
            <a:avLst/>
            <a:gdLst>
              <a:gd name="connsiteX0" fmla="*/ 1602537 w 3205074"/>
              <a:gd name="connsiteY0" fmla="*/ 0 h 3205074"/>
              <a:gd name="connsiteX1" fmla="*/ 3205074 w 3205074"/>
              <a:gd name="connsiteY1" fmla="*/ 1602537 h 3205074"/>
              <a:gd name="connsiteX2" fmla="*/ 1602537 w 3205074"/>
              <a:gd name="connsiteY2" fmla="*/ 3205074 h 3205074"/>
              <a:gd name="connsiteX3" fmla="*/ 0 w 3205074"/>
              <a:gd name="connsiteY3" fmla="*/ 1602537 h 3205074"/>
              <a:gd name="connsiteX4" fmla="*/ 1602537 w 3205074"/>
              <a:gd name="connsiteY4" fmla="*/ 0 h 3205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5074" h="3205074">
                <a:moveTo>
                  <a:pt x="1602537" y="0"/>
                </a:moveTo>
                <a:cubicBezTo>
                  <a:pt x="2487594" y="0"/>
                  <a:pt x="3205074" y="717480"/>
                  <a:pt x="3205074" y="1602537"/>
                </a:cubicBezTo>
                <a:cubicBezTo>
                  <a:pt x="3205074" y="2487594"/>
                  <a:pt x="2487594" y="3205074"/>
                  <a:pt x="1602537" y="3205074"/>
                </a:cubicBezTo>
                <a:cubicBezTo>
                  <a:pt x="717480" y="3205074"/>
                  <a:pt x="0" y="2487594"/>
                  <a:pt x="0" y="1602537"/>
                </a:cubicBezTo>
                <a:cubicBezTo>
                  <a:pt x="0" y="717480"/>
                  <a:pt x="717480" y="0"/>
                  <a:pt x="1602537" y="0"/>
                </a:cubicBezTo>
                <a:close/>
              </a:path>
            </a:pathLst>
          </a:custGeom>
          <a:ln w="38100">
            <a:solidFill>
              <a:schemeClr val="bg1">
                <a:alpha val="50000"/>
              </a:schemeClr>
            </a:solidFill>
          </a:ln>
        </p:spPr>
      </p:pic>
      <p:grpSp>
        <p:nvGrpSpPr>
          <p:cNvPr id="27" name="组合 26"/>
          <p:cNvGrpSpPr/>
          <p:nvPr/>
        </p:nvGrpSpPr>
        <p:grpSpPr>
          <a:xfrm>
            <a:off x="518160" y="24248407"/>
            <a:ext cx="5577839" cy="2042385"/>
            <a:chOff x="518160" y="19918490"/>
            <a:chExt cx="5577839" cy="2042385"/>
          </a:xfrm>
        </p:grpSpPr>
        <p:pic>
          <p:nvPicPr>
            <p:cNvPr id="203" name="图片 202"/>
            <p:cNvPicPr>
              <a:picLocks noChangeAspect="1"/>
            </p:cNvPicPr>
            <p:nvPr/>
          </p:nvPicPr>
          <p:blipFill rotWithShape="1">
            <a:blip r:embed="rId11" cstate="screen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20"/>
            <a:stretch/>
          </p:blipFill>
          <p:spPr>
            <a:xfrm>
              <a:off x="518160" y="19918490"/>
              <a:ext cx="5577839" cy="204238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215" name="圆角矩形 214"/>
            <p:cNvSpPr/>
            <p:nvPr/>
          </p:nvSpPr>
          <p:spPr>
            <a:xfrm>
              <a:off x="518160" y="19918490"/>
              <a:ext cx="5577839" cy="2042385"/>
            </a:xfrm>
            <a:prstGeom prst="roundRect">
              <a:avLst>
                <a:gd name="adj" fmla="val 8708"/>
              </a:avLst>
            </a:prstGeom>
            <a:gradFill>
              <a:gsLst>
                <a:gs pos="10000">
                  <a:schemeClr val="tx1">
                    <a:alpha val="0"/>
                  </a:schemeClr>
                </a:gs>
                <a:gs pos="100000">
                  <a:schemeClr val="tx1">
                    <a:alpha val="66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208" name="矩形 207"/>
          <p:cNvSpPr/>
          <p:nvPr/>
        </p:nvSpPr>
        <p:spPr>
          <a:xfrm>
            <a:off x="4967631" y="24180673"/>
            <a:ext cx="21929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3800" b="1" dirty="0" smtClean="0">
                <a:solidFill>
                  <a:schemeClr val="bg1"/>
                </a:solidFill>
                <a:latin typeface="Helvetica Now Text" panose="020B0504030202020204" pitchFamily="34" charset="0"/>
                <a:ea typeface="Microsoft YaHei" panose="020B0503020204020204" pitchFamily="34" charset="-122"/>
              </a:rPr>
              <a:t>+</a:t>
            </a:r>
            <a:endParaRPr lang="en-US" altLang="zh-CN" sz="6000" dirty="0">
              <a:solidFill>
                <a:schemeClr val="bg1"/>
              </a:solidFill>
              <a:latin typeface="Helvetica Now Text" panose="020B050403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23267" y="26644698"/>
            <a:ext cx="49746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ko-KR" altLang="en-US" sz="2400" dirty="0">
                <a:latin typeface="Helvetica Now Text" panose="020B0504030202020204" pitchFamily="34" charset="0"/>
                <a:ea typeface="Microsoft YaHei" panose="020B0503020204020204" pitchFamily="34" charset="-122"/>
              </a:rPr>
              <a:t>카메라가 상대적으로 숨겨진 상태</a:t>
            </a:r>
          </a:p>
        </p:txBody>
      </p:sp>
      <p:sp>
        <p:nvSpPr>
          <p:cNvPr id="216" name="矩形 215"/>
          <p:cNvSpPr/>
          <p:nvPr/>
        </p:nvSpPr>
        <p:spPr>
          <a:xfrm>
            <a:off x="5952178" y="26644698"/>
            <a:ext cx="6133141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ko-KR" altLang="en-US" sz="2400" dirty="0">
                <a:latin typeface="Helvetica Now Text" panose="020B0504030202020204" pitchFamily="34" charset="0"/>
                <a:ea typeface="Microsoft YaHei" panose="020B0503020204020204" pitchFamily="34" charset="-122"/>
              </a:rPr>
              <a:t>백생등 작동</a:t>
            </a:r>
            <a:endParaRPr lang="en-US" altLang="ko-KR" sz="2400" dirty="0">
              <a:latin typeface="Helvetica Now Text" panose="020B0504030202020204" pitchFamily="34" charset="0"/>
              <a:ea typeface="Microsoft YaHei" panose="020B0503020204020204" pitchFamily="34" charset="-122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ko-KR" altLang="en-US" sz="2400" dirty="0">
                <a:latin typeface="Helvetica Now Text" panose="020B0504030202020204" pitchFamily="34" charset="0"/>
                <a:ea typeface="Microsoft YaHei" panose="020B0503020204020204" pitchFamily="34" charset="-122"/>
              </a:rPr>
              <a:t>풍부한 정보가 담긴 다채로운 이미지 생성</a:t>
            </a:r>
            <a:endParaRPr lang="en-US" altLang="ko-KR" sz="2400" dirty="0">
              <a:latin typeface="Helvetica Now Text" panose="020B050403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207" name="圆角矩形 206"/>
          <p:cNvSpPr/>
          <p:nvPr/>
        </p:nvSpPr>
        <p:spPr>
          <a:xfrm>
            <a:off x="2517232" y="25622364"/>
            <a:ext cx="3335535" cy="327336"/>
          </a:xfrm>
          <a:prstGeom prst="roundRect">
            <a:avLst>
              <a:gd name="adj" fmla="val 50000"/>
            </a:avLst>
          </a:prstGeom>
          <a:solidFill>
            <a:srgbClr val="D6021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prstClr val="white"/>
                </a:solidFill>
                <a:latin typeface="Helvetica Now Text" panose="020B0504030202020204" pitchFamily="34" charset="0"/>
              </a:rPr>
              <a:t>이벤트 없음</a:t>
            </a:r>
            <a:r>
              <a:rPr lang="en-US" altLang="ko-KR" sz="2400" dirty="0">
                <a:solidFill>
                  <a:prstClr val="white"/>
                </a:solidFill>
                <a:latin typeface="Helvetica Now Text" panose="020B0504030202020204" pitchFamily="34" charset="0"/>
              </a:rPr>
              <a:t>, IR</a:t>
            </a:r>
            <a:r>
              <a:rPr lang="ko-KR" altLang="en-US" sz="2400" dirty="0">
                <a:solidFill>
                  <a:prstClr val="white"/>
                </a:solidFill>
                <a:latin typeface="Helvetica Now Text" panose="020B0504030202020204" pitchFamily="34" charset="0"/>
              </a:rPr>
              <a:t>등 </a:t>
            </a:r>
            <a:r>
              <a:rPr lang="en-US" altLang="ko-KR" sz="2400" dirty="0">
                <a:solidFill>
                  <a:prstClr val="white"/>
                </a:solidFill>
                <a:latin typeface="Helvetica Now Text" panose="020B0504030202020204" pitchFamily="34" charset="0"/>
              </a:rPr>
              <a:t>on</a:t>
            </a:r>
          </a:p>
        </p:txBody>
      </p:sp>
      <p:sp>
        <p:nvSpPr>
          <p:cNvPr id="209" name="圆角矩形 208"/>
          <p:cNvSpPr/>
          <p:nvPr/>
        </p:nvSpPr>
        <p:spPr>
          <a:xfrm>
            <a:off x="6681537" y="25622363"/>
            <a:ext cx="4909182" cy="366791"/>
          </a:xfrm>
          <a:prstGeom prst="roundRect">
            <a:avLst>
              <a:gd name="adj" fmla="val 50000"/>
            </a:avLst>
          </a:prstGeom>
          <a:solidFill>
            <a:srgbClr val="D6021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prstClr val="white"/>
                </a:solidFill>
                <a:latin typeface="Helvetica Now Text" panose="020B0504030202020204" pitchFamily="34" charset="0"/>
              </a:rPr>
              <a:t>이벤트 감지</a:t>
            </a:r>
            <a:r>
              <a:rPr lang="en-US" altLang="ko-KR" sz="2400" dirty="0">
                <a:solidFill>
                  <a:prstClr val="white"/>
                </a:solidFill>
                <a:latin typeface="Helvetica Now Text" panose="020B0504030202020204" pitchFamily="34" charset="0"/>
              </a:rPr>
              <a:t>, </a:t>
            </a:r>
            <a:r>
              <a:rPr lang="ko-KR" altLang="en-US" sz="2400" dirty="0">
                <a:solidFill>
                  <a:prstClr val="white"/>
                </a:solidFill>
                <a:latin typeface="Helvetica Now Text" panose="020B0504030202020204" pitchFamily="34" charset="0"/>
              </a:rPr>
              <a:t>백생등 </a:t>
            </a:r>
            <a:r>
              <a:rPr lang="en-US" altLang="ko-KR" sz="2400" dirty="0">
                <a:solidFill>
                  <a:prstClr val="white"/>
                </a:solidFill>
                <a:latin typeface="Helvetica Now Text" panose="020B0504030202020204" pitchFamily="34" charset="0"/>
              </a:rPr>
              <a:t>on</a:t>
            </a:r>
          </a:p>
        </p:txBody>
      </p:sp>
      <p:sp>
        <p:nvSpPr>
          <p:cNvPr id="211" name="矩形 210"/>
          <p:cNvSpPr/>
          <p:nvPr/>
        </p:nvSpPr>
        <p:spPr>
          <a:xfrm>
            <a:off x="6660443" y="24959261"/>
            <a:ext cx="28867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ko-KR" altLang="en-US" sz="3200" b="1" dirty="0">
                <a:solidFill>
                  <a:srgbClr val="D60211"/>
                </a:solidFill>
                <a:latin typeface="Helvetica Now Text" panose="020B0504030202020204" pitchFamily="34" charset="0"/>
                <a:ea typeface="Microsoft YaHei" panose="020B0503020204020204" pitchFamily="34" charset="-122"/>
              </a:rPr>
              <a:t>백색등</a:t>
            </a:r>
            <a:endParaRPr lang="en-US" altLang="zh-CN" sz="3200" b="1" dirty="0">
              <a:solidFill>
                <a:srgbClr val="D60211"/>
              </a:solidFill>
              <a:latin typeface="Helvetica Now Text" panose="020B050403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212" name="矩形 211"/>
          <p:cNvSpPr/>
          <p:nvPr/>
        </p:nvSpPr>
        <p:spPr>
          <a:xfrm>
            <a:off x="4178727" y="24959261"/>
            <a:ext cx="11144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zh-CN" sz="3200" b="1" dirty="0">
                <a:solidFill>
                  <a:srgbClr val="D60211"/>
                </a:solidFill>
                <a:latin typeface="Helvetica Now Text" panose="020B0504030202020204" pitchFamily="34" charset="0"/>
                <a:ea typeface="Microsoft YaHei" panose="020B0503020204020204" pitchFamily="34" charset="-122"/>
              </a:rPr>
              <a:t>IR </a:t>
            </a:r>
            <a:r>
              <a:rPr lang="ko-KR" altLang="en-US" sz="3200" b="1" dirty="0">
                <a:solidFill>
                  <a:srgbClr val="D60211"/>
                </a:solidFill>
                <a:latin typeface="Helvetica Now Text" panose="020B0504030202020204" pitchFamily="34" charset="0"/>
                <a:ea typeface="Microsoft YaHei" panose="020B0503020204020204" pitchFamily="34" charset="-122"/>
              </a:rPr>
              <a:t>등</a:t>
            </a:r>
            <a:endParaRPr lang="zh-CN" altLang="en-US" sz="2800" b="1" dirty="0"/>
          </a:p>
        </p:txBody>
      </p:sp>
      <p:sp>
        <p:nvSpPr>
          <p:cNvPr id="224" name="文本框 223"/>
          <p:cNvSpPr txBox="1"/>
          <p:nvPr/>
        </p:nvSpPr>
        <p:spPr>
          <a:xfrm>
            <a:off x="1674045" y="28081252"/>
            <a:ext cx="8862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24"/>
              </a:spcAft>
            </a:pPr>
            <a:r>
              <a:rPr lang="ko-KR" altLang="en-US" sz="3200" b="1" dirty="0">
                <a:solidFill>
                  <a:srgbClr val="333333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스마트 보조 조명을 실현하는 방법은 무엇입니까</a:t>
            </a:r>
            <a:r>
              <a:rPr lang="en-US" altLang="ko-KR" sz="3200" b="1" dirty="0">
                <a:solidFill>
                  <a:srgbClr val="333333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?</a:t>
            </a:r>
            <a:endParaRPr lang="en-US" altLang="zh-CN" sz="3200" b="1" dirty="0">
              <a:solidFill>
                <a:srgbClr val="333333"/>
              </a:solidFill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sp>
        <p:nvSpPr>
          <p:cNvPr id="230" name="文本框 229"/>
          <p:cNvSpPr txBox="1"/>
          <p:nvPr/>
        </p:nvSpPr>
        <p:spPr>
          <a:xfrm>
            <a:off x="1344541" y="31735942"/>
            <a:ext cx="28087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defRPr sz="4000" b="1" i="1">
                <a:solidFill>
                  <a:schemeClr val="bg1"/>
                </a:solidFill>
                <a:effectLst>
                  <a:outerShdw blurRad="317500" dist="266700" dir="3180000" algn="l" rotWithShape="0">
                    <a:srgbClr val="FF0037">
                      <a:alpha val="67000"/>
                    </a:srgbClr>
                  </a:outerShdw>
                </a:effectLst>
                <a:latin typeface="Helvetica Now Text" panose="020B0504030202020204" pitchFamily="34" charset="0"/>
                <a:ea typeface="微软雅黑"/>
              </a:defRPr>
            </a:lvl1pPr>
          </a:lstStyle>
          <a:p>
            <a:pPr algn="ctr"/>
            <a:r>
              <a:rPr lang="en-US" altLang="zh-CN" sz="2800" i="0" dirty="0" smtClean="0">
                <a:solidFill>
                  <a:srgbClr val="D6000F"/>
                </a:solidFill>
                <a:effectLst/>
              </a:rPr>
              <a:t>Smart Hybrid Light Cameras</a:t>
            </a:r>
            <a:endParaRPr lang="en-US" altLang="zh-CN" sz="2800" i="0" dirty="0">
              <a:solidFill>
                <a:srgbClr val="D6000F"/>
              </a:solidFill>
              <a:effectLst/>
            </a:endParaRPr>
          </a:p>
        </p:txBody>
      </p:sp>
      <p:grpSp>
        <p:nvGrpSpPr>
          <p:cNvPr id="233" name="组合 232"/>
          <p:cNvGrpSpPr/>
          <p:nvPr/>
        </p:nvGrpSpPr>
        <p:grpSpPr>
          <a:xfrm>
            <a:off x="856282" y="30308740"/>
            <a:ext cx="3483562" cy="1405700"/>
            <a:chOff x="-4647472" y="746770"/>
            <a:chExt cx="6342243" cy="2559246"/>
          </a:xfrm>
        </p:grpSpPr>
        <p:pic>
          <p:nvPicPr>
            <p:cNvPr id="234" name="图片 233"/>
            <p:cNvPicPr>
              <a:picLocks noChangeAspect="1"/>
            </p:cNvPicPr>
            <p:nvPr/>
          </p:nvPicPr>
          <p:blipFill rotWithShape="1">
            <a:blip r:embed="rId1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65" t="22935" r="19961" b="27224"/>
            <a:stretch/>
          </p:blipFill>
          <p:spPr>
            <a:xfrm>
              <a:off x="-4647472" y="1097304"/>
              <a:ext cx="4320481" cy="2160241"/>
            </a:xfrm>
            <a:prstGeom prst="rect">
              <a:avLst/>
            </a:prstGeom>
          </p:spPr>
        </p:pic>
        <p:pic>
          <p:nvPicPr>
            <p:cNvPr id="235" name="图片 234"/>
            <p:cNvPicPr>
              <a:picLocks noChangeAspect="1"/>
            </p:cNvPicPr>
            <p:nvPr/>
          </p:nvPicPr>
          <p:blipFill rotWithShape="1">
            <a:blip r:embed="rId1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93" t="21679" r="11765" b="25158"/>
            <a:stretch/>
          </p:blipFill>
          <p:spPr>
            <a:xfrm>
              <a:off x="-2774094" y="1119598"/>
              <a:ext cx="3740898" cy="1786698"/>
            </a:xfrm>
            <a:prstGeom prst="rect">
              <a:avLst/>
            </a:prstGeom>
          </p:spPr>
        </p:pic>
        <p:pic>
          <p:nvPicPr>
            <p:cNvPr id="236" name="图片 235"/>
            <p:cNvPicPr>
              <a:picLocks noChangeAspect="1"/>
            </p:cNvPicPr>
            <p:nvPr/>
          </p:nvPicPr>
          <p:blipFill rotWithShape="1">
            <a:blip r:embed="rId1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26" t="15140" r="31393" b="11984"/>
            <a:stretch/>
          </p:blipFill>
          <p:spPr>
            <a:xfrm>
              <a:off x="-689981" y="746770"/>
              <a:ext cx="2384752" cy="2559246"/>
            </a:xfrm>
            <a:prstGeom prst="rect">
              <a:avLst/>
            </a:prstGeom>
          </p:spPr>
        </p:pic>
      </p:grpSp>
      <p:sp>
        <p:nvSpPr>
          <p:cNvPr id="238" name="文本框 237"/>
          <p:cNvSpPr txBox="1"/>
          <p:nvPr/>
        </p:nvSpPr>
        <p:spPr>
          <a:xfrm>
            <a:off x="1019213" y="33287677"/>
            <a:ext cx="3693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i="1" u="sng" dirty="0">
                <a:latin typeface="Helvetica Now Text" panose="020B0504030202020204" pitchFamily="34" charset="0"/>
                <a:cs typeface="Arial" panose="020B0604020202020204" pitchFamily="34" charset="0"/>
              </a:rPr>
              <a:t>기본적으로</a:t>
            </a:r>
            <a:r>
              <a:rPr lang="en-US" altLang="zh-CN" sz="2400" b="1" i="1" u="sng" dirty="0">
                <a:latin typeface="Helvetica Now Text" panose="020B0504030202020204" pitchFamily="34" charset="0"/>
                <a:cs typeface="Arial" panose="020B0604020202020204" pitchFamily="34" charset="0"/>
              </a:rPr>
              <a:t> I R </a:t>
            </a:r>
            <a:r>
              <a:rPr lang="ko-KR" altLang="en-US" sz="2400" b="1" i="1" u="sng" dirty="0">
                <a:latin typeface="Helvetica Now Text" panose="020B0504030202020204" pitchFamily="34" charset="0"/>
                <a:cs typeface="Arial" panose="020B0604020202020204" pitchFamily="34" charset="0"/>
              </a:rPr>
              <a:t>모드</a:t>
            </a:r>
            <a:endParaRPr lang="en-US" altLang="zh-CN" sz="2000" i="1" u="sng" dirty="0"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sp>
        <p:nvSpPr>
          <p:cNvPr id="239" name="文本框 238"/>
          <p:cNvSpPr txBox="1"/>
          <p:nvPr/>
        </p:nvSpPr>
        <p:spPr>
          <a:xfrm>
            <a:off x="6340283" y="33287677"/>
            <a:ext cx="538855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ko-KR" altLang="en-US" sz="2800" b="1" i="1" u="sng" dirty="0">
                <a:latin typeface="Helvetica Now Text" panose="020B0504030202020204" pitchFamily="34" charset="0"/>
                <a:cs typeface="Arial" panose="020B0604020202020204" pitchFamily="34" charset="0"/>
              </a:rPr>
              <a:t>이벤트 탐지</a:t>
            </a:r>
            <a:endParaRPr lang="en-US" altLang="ko-KR" sz="2800" b="1" i="1" u="sng" dirty="0">
              <a:latin typeface="Helvetica Now Text" panose="020B050403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ko-KR" altLang="en-US" sz="2400" i="1" dirty="0">
                <a:latin typeface="Helvetica Now Text" panose="020B0504030202020204" pitchFamily="34" charset="0"/>
                <a:cs typeface="Arial" panose="020B0604020202020204" pitchFamily="34" charset="0"/>
              </a:rPr>
              <a:t>백색등 켜짐</a:t>
            </a:r>
            <a:endParaRPr lang="zh-CN" altLang="en-US" sz="2000" dirty="0"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768382" y="33722272"/>
            <a:ext cx="21948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2400" i="1" dirty="0">
                <a:latin typeface="Helvetica Now Text" panose="020B0504030202020204" pitchFamily="34" charset="0"/>
                <a:cs typeface="Arial" panose="020B0604020202020204" pitchFamily="34" charset="0"/>
              </a:rPr>
              <a:t>설정 필요 없음</a:t>
            </a:r>
            <a:endParaRPr lang="zh-CN" altLang="en-US" sz="2400" i="1" dirty="0"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sp>
        <p:nvSpPr>
          <p:cNvPr id="241" name="圆角矩形 240"/>
          <p:cNvSpPr/>
          <p:nvPr/>
        </p:nvSpPr>
        <p:spPr>
          <a:xfrm>
            <a:off x="1508429" y="8976441"/>
            <a:ext cx="9202858" cy="814502"/>
          </a:xfrm>
          <a:prstGeom prst="roundRect">
            <a:avLst>
              <a:gd name="adj" fmla="val 50000"/>
            </a:avLst>
          </a:prstGeom>
          <a:solidFill>
            <a:srgbClr val="D70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ko-KR" sz="4401" b="1" dirty="0">
                <a:solidFill>
                  <a:prstClr val="white"/>
                </a:solidFill>
                <a:latin typeface="Helvetica Now Text" panose="020B050403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3</a:t>
            </a:r>
            <a:r>
              <a:rPr lang="ko-KR" altLang="en-US" sz="4401" b="1" dirty="0">
                <a:solidFill>
                  <a:prstClr val="white"/>
                </a:solidFill>
                <a:latin typeface="Helvetica Now Text" panose="020B050403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개 보조 조명 모드</a:t>
            </a:r>
            <a:endParaRPr lang="en-US" altLang="zh-CN" sz="4401" b="1" dirty="0">
              <a:solidFill>
                <a:prstClr val="white"/>
              </a:solidFill>
              <a:latin typeface="Helvetica Now Text" panose="020B050403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47" name="文本框 246"/>
          <p:cNvSpPr txBox="1"/>
          <p:nvPr/>
        </p:nvSpPr>
        <p:spPr>
          <a:xfrm>
            <a:off x="1659897" y="14530247"/>
            <a:ext cx="13711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Default mode</a:t>
            </a:r>
            <a:endParaRPr lang="zh-CN" altLang="en-US" sz="1400" dirty="0" smtClean="0">
              <a:solidFill>
                <a:schemeClr val="bg1"/>
              </a:solidFill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sp>
        <p:nvSpPr>
          <p:cNvPr id="426" name="矩形 425"/>
          <p:cNvSpPr/>
          <p:nvPr/>
        </p:nvSpPr>
        <p:spPr>
          <a:xfrm>
            <a:off x="7263363" y="22256770"/>
            <a:ext cx="3590014" cy="411842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86" name="文本框 185"/>
          <p:cNvSpPr txBox="1"/>
          <p:nvPr/>
        </p:nvSpPr>
        <p:spPr>
          <a:xfrm>
            <a:off x="7652037" y="22257610"/>
            <a:ext cx="2704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Colorful imaging</a:t>
            </a:r>
            <a:endParaRPr lang="zh-CN" altLang="en-US" sz="2400" dirty="0">
              <a:solidFill>
                <a:schemeClr val="bg1"/>
              </a:solidFill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8377838" y="11158971"/>
            <a:ext cx="2701642" cy="2701641"/>
            <a:chOff x="8682638" y="10991320"/>
            <a:chExt cx="2285484" cy="2285483"/>
          </a:xfrm>
        </p:grpSpPr>
        <p:pic>
          <p:nvPicPr>
            <p:cNvPr id="435" name="图片 4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58" t="5323" r="14089"/>
            <a:stretch>
              <a:fillRect/>
            </a:stretch>
          </p:blipFill>
          <p:spPr>
            <a:xfrm>
              <a:off x="8682638" y="10991320"/>
              <a:ext cx="2285484" cy="2285483"/>
            </a:xfrm>
            <a:custGeom>
              <a:avLst/>
              <a:gdLst>
                <a:gd name="connsiteX0" fmla="*/ 1142742 w 2285484"/>
                <a:gd name="connsiteY0" fmla="*/ 0 h 2285483"/>
                <a:gd name="connsiteX1" fmla="*/ 2285484 w 2285484"/>
                <a:gd name="connsiteY1" fmla="*/ 1142742 h 2285483"/>
                <a:gd name="connsiteX2" fmla="*/ 1259581 w 2285484"/>
                <a:gd name="connsiteY2" fmla="*/ 2279584 h 2285483"/>
                <a:gd name="connsiteX3" fmla="*/ 1142762 w 2285484"/>
                <a:gd name="connsiteY3" fmla="*/ 2285483 h 2285483"/>
                <a:gd name="connsiteX4" fmla="*/ 1142722 w 2285484"/>
                <a:gd name="connsiteY4" fmla="*/ 2285483 h 2285483"/>
                <a:gd name="connsiteX5" fmla="*/ 1025904 w 2285484"/>
                <a:gd name="connsiteY5" fmla="*/ 2279584 h 2285483"/>
                <a:gd name="connsiteX6" fmla="*/ 0 w 2285484"/>
                <a:gd name="connsiteY6" fmla="*/ 1142742 h 2285483"/>
                <a:gd name="connsiteX7" fmla="*/ 1142742 w 2285484"/>
                <a:gd name="connsiteY7" fmla="*/ 0 h 2285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85484" h="2285483">
                  <a:moveTo>
                    <a:pt x="1142742" y="0"/>
                  </a:moveTo>
                  <a:cubicBezTo>
                    <a:pt x="1773861" y="0"/>
                    <a:pt x="2285484" y="511623"/>
                    <a:pt x="2285484" y="1142742"/>
                  </a:cubicBezTo>
                  <a:cubicBezTo>
                    <a:pt x="2285484" y="1734416"/>
                    <a:pt x="1835815" y="2221064"/>
                    <a:pt x="1259581" y="2279584"/>
                  </a:cubicBezTo>
                  <a:lnTo>
                    <a:pt x="1142762" y="2285483"/>
                  </a:lnTo>
                  <a:lnTo>
                    <a:pt x="1142722" y="2285483"/>
                  </a:lnTo>
                  <a:lnTo>
                    <a:pt x="1025904" y="2279584"/>
                  </a:lnTo>
                  <a:cubicBezTo>
                    <a:pt x="449669" y="2221064"/>
                    <a:pt x="0" y="1734416"/>
                    <a:pt x="0" y="1142742"/>
                  </a:cubicBezTo>
                  <a:cubicBezTo>
                    <a:pt x="0" y="511623"/>
                    <a:pt x="511623" y="0"/>
                    <a:pt x="1142742" y="0"/>
                  </a:cubicBezTo>
                  <a:close/>
                </a:path>
              </a:pathLst>
            </a:custGeom>
            <a:ln w="38100">
              <a:solidFill>
                <a:srgbClr val="D60211">
                  <a:alpha val="70000"/>
                </a:srgbClr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</p:pic>
        <p:pic>
          <p:nvPicPr>
            <p:cNvPr id="437" name="图片 436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58" t="5323" r="27152" b="10778"/>
            <a:stretch>
              <a:fillRect/>
            </a:stretch>
          </p:blipFill>
          <p:spPr>
            <a:xfrm>
              <a:off x="8682638" y="10991320"/>
              <a:ext cx="1831449" cy="2025298"/>
            </a:xfrm>
            <a:custGeom>
              <a:avLst/>
              <a:gdLst>
                <a:gd name="connsiteX0" fmla="*/ 1142742 w 1831449"/>
                <a:gd name="connsiteY0" fmla="*/ 0 h 2025298"/>
                <a:gd name="connsiteX1" fmla="*/ 1781660 w 1831449"/>
                <a:gd name="connsiteY1" fmla="*/ 195162 h 2025298"/>
                <a:gd name="connsiteX2" fmla="*/ 1831449 w 1831449"/>
                <a:gd name="connsiteY2" fmla="*/ 236242 h 2025298"/>
                <a:gd name="connsiteX3" fmla="*/ 421030 w 1831449"/>
                <a:gd name="connsiteY3" fmla="*/ 2025298 h 2025298"/>
                <a:gd name="connsiteX4" fmla="*/ 296864 w 1831449"/>
                <a:gd name="connsiteY4" fmla="*/ 1911096 h 2025298"/>
                <a:gd name="connsiteX5" fmla="*/ 0 w 1831449"/>
                <a:gd name="connsiteY5" fmla="*/ 1142742 h 2025298"/>
                <a:gd name="connsiteX6" fmla="*/ 1142742 w 1831449"/>
                <a:gd name="connsiteY6" fmla="*/ 0 h 2025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1449" h="2025298">
                  <a:moveTo>
                    <a:pt x="1142742" y="0"/>
                  </a:moveTo>
                  <a:cubicBezTo>
                    <a:pt x="1379412" y="0"/>
                    <a:pt x="1599277" y="71947"/>
                    <a:pt x="1781660" y="195162"/>
                  </a:cubicBezTo>
                  <a:lnTo>
                    <a:pt x="1831449" y="236242"/>
                  </a:lnTo>
                  <a:lnTo>
                    <a:pt x="421030" y="2025298"/>
                  </a:lnTo>
                  <a:lnTo>
                    <a:pt x="296864" y="1911096"/>
                  </a:lnTo>
                  <a:cubicBezTo>
                    <a:pt x="112417" y="1708159"/>
                    <a:pt x="0" y="1438579"/>
                    <a:pt x="0" y="1142742"/>
                  </a:cubicBezTo>
                  <a:cubicBezTo>
                    <a:pt x="0" y="511623"/>
                    <a:pt x="511623" y="0"/>
                    <a:pt x="1142742" y="0"/>
                  </a:cubicBezTo>
                  <a:close/>
                </a:path>
              </a:pathLst>
            </a:custGeom>
          </p:spPr>
        </p:pic>
      </p:grpSp>
      <p:sp>
        <p:nvSpPr>
          <p:cNvPr id="246" name="圆角矩形 245"/>
          <p:cNvSpPr/>
          <p:nvPr/>
        </p:nvSpPr>
        <p:spPr>
          <a:xfrm>
            <a:off x="1366474" y="14031472"/>
            <a:ext cx="2234883" cy="432098"/>
          </a:xfrm>
          <a:prstGeom prst="roundRect">
            <a:avLst>
              <a:gd name="adj" fmla="val 50000"/>
            </a:avLst>
          </a:prstGeom>
          <a:solidFill>
            <a:srgbClr val="D6021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altLang="zh-CN" sz="2400" dirty="0">
                <a:solidFill>
                  <a:prstClr val="white"/>
                </a:solidFill>
                <a:latin typeface="Helvetica Now Text" panose="020B0504030202020204" pitchFamily="34" charset="0"/>
                <a:ea typeface="微软雅黑"/>
              </a:rPr>
              <a:t>IR </a:t>
            </a:r>
            <a:r>
              <a:rPr lang="ko-KR" altLang="en-US" sz="2400" dirty="0">
                <a:solidFill>
                  <a:prstClr val="white"/>
                </a:solidFill>
                <a:latin typeface="Helvetica Now Text" panose="020B0504030202020204" pitchFamily="34" charset="0"/>
                <a:ea typeface="微软雅黑"/>
              </a:rPr>
              <a:t>모드</a:t>
            </a:r>
            <a:endParaRPr lang="ko-KR" altLang="en-US" sz="2400" dirty="0">
              <a:solidFill>
                <a:prstClr val="white"/>
              </a:solidFill>
              <a:latin typeface="Helvetica Now Text" panose="020B0504030202020204" pitchFamily="34" charset="0"/>
              <a:ea typeface="微软雅黑"/>
            </a:endParaRPr>
          </a:p>
        </p:txBody>
      </p:sp>
      <p:sp>
        <p:nvSpPr>
          <p:cNvPr id="248" name="圆角矩形 247"/>
          <p:cNvSpPr/>
          <p:nvPr/>
        </p:nvSpPr>
        <p:spPr>
          <a:xfrm>
            <a:off x="4603978" y="14031472"/>
            <a:ext cx="2993742" cy="43209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D6021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tx1"/>
                </a:solidFill>
                <a:latin typeface="Helvetica Now Text" panose="020B0504030202020204" pitchFamily="34" charset="0"/>
              </a:rPr>
              <a:t>백색광 모드</a:t>
            </a:r>
            <a:endParaRPr lang="ko-KR" altLang="en-US" sz="2400" dirty="0">
              <a:solidFill>
                <a:schemeClr val="tx1"/>
              </a:solidFill>
              <a:latin typeface="Helvetica Now Text" panose="020B0504030202020204" pitchFamily="34" charset="0"/>
            </a:endParaRPr>
          </a:p>
        </p:txBody>
      </p:sp>
      <p:grpSp>
        <p:nvGrpSpPr>
          <p:cNvPr id="249" name="组合 248"/>
          <p:cNvGrpSpPr/>
          <p:nvPr/>
        </p:nvGrpSpPr>
        <p:grpSpPr>
          <a:xfrm>
            <a:off x="8409154" y="14028932"/>
            <a:ext cx="2708087" cy="465108"/>
            <a:chOff x="11390664" y="1986300"/>
            <a:chExt cx="2234883" cy="465108"/>
          </a:xfrm>
          <a:effectLst/>
        </p:grpSpPr>
        <p:sp>
          <p:nvSpPr>
            <p:cNvPr id="250" name="圆角矩形 249"/>
            <p:cNvSpPr/>
            <p:nvPr/>
          </p:nvSpPr>
          <p:spPr>
            <a:xfrm>
              <a:off x="11390664" y="1988840"/>
              <a:ext cx="2234883" cy="43209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D6021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2000" dirty="0">
                <a:solidFill>
                  <a:schemeClr val="tx1"/>
                </a:solidFill>
                <a:latin typeface="Helvetica Now Text" panose="020B0504030202020204" pitchFamily="34" charset="0"/>
              </a:endParaRPr>
            </a:p>
          </p:txBody>
        </p:sp>
        <p:sp>
          <p:nvSpPr>
            <p:cNvPr id="251" name="任意多边形 250"/>
            <p:cNvSpPr/>
            <p:nvPr/>
          </p:nvSpPr>
          <p:spPr>
            <a:xfrm>
              <a:off x="11395853" y="1986300"/>
              <a:ext cx="1243078" cy="435150"/>
            </a:xfrm>
            <a:custGeom>
              <a:avLst/>
              <a:gdLst>
                <a:gd name="connsiteX0" fmla="*/ 216049 w 1290655"/>
                <a:gd name="connsiteY0" fmla="*/ 0 h 432098"/>
                <a:gd name="connsiteX1" fmla="*/ 1289278 w 1290655"/>
                <a:gd name="connsiteY1" fmla="*/ 0 h 432098"/>
                <a:gd name="connsiteX2" fmla="*/ 1290655 w 1290655"/>
                <a:gd name="connsiteY2" fmla="*/ 139 h 432098"/>
                <a:gd name="connsiteX3" fmla="*/ 1012439 w 1290655"/>
                <a:gd name="connsiteY3" fmla="*/ 432098 h 432098"/>
                <a:gd name="connsiteX4" fmla="*/ 216049 w 1290655"/>
                <a:gd name="connsiteY4" fmla="*/ 432098 h 432098"/>
                <a:gd name="connsiteX5" fmla="*/ 0 w 1290655"/>
                <a:gd name="connsiteY5" fmla="*/ 216049 h 432098"/>
                <a:gd name="connsiteX6" fmla="*/ 216049 w 1290655"/>
                <a:gd name="connsiteY6" fmla="*/ 0 h 432098"/>
                <a:gd name="connsiteX0" fmla="*/ 216049 w 1290655"/>
                <a:gd name="connsiteY0" fmla="*/ 0 h 432098"/>
                <a:gd name="connsiteX1" fmla="*/ 1289278 w 1290655"/>
                <a:gd name="connsiteY1" fmla="*/ 0 h 432098"/>
                <a:gd name="connsiteX2" fmla="*/ 1290655 w 1290655"/>
                <a:gd name="connsiteY2" fmla="*/ 139 h 432098"/>
                <a:gd name="connsiteX3" fmla="*/ 1141979 w 1290655"/>
                <a:gd name="connsiteY3" fmla="*/ 432098 h 432098"/>
                <a:gd name="connsiteX4" fmla="*/ 216049 w 1290655"/>
                <a:gd name="connsiteY4" fmla="*/ 432098 h 432098"/>
                <a:gd name="connsiteX5" fmla="*/ 0 w 1290655"/>
                <a:gd name="connsiteY5" fmla="*/ 216049 h 432098"/>
                <a:gd name="connsiteX6" fmla="*/ 216049 w 1290655"/>
                <a:gd name="connsiteY6" fmla="*/ 0 h 432098"/>
                <a:gd name="connsiteX0" fmla="*/ 216049 w 1289278"/>
                <a:gd name="connsiteY0" fmla="*/ 0 h 432098"/>
                <a:gd name="connsiteX1" fmla="*/ 1289278 w 1289278"/>
                <a:gd name="connsiteY1" fmla="*/ 0 h 432098"/>
                <a:gd name="connsiteX2" fmla="*/ 1239855 w 1289278"/>
                <a:gd name="connsiteY2" fmla="*/ 7759 h 432098"/>
                <a:gd name="connsiteX3" fmla="*/ 1141979 w 1289278"/>
                <a:gd name="connsiteY3" fmla="*/ 432098 h 432098"/>
                <a:gd name="connsiteX4" fmla="*/ 216049 w 1289278"/>
                <a:gd name="connsiteY4" fmla="*/ 432098 h 432098"/>
                <a:gd name="connsiteX5" fmla="*/ 0 w 1289278"/>
                <a:gd name="connsiteY5" fmla="*/ 216049 h 432098"/>
                <a:gd name="connsiteX6" fmla="*/ 216049 w 1289278"/>
                <a:gd name="connsiteY6" fmla="*/ 0 h 432098"/>
                <a:gd name="connsiteX0" fmla="*/ 216049 w 1239855"/>
                <a:gd name="connsiteY0" fmla="*/ 2540 h 434638"/>
                <a:gd name="connsiteX1" fmla="*/ 1205458 w 1239855"/>
                <a:gd name="connsiteY1" fmla="*/ 0 h 434638"/>
                <a:gd name="connsiteX2" fmla="*/ 1239855 w 1239855"/>
                <a:gd name="connsiteY2" fmla="*/ 10299 h 434638"/>
                <a:gd name="connsiteX3" fmla="*/ 1141979 w 1239855"/>
                <a:gd name="connsiteY3" fmla="*/ 434638 h 434638"/>
                <a:gd name="connsiteX4" fmla="*/ 216049 w 1239855"/>
                <a:gd name="connsiteY4" fmla="*/ 434638 h 434638"/>
                <a:gd name="connsiteX5" fmla="*/ 0 w 1239855"/>
                <a:gd name="connsiteY5" fmla="*/ 218589 h 434638"/>
                <a:gd name="connsiteX6" fmla="*/ 216049 w 1239855"/>
                <a:gd name="connsiteY6" fmla="*/ 2540 h 434638"/>
                <a:gd name="connsiteX0" fmla="*/ 216049 w 1239855"/>
                <a:gd name="connsiteY0" fmla="*/ 2540 h 434638"/>
                <a:gd name="connsiteX1" fmla="*/ 1205458 w 1239855"/>
                <a:gd name="connsiteY1" fmla="*/ 0 h 434638"/>
                <a:gd name="connsiteX2" fmla="*/ 1239855 w 1239855"/>
                <a:gd name="connsiteY2" fmla="*/ 2679 h 434638"/>
                <a:gd name="connsiteX3" fmla="*/ 1141979 w 1239855"/>
                <a:gd name="connsiteY3" fmla="*/ 434638 h 434638"/>
                <a:gd name="connsiteX4" fmla="*/ 216049 w 1239855"/>
                <a:gd name="connsiteY4" fmla="*/ 434638 h 434638"/>
                <a:gd name="connsiteX5" fmla="*/ 0 w 1239855"/>
                <a:gd name="connsiteY5" fmla="*/ 218589 h 434638"/>
                <a:gd name="connsiteX6" fmla="*/ 216049 w 1239855"/>
                <a:gd name="connsiteY6" fmla="*/ 2540 h 434638"/>
                <a:gd name="connsiteX0" fmla="*/ 216049 w 1239855"/>
                <a:gd name="connsiteY0" fmla="*/ 2540 h 434638"/>
                <a:gd name="connsiteX1" fmla="*/ 1205458 w 1239855"/>
                <a:gd name="connsiteY1" fmla="*/ 0 h 434638"/>
                <a:gd name="connsiteX2" fmla="*/ 1239855 w 1239855"/>
                <a:gd name="connsiteY2" fmla="*/ 2679 h 434638"/>
                <a:gd name="connsiteX3" fmla="*/ 1141979 w 1239855"/>
                <a:gd name="connsiteY3" fmla="*/ 434638 h 434638"/>
                <a:gd name="connsiteX4" fmla="*/ 216049 w 1239855"/>
                <a:gd name="connsiteY4" fmla="*/ 434638 h 434638"/>
                <a:gd name="connsiteX5" fmla="*/ 0 w 1239855"/>
                <a:gd name="connsiteY5" fmla="*/ 218589 h 434638"/>
                <a:gd name="connsiteX6" fmla="*/ 216049 w 1239855"/>
                <a:gd name="connsiteY6" fmla="*/ 2540 h 434638"/>
                <a:gd name="connsiteX0" fmla="*/ 216049 w 1239855"/>
                <a:gd name="connsiteY0" fmla="*/ 2540 h 434638"/>
                <a:gd name="connsiteX1" fmla="*/ 1205458 w 1239855"/>
                <a:gd name="connsiteY1" fmla="*/ 0 h 434638"/>
                <a:gd name="connsiteX2" fmla="*/ 1239855 w 1239855"/>
                <a:gd name="connsiteY2" fmla="*/ 2679 h 434638"/>
                <a:gd name="connsiteX3" fmla="*/ 1141979 w 1239855"/>
                <a:gd name="connsiteY3" fmla="*/ 434638 h 434638"/>
                <a:gd name="connsiteX4" fmla="*/ 216049 w 1239855"/>
                <a:gd name="connsiteY4" fmla="*/ 434638 h 434638"/>
                <a:gd name="connsiteX5" fmla="*/ 0 w 1239855"/>
                <a:gd name="connsiteY5" fmla="*/ 218589 h 434638"/>
                <a:gd name="connsiteX6" fmla="*/ 216049 w 1239855"/>
                <a:gd name="connsiteY6" fmla="*/ 2540 h 434638"/>
                <a:gd name="connsiteX0" fmla="*/ 216167 w 1239973"/>
                <a:gd name="connsiteY0" fmla="*/ 2540 h 434638"/>
                <a:gd name="connsiteX1" fmla="*/ 1205576 w 1239973"/>
                <a:gd name="connsiteY1" fmla="*/ 0 h 434638"/>
                <a:gd name="connsiteX2" fmla="*/ 1239973 w 1239973"/>
                <a:gd name="connsiteY2" fmla="*/ 2679 h 434638"/>
                <a:gd name="connsiteX3" fmla="*/ 1142097 w 1239973"/>
                <a:gd name="connsiteY3" fmla="*/ 434638 h 434638"/>
                <a:gd name="connsiteX4" fmla="*/ 216167 w 1239973"/>
                <a:gd name="connsiteY4" fmla="*/ 434638 h 434638"/>
                <a:gd name="connsiteX5" fmla="*/ 118 w 1239973"/>
                <a:gd name="connsiteY5" fmla="*/ 218589 h 434638"/>
                <a:gd name="connsiteX6" fmla="*/ 216167 w 1239973"/>
                <a:gd name="connsiteY6" fmla="*/ 2540 h 434638"/>
                <a:gd name="connsiteX0" fmla="*/ 216128 w 1239934"/>
                <a:gd name="connsiteY0" fmla="*/ 2540 h 434638"/>
                <a:gd name="connsiteX1" fmla="*/ 1205537 w 1239934"/>
                <a:gd name="connsiteY1" fmla="*/ 0 h 434638"/>
                <a:gd name="connsiteX2" fmla="*/ 1239934 w 1239934"/>
                <a:gd name="connsiteY2" fmla="*/ 2679 h 434638"/>
                <a:gd name="connsiteX3" fmla="*/ 1142058 w 1239934"/>
                <a:gd name="connsiteY3" fmla="*/ 434638 h 434638"/>
                <a:gd name="connsiteX4" fmla="*/ 216128 w 1239934"/>
                <a:gd name="connsiteY4" fmla="*/ 434638 h 434638"/>
                <a:gd name="connsiteX5" fmla="*/ 79 w 1239934"/>
                <a:gd name="connsiteY5" fmla="*/ 218589 h 434638"/>
                <a:gd name="connsiteX6" fmla="*/ 216128 w 1239934"/>
                <a:gd name="connsiteY6" fmla="*/ 2540 h 434638"/>
                <a:gd name="connsiteX0" fmla="*/ 216128 w 1239934"/>
                <a:gd name="connsiteY0" fmla="*/ 2540 h 435150"/>
                <a:gd name="connsiteX1" fmla="*/ 1205537 w 1239934"/>
                <a:gd name="connsiteY1" fmla="*/ 0 h 435150"/>
                <a:gd name="connsiteX2" fmla="*/ 1239934 w 1239934"/>
                <a:gd name="connsiteY2" fmla="*/ 2679 h 435150"/>
                <a:gd name="connsiteX3" fmla="*/ 1142058 w 1239934"/>
                <a:gd name="connsiteY3" fmla="*/ 434638 h 435150"/>
                <a:gd name="connsiteX4" fmla="*/ 216128 w 1239934"/>
                <a:gd name="connsiteY4" fmla="*/ 434638 h 435150"/>
                <a:gd name="connsiteX5" fmla="*/ 79 w 1239934"/>
                <a:gd name="connsiteY5" fmla="*/ 218589 h 435150"/>
                <a:gd name="connsiteX6" fmla="*/ 216128 w 1239934"/>
                <a:gd name="connsiteY6" fmla="*/ 2540 h 435150"/>
                <a:gd name="connsiteX0" fmla="*/ 216128 w 1239934"/>
                <a:gd name="connsiteY0" fmla="*/ 2540 h 435150"/>
                <a:gd name="connsiteX1" fmla="*/ 1205537 w 1239934"/>
                <a:gd name="connsiteY1" fmla="*/ 0 h 435150"/>
                <a:gd name="connsiteX2" fmla="*/ 1239934 w 1239934"/>
                <a:gd name="connsiteY2" fmla="*/ 2679 h 435150"/>
                <a:gd name="connsiteX3" fmla="*/ 1154635 w 1239934"/>
                <a:gd name="connsiteY3" fmla="*/ 434638 h 435150"/>
                <a:gd name="connsiteX4" fmla="*/ 216128 w 1239934"/>
                <a:gd name="connsiteY4" fmla="*/ 434638 h 435150"/>
                <a:gd name="connsiteX5" fmla="*/ 79 w 1239934"/>
                <a:gd name="connsiteY5" fmla="*/ 218589 h 435150"/>
                <a:gd name="connsiteX6" fmla="*/ 216128 w 1239934"/>
                <a:gd name="connsiteY6" fmla="*/ 2540 h 435150"/>
                <a:gd name="connsiteX0" fmla="*/ 216128 w 1243078"/>
                <a:gd name="connsiteY0" fmla="*/ 5576 h 438186"/>
                <a:gd name="connsiteX1" fmla="*/ 1205537 w 1243078"/>
                <a:gd name="connsiteY1" fmla="*/ 3036 h 438186"/>
                <a:gd name="connsiteX2" fmla="*/ 1243078 w 1243078"/>
                <a:gd name="connsiteY2" fmla="*/ 0 h 438186"/>
                <a:gd name="connsiteX3" fmla="*/ 1154635 w 1243078"/>
                <a:gd name="connsiteY3" fmla="*/ 437674 h 438186"/>
                <a:gd name="connsiteX4" fmla="*/ 216128 w 1243078"/>
                <a:gd name="connsiteY4" fmla="*/ 437674 h 438186"/>
                <a:gd name="connsiteX5" fmla="*/ 79 w 1243078"/>
                <a:gd name="connsiteY5" fmla="*/ 221625 h 438186"/>
                <a:gd name="connsiteX6" fmla="*/ 216128 w 1243078"/>
                <a:gd name="connsiteY6" fmla="*/ 5576 h 438186"/>
                <a:gd name="connsiteX0" fmla="*/ 216128 w 1243078"/>
                <a:gd name="connsiteY0" fmla="*/ 2540 h 435150"/>
                <a:gd name="connsiteX1" fmla="*/ 1205537 w 1243078"/>
                <a:gd name="connsiteY1" fmla="*/ 0 h 435150"/>
                <a:gd name="connsiteX2" fmla="*/ 1243078 w 1243078"/>
                <a:gd name="connsiteY2" fmla="*/ 774 h 435150"/>
                <a:gd name="connsiteX3" fmla="*/ 1154635 w 1243078"/>
                <a:gd name="connsiteY3" fmla="*/ 434638 h 435150"/>
                <a:gd name="connsiteX4" fmla="*/ 216128 w 1243078"/>
                <a:gd name="connsiteY4" fmla="*/ 434638 h 435150"/>
                <a:gd name="connsiteX5" fmla="*/ 79 w 1243078"/>
                <a:gd name="connsiteY5" fmla="*/ 218589 h 435150"/>
                <a:gd name="connsiteX6" fmla="*/ 216128 w 1243078"/>
                <a:gd name="connsiteY6" fmla="*/ 2540 h 435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078" h="435150">
                  <a:moveTo>
                    <a:pt x="216128" y="2540"/>
                  </a:moveTo>
                  <a:lnTo>
                    <a:pt x="1205537" y="0"/>
                  </a:lnTo>
                  <a:lnTo>
                    <a:pt x="1243078" y="774"/>
                  </a:lnTo>
                  <a:lnTo>
                    <a:pt x="1154635" y="434638"/>
                  </a:lnTo>
                  <a:lnTo>
                    <a:pt x="216128" y="434638"/>
                  </a:lnTo>
                  <a:cubicBezTo>
                    <a:pt x="99952" y="442258"/>
                    <a:pt x="3223" y="364580"/>
                    <a:pt x="79" y="218589"/>
                  </a:cubicBezTo>
                  <a:cubicBezTo>
                    <a:pt x="-3065" y="72598"/>
                    <a:pt x="88947" y="2540"/>
                    <a:pt x="216128" y="2540"/>
                  </a:cubicBezTo>
                  <a:close/>
                </a:path>
              </a:pathLst>
            </a:custGeom>
            <a:solidFill>
              <a:srgbClr val="D6021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2000" dirty="0">
                <a:solidFill>
                  <a:prstClr val="white"/>
                </a:solidFill>
                <a:latin typeface="Helvetica Now Text" panose="020B0504030202020204" pitchFamily="34" charset="0"/>
              </a:endParaRPr>
            </a:p>
          </p:txBody>
        </p:sp>
        <p:sp>
          <p:nvSpPr>
            <p:cNvPr id="252" name="矩形 251"/>
            <p:cNvSpPr/>
            <p:nvPr/>
          </p:nvSpPr>
          <p:spPr>
            <a:xfrm>
              <a:off x="11733468" y="1989743"/>
              <a:ext cx="16102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2400" dirty="0">
                  <a:solidFill>
                    <a:prstClr val="white"/>
                  </a:solidFill>
                  <a:latin typeface="Helvetica Now Text" panose="020B0504030202020204" pitchFamily="34" charset="0"/>
                </a:rPr>
                <a:t>스마트  </a:t>
              </a:r>
              <a:r>
                <a:rPr lang="ko-KR" altLang="en-US" sz="2400" dirty="0">
                  <a:solidFill>
                    <a:srgbClr val="D60211"/>
                  </a:solidFill>
                  <a:latin typeface="Helvetica Now Text" panose="020B0504030202020204" pitchFamily="34" charset="0"/>
                </a:rPr>
                <a:t>모드</a:t>
              </a:r>
              <a:endParaRPr lang="ko-KR" altLang="en-US" sz="2400" dirty="0">
                <a:solidFill>
                  <a:srgbClr val="D60211"/>
                </a:solidFill>
                <a:latin typeface="Helvetica Now Text" panose="020B0504030202020204" pitchFamily="34" charset="0"/>
              </a:endParaRPr>
            </a:p>
          </p:txBody>
        </p:sp>
      </p:grpSp>
      <p:sp>
        <p:nvSpPr>
          <p:cNvPr id="438" name="矩形 437"/>
          <p:cNvSpPr/>
          <p:nvPr/>
        </p:nvSpPr>
        <p:spPr>
          <a:xfrm>
            <a:off x="8391597" y="14560109"/>
            <a:ext cx="26746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zh-CN" sz="2400" dirty="0">
                <a:latin typeface="Helvetica Now Text" panose="020B0504030202020204" pitchFamily="34" charset="0"/>
                <a:ea typeface="Microsoft YaHei" panose="020B0503020204020204" pitchFamily="34" charset="-122"/>
              </a:rPr>
              <a:t>IR + </a:t>
            </a:r>
            <a:r>
              <a:rPr lang="ko-KR" altLang="en-US" sz="2400" dirty="0">
                <a:latin typeface="Helvetica Now Text" panose="020B0504030202020204" pitchFamily="34" charset="0"/>
                <a:ea typeface="Microsoft YaHei" panose="020B0503020204020204" pitchFamily="34" charset="-122"/>
              </a:rPr>
              <a:t>백색광</a:t>
            </a:r>
            <a:endParaRPr lang="zh-CN" altLang="en-US" sz="2400" dirty="0">
              <a:latin typeface="Helvetica Now Text" panose="020B050403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440" name="矩形 439"/>
          <p:cNvSpPr/>
          <p:nvPr/>
        </p:nvSpPr>
        <p:spPr>
          <a:xfrm>
            <a:off x="1390672" y="9979263"/>
            <a:ext cx="9429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24"/>
              </a:spcAft>
            </a:pPr>
            <a:r>
              <a:rPr lang="ko-KR" altLang="en-US" sz="3200" b="1" dirty="0">
                <a:solidFill>
                  <a:srgbClr val="333333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다양한 요구사항을 충족하는 유연한 선택</a:t>
            </a:r>
            <a:endParaRPr lang="zh-CN" altLang="en-US" sz="3200" b="1" dirty="0">
              <a:solidFill>
                <a:srgbClr val="333333"/>
              </a:solidFill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11337" y="0"/>
            <a:ext cx="6584109" cy="6533324"/>
          </a:xfrm>
          <a:prstGeom prst="rect">
            <a:avLst/>
          </a:prstGeom>
          <a:gradFill>
            <a:gsLst>
              <a:gs pos="23000">
                <a:srgbClr val="333333">
                  <a:alpha val="55000"/>
                </a:srgbClr>
              </a:gs>
              <a:gs pos="100000">
                <a:srgbClr val="333333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1" name="矩形 440"/>
          <p:cNvSpPr/>
          <p:nvPr/>
        </p:nvSpPr>
        <p:spPr>
          <a:xfrm>
            <a:off x="7425519" y="0"/>
            <a:ext cx="4766803" cy="6533324"/>
          </a:xfrm>
          <a:prstGeom prst="rect">
            <a:avLst/>
          </a:prstGeom>
          <a:gradFill>
            <a:gsLst>
              <a:gs pos="30000">
                <a:srgbClr val="333333">
                  <a:alpha val="0"/>
                </a:srgbClr>
              </a:gs>
              <a:gs pos="100000">
                <a:schemeClr val="tx1">
                  <a:alpha val="11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/>
          <p:cNvSpPr/>
          <p:nvPr/>
        </p:nvSpPr>
        <p:spPr>
          <a:xfrm>
            <a:off x="8924922" y="974689"/>
            <a:ext cx="3028318" cy="3028318"/>
          </a:xfrm>
          <a:prstGeom prst="ellipse">
            <a:avLst/>
          </a:prstGeom>
          <a:solidFill>
            <a:srgbClr val="D70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54">
              <a:latin typeface="Helvetica Now Text" panose="020B0504030202020204" pitchFamily="34" charset="0"/>
              <a:sym typeface="Arial" panose="020B0604020202020204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57" t="27313" r="42428" b="28498"/>
          <a:stretch/>
        </p:blipFill>
        <p:spPr>
          <a:xfrm>
            <a:off x="9168452" y="-121333"/>
            <a:ext cx="2478293" cy="11756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1" t="22980" r="19500" b="24246"/>
          <a:stretch/>
        </p:blipFill>
        <p:spPr>
          <a:xfrm>
            <a:off x="8687122" y="1994322"/>
            <a:ext cx="2651437" cy="1403052"/>
          </a:xfrm>
          <a:prstGeom prst="rect">
            <a:avLst/>
          </a:prstGeom>
        </p:spPr>
      </p:pic>
      <p:sp>
        <p:nvSpPr>
          <p:cNvPr id="85" name="椭圆 84"/>
          <p:cNvSpPr/>
          <p:nvPr/>
        </p:nvSpPr>
        <p:spPr>
          <a:xfrm>
            <a:off x="-3764562" y="-3530503"/>
            <a:ext cx="8542587" cy="8542587"/>
          </a:xfrm>
          <a:prstGeom prst="ellipse">
            <a:avLst/>
          </a:prstGeom>
          <a:noFill/>
          <a:ln w="2032000">
            <a:solidFill>
              <a:srgbClr val="333333">
                <a:alpha val="2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16" dirty="0">
                <a:latin typeface="Helvetica Now Text" panose="020B0504030202020204" pitchFamily="34" charset="0"/>
                <a:sym typeface="Arial" panose="020B0604020202020204" pitchFamily="34" charset="0"/>
              </a:rPr>
              <a:t>.</a:t>
            </a:r>
            <a:endParaRPr lang="zh-CN" altLang="en-US" sz="1616" dirty="0">
              <a:latin typeface="Helvetica Now Text" panose="020B050403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85196" y="2238144"/>
            <a:ext cx="6325376" cy="175496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sz="5402" b="1" dirty="0" smtClean="0">
                <a:solidFill>
                  <a:schemeClr val="bg1"/>
                </a:solidFill>
                <a:effectLst>
                  <a:outerShdw blurRad="63500" sx="102000" sy="102000" algn="ctr" rotWithShape="0">
                    <a:schemeClr val="tx1">
                      <a:alpha val="40000"/>
                    </a:schemeClr>
                  </a:outerShdw>
                </a:effectLst>
                <a:latin typeface="Helvetica Now Text" panose="020B050403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Smart Hybrid Light Camera</a:t>
            </a:r>
            <a:endParaRPr lang="zh-CN" altLang="en-US" sz="5402" b="1" dirty="0">
              <a:solidFill>
                <a:schemeClr val="bg1"/>
              </a:solidFill>
              <a:effectLst>
                <a:outerShdw blurRad="63500" sx="102000" sy="102000" algn="ctr" rotWithShape="0">
                  <a:schemeClr val="tx1">
                    <a:alpha val="40000"/>
                  </a:schemeClr>
                </a:outerShdw>
              </a:effectLst>
              <a:latin typeface="Helvetica Now Text" panose="020B050403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601288" y="1554673"/>
            <a:ext cx="2009832" cy="347933"/>
          </a:xfrm>
          <a:prstGeom prst="roundRect">
            <a:avLst>
              <a:gd name="adj" fmla="val 50000"/>
            </a:avLst>
          </a:prstGeom>
          <a:solidFill>
            <a:srgbClr val="D70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latin typeface="Helvetica Now Text" panose="020B0504030202020204" pitchFamily="34" charset="0"/>
              </a:rPr>
              <a:t>Turbo HD</a:t>
            </a:r>
            <a:endParaRPr lang="zh-CN" altLang="en-US" sz="2400" dirty="0">
              <a:latin typeface="Helvetica Now Text" panose="020B050403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85194" y="4307787"/>
            <a:ext cx="41076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chemeClr val="bg1"/>
                </a:solidFill>
                <a:latin typeface="Helvetica Now Text" panose="020B050403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다양한 요구 사항에 적합한 스마트 조명</a:t>
            </a:r>
          </a:p>
        </p:txBody>
      </p:sp>
      <p:sp>
        <p:nvSpPr>
          <p:cNvPr id="3" name="圆角矩形标注 2"/>
          <p:cNvSpPr/>
          <p:nvPr/>
        </p:nvSpPr>
        <p:spPr>
          <a:xfrm>
            <a:off x="9330611" y="11058621"/>
            <a:ext cx="2326607" cy="408643"/>
          </a:xfrm>
          <a:prstGeom prst="wedgeRoundRectCallout">
            <a:avLst>
              <a:gd name="adj1" fmla="val 4418"/>
              <a:gd name="adj2" fmla="val 97461"/>
              <a:gd name="adj3" fmla="val 16667"/>
            </a:avLst>
          </a:prstGeom>
          <a:solidFill>
            <a:schemeClr val="bg1"/>
          </a:solidFill>
          <a:ln w="12700">
            <a:solidFill>
              <a:srgbClr val="D60211">
                <a:alpha val="70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200" dirty="0" smtClean="0">
                <a:solidFill>
                  <a:srgbClr val="D60211"/>
                </a:solidFill>
                <a:latin typeface="Helvetica Now Text" panose="020B0504030202020204" pitchFamily="34" charset="0"/>
              </a:rPr>
              <a:t>추천</a:t>
            </a:r>
            <a:endParaRPr lang="zh-CN" altLang="en-US" sz="2200" dirty="0">
              <a:solidFill>
                <a:srgbClr val="D60211"/>
              </a:solidFill>
              <a:latin typeface="Helvetica Now Text" panose="020B0504030202020204" pitchFamily="34" charset="0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1607364" y="34668403"/>
            <a:ext cx="8862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24"/>
              </a:spcAft>
            </a:pPr>
            <a:r>
              <a:rPr lang="ko-KR" altLang="en-US" sz="3200" b="1" dirty="0">
                <a:solidFill>
                  <a:srgbClr val="333333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야간 영상 성능</a:t>
            </a:r>
            <a:endParaRPr lang="en-US" altLang="zh-CN" sz="3200" b="1" dirty="0">
              <a:solidFill>
                <a:srgbClr val="333333"/>
              </a:solidFill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75" y="35572322"/>
            <a:ext cx="5432058" cy="3585452"/>
          </a:xfrm>
          <a:prstGeom prst="roundRect">
            <a:avLst>
              <a:gd name="adj" fmla="val 1952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10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958" y="35572321"/>
            <a:ext cx="5401012" cy="3585453"/>
          </a:xfrm>
          <a:prstGeom prst="roundRect">
            <a:avLst>
              <a:gd name="adj" fmla="val 1952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sp>
        <p:nvSpPr>
          <p:cNvPr id="97" name="文本框 96"/>
          <p:cNvSpPr txBox="1"/>
          <p:nvPr/>
        </p:nvSpPr>
        <p:spPr>
          <a:xfrm>
            <a:off x="1900418" y="39921300"/>
            <a:ext cx="24260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i="1" u="sng" dirty="0" smtClean="0">
                <a:latin typeface="Helvetica Now Text" panose="020B0504030202020204" pitchFamily="34" charset="0"/>
                <a:cs typeface="Arial" panose="020B0604020202020204" pitchFamily="34" charset="0"/>
              </a:rPr>
              <a:t>IR on   </a:t>
            </a:r>
            <a:endParaRPr lang="zh-CN" altLang="en-US" sz="2400" b="1" i="1" u="sng" dirty="0"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文本框 97"/>
          <p:cNvSpPr txBox="1"/>
          <p:nvPr/>
        </p:nvSpPr>
        <p:spPr>
          <a:xfrm>
            <a:off x="7801671" y="39921299"/>
            <a:ext cx="2946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i="1" u="sng" dirty="0">
                <a:solidFill>
                  <a:srgbClr val="C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White </a:t>
            </a:r>
            <a:r>
              <a:rPr lang="en-US" altLang="zh-CN" sz="2400" b="1" i="1" u="sng" dirty="0" smtClean="0">
                <a:solidFill>
                  <a:srgbClr val="C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lights on  </a:t>
            </a:r>
            <a:endParaRPr lang="zh-CN" altLang="en-US" sz="2400" b="1" i="1" u="sng" dirty="0">
              <a:solidFill>
                <a:srgbClr val="C00000"/>
              </a:solidFill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1230205" y="39376701"/>
            <a:ext cx="3766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elvetica Now Text" panose="020B0504030202020204" pitchFamily="34" charset="0"/>
                <a:cs typeface="Arial" panose="020B0604020202020204" pitchFamily="34" charset="0"/>
              </a:rPr>
              <a:t>흑백 이미</a:t>
            </a:r>
            <a:endParaRPr lang="zh-CN" altLang="en-US" sz="2400" dirty="0"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7922397" y="39376701"/>
            <a:ext cx="2704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solidFill>
                  <a:srgbClr val="C00000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컬러 이미지</a:t>
            </a:r>
            <a:endParaRPr lang="zh-CN" altLang="en-US" sz="2400" dirty="0">
              <a:solidFill>
                <a:srgbClr val="C00000"/>
              </a:solidFill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s://hik-newportalpubs3.s3.ap-southeast-1.amazonaws.com/prd/public/all/product/model/thumb/43d484ee-5404-48b2-ae37-5996896c7e5a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9609" y="1304365"/>
            <a:ext cx="1607130" cy="1607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2" descr="https://hik-newportalpubs3.s3.ap-southeast-1.amazonaws.com/prd/public/all/product/model/thumb/43d484ee-5404-48b2-ae37-5996896c7e5a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769" y="18303240"/>
            <a:ext cx="1363777" cy="1363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2310689" y="19452877"/>
            <a:ext cx="2294659" cy="2439026"/>
            <a:chOff x="2310689" y="19452877"/>
            <a:chExt cx="2294659" cy="2439026"/>
          </a:xfrm>
        </p:grpSpPr>
        <p:sp>
          <p:nvSpPr>
            <p:cNvPr id="197" name="圆角矩形 196"/>
            <p:cNvSpPr/>
            <p:nvPr/>
          </p:nvSpPr>
          <p:spPr>
            <a:xfrm rot="21141586">
              <a:off x="4322026" y="19462508"/>
              <a:ext cx="283322" cy="92259"/>
            </a:xfrm>
            <a:prstGeom prst="roundRect">
              <a:avLst/>
            </a:prstGeom>
            <a:solidFill>
              <a:srgbClr val="D60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191" name="流程图: 手动输入 47"/>
            <p:cNvSpPr/>
            <p:nvPr/>
          </p:nvSpPr>
          <p:spPr>
            <a:xfrm>
              <a:off x="2310689" y="19452877"/>
              <a:ext cx="2282191" cy="2439026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" fmla="*/ 0 w 10111"/>
                <a:gd name="connsiteY0" fmla="*/ 6227 h 10000"/>
                <a:gd name="connsiteX1" fmla="*/ 10111 w 10111"/>
                <a:gd name="connsiteY1" fmla="*/ 0 h 10000"/>
                <a:gd name="connsiteX2" fmla="*/ 10111 w 10111"/>
                <a:gd name="connsiteY2" fmla="*/ 10000 h 10000"/>
                <a:gd name="connsiteX3" fmla="*/ 111 w 10111"/>
                <a:gd name="connsiteY3" fmla="*/ 10000 h 10000"/>
                <a:gd name="connsiteX4" fmla="*/ 0 w 10111"/>
                <a:gd name="connsiteY4" fmla="*/ 6227 h 10000"/>
                <a:gd name="connsiteX0" fmla="*/ 591 w 10000"/>
                <a:gd name="connsiteY0" fmla="*/ 0 h 10589"/>
                <a:gd name="connsiteX1" fmla="*/ 10000 w 10000"/>
                <a:gd name="connsiteY1" fmla="*/ 589 h 10589"/>
                <a:gd name="connsiteX2" fmla="*/ 10000 w 10000"/>
                <a:gd name="connsiteY2" fmla="*/ 10589 h 10589"/>
                <a:gd name="connsiteX3" fmla="*/ 0 w 10000"/>
                <a:gd name="connsiteY3" fmla="*/ 10589 h 10589"/>
                <a:gd name="connsiteX4" fmla="*/ 591 w 10000"/>
                <a:gd name="connsiteY4" fmla="*/ 0 h 10589"/>
                <a:gd name="connsiteX0" fmla="*/ 591 w 10000"/>
                <a:gd name="connsiteY0" fmla="*/ 0 h 10589"/>
                <a:gd name="connsiteX1" fmla="*/ 9899 w 10000"/>
                <a:gd name="connsiteY1" fmla="*/ 7184 h 10589"/>
                <a:gd name="connsiteX2" fmla="*/ 10000 w 10000"/>
                <a:gd name="connsiteY2" fmla="*/ 10589 h 10589"/>
                <a:gd name="connsiteX3" fmla="*/ 0 w 10000"/>
                <a:gd name="connsiteY3" fmla="*/ 10589 h 10589"/>
                <a:gd name="connsiteX4" fmla="*/ 591 w 10000"/>
                <a:gd name="connsiteY4" fmla="*/ 0 h 10589"/>
                <a:gd name="connsiteX0" fmla="*/ 591 w 9906"/>
                <a:gd name="connsiteY0" fmla="*/ 0 h 10589"/>
                <a:gd name="connsiteX1" fmla="*/ 9899 w 9906"/>
                <a:gd name="connsiteY1" fmla="*/ 7184 h 10589"/>
                <a:gd name="connsiteX2" fmla="*/ 9876 w 9906"/>
                <a:gd name="connsiteY2" fmla="*/ 8468 h 10589"/>
                <a:gd name="connsiteX3" fmla="*/ 0 w 9906"/>
                <a:gd name="connsiteY3" fmla="*/ 10589 h 10589"/>
                <a:gd name="connsiteX4" fmla="*/ 591 w 9906"/>
                <a:gd name="connsiteY4" fmla="*/ 0 h 10589"/>
                <a:gd name="connsiteX0" fmla="*/ 597 w 9970"/>
                <a:gd name="connsiteY0" fmla="*/ 0 h 10000"/>
                <a:gd name="connsiteX1" fmla="*/ 9326 w 9970"/>
                <a:gd name="connsiteY1" fmla="*/ 2381 h 10000"/>
                <a:gd name="connsiteX2" fmla="*/ 9970 w 9970"/>
                <a:gd name="connsiteY2" fmla="*/ 7997 h 10000"/>
                <a:gd name="connsiteX3" fmla="*/ 0 w 9970"/>
                <a:gd name="connsiteY3" fmla="*/ 10000 h 10000"/>
                <a:gd name="connsiteX4" fmla="*/ 597 w 9970"/>
                <a:gd name="connsiteY4" fmla="*/ 0 h 10000"/>
                <a:gd name="connsiteX0" fmla="*/ 599 w 10334"/>
                <a:gd name="connsiteY0" fmla="*/ 0 h 10000"/>
                <a:gd name="connsiteX1" fmla="*/ 9354 w 10334"/>
                <a:gd name="connsiteY1" fmla="*/ 2381 h 10000"/>
                <a:gd name="connsiteX2" fmla="*/ 10334 w 10334"/>
                <a:gd name="connsiteY2" fmla="*/ 2597 h 10000"/>
                <a:gd name="connsiteX3" fmla="*/ 0 w 10334"/>
                <a:gd name="connsiteY3" fmla="*/ 10000 h 10000"/>
                <a:gd name="connsiteX4" fmla="*/ 599 w 10334"/>
                <a:gd name="connsiteY4" fmla="*/ 0 h 10000"/>
                <a:gd name="connsiteX0" fmla="*/ 4 w 9739"/>
                <a:gd name="connsiteY0" fmla="*/ 0 h 23541"/>
                <a:gd name="connsiteX1" fmla="*/ 8759 w 9739"/>
                <a:gd name="connsiteY1" fmla="*/ 2381 h 23541"/>
                <a:gd name="connsiteX2" fmla="*/ 9739 w 9739"/>
                <a:gd name="connsiteY2" fmla="*/ 2597 h 23541"/>
                <a:gd name="connsiteX3" fmla="*/ 7014 w 9739"/>
                <a:gd name="connsiteY3" fmla="*/ 23541 h 23541"/>
                <a:gd name="connsiteX4" fmla="*/ 4 w 9739"/>
                <a:gd name="connsiteY4" fmla="*/ 0 h 23541"/>
                <a:gd name="connsiteX0" fmla="*/ 6 w 8242"/>
                <a:gd name="connsiteY0" fmla="*/ 5290 h 9079"/>
                <a:gd name="connsiteX1" fmla="*/ 7236 w 8242"/>
                <a:gd name="connsiteY1" fmla="*/ 90 h 9079"/>
                <a:gd name="connsiteX2" fmla="*/ 8242 w 8242"/>
                <a:gd name="connsiteY2" fmla="*/ 182 h 9079"/>
                <a:gd name="connsiteX3" fmla="*/ 5444 w 8242"/>
                <a:gd name="connsiteY3" fmla="*/ 9079 h 9079"/>
                <a:gd name="connsiteX4" fmla="*/ 6 w 8242"/>
                <a:gd name="connsiteY4" fmla="*/ 5290 h 9079"/>
                <a:gd name="connsiteX0" fmla="*/ 7 w 10000"/>
                <a:gd name="connsiteY0" fmla="*/ 5893 h 10066"/>
                <a:gd name="connsiteX1" fmla="*/ 8779 w 10000"/>
                <a:gd name="connsiteY1" fmla="*/ 165 h 10066"/>
                <a:gd name="connsiteX2" fmla="*/ 10000 w 10000"/>
                <a:gd name="connsiteY2" fmla="*/ 266 h 10066"/>
                <a:gd name="connsiteX3" fmla="*/ 6605 w 10000"/>
                <a:gd name="connsiteY3" fmla="*/ 10066 h 10066"/>
                <a:gd name="connsiteX4" fmla="*/ 7 w 10000"/>
                <a:gd name="connsiteY4" fmla="*/ 5893 h 10066"/>
                <a:gd name="connsiteX0" fmla="*/ 5 w 11352"/>
                <a:gd name="connsiteY0" fmla="*/ 7754 h 10022"/>
                <a:gd name="connsiteX1" fmla="*/ 10131 w 11352"/>
                <a:gd name="connsiteY1" fmla="*/ 121 h 10022"/>
                <a:gd name="connsiteX2" fmla="*/ 11352 w 11352"/>
                <a:gd name="connsiteY2" fmla="*/ 222 h 10022"/>
                <a:gd name="connsiteX3" fmla="*/ 7957 w 11352"/>
                <a:gd name="connsiteY3" fmla="*/ 10022 h 10022"/>
                <a:gd name="connsiteX4" fmla="*/ 5 w 11352"/>
                <a:gd name="connsiteY4" fmla="*/ 7754 h 10022"/>
                <a:gd name="connsiteX0" fmla="*/ 0 w 11347"/>
                <a:gd name="connsiteY0" fmla="*/ 7754 h 10022"/>
                <a:gd name="connsiteX1" fmla="*/ 10126 w 11347"/>
                <a:gd name="connsiteY1" fmla="*/ 121 h 10022"/>
                <a:gd name="connsiteX2" fmla="*/ 11347 w 11347"/>
                <a:gd name="connsiteY2" fmla="*/ 222 h 10022"/>
                <a:gd name="connsiteX3" fmla="*/ 7952 w 11347"/>
                <a:gd name="connsiteY3" fmla="*/ 10022 h 10022"/>
                <a:gd name="connsiteX4" fmla="*/ 0 w 11347"/>
                <a:gd name="connsiteY4" fmla="*/ 7754 h 10022"/>
                <a:gd name="connsiteX0" fmla="*/ 0 w 11347"/>
                <a:gd name="connsiteY0" fmla="*/ 7754 h 10022"/>
                <a:gd name="connsiteX1" fmla="*/ 10126 w 11347"/>
                <a:gd name="connsiteY1" fmla="*/ 121 h 10022"/>
                <a:gd name="connsiteX2" fmla="*/ 11347 w 11347"/>
                <a:gd name="connsiteY2" fmla="*/ 222 h 10022"/>
                <a:gd name="connsiteX3" fmla="*/ 7952 w 11347"/>
                <a:gd name="connsiteY3" fmla="*/ 10022 h 10022"/>
                <a:gd name="connsiteX4" fmla="*/ 0 w 11347"/>
                <a:gd name="connsiteY4" fmla="*/ 7754 h 10022"/>
                <a:gd name="connsiteX0" fmla="*/ 0 w 11347"/>
                <a:gd name="connsiteY0" fmla="*/ 7690 h 9958"/>
                <a:gd name="connsiteX1" fmla="*/ 10126 w 11347"/>
                <a:gd name="connsiteY1" fmla="*/ 57 h 9958"/>
                <a:gd name="connsiteX2" fmla="*/ 11347 w 11347"/>
                <a:gd name="connsiteY2" fmla="*/ 158 h 9958"/>
                <a:gd name="connsiteX3" fmla="*/ 7952 w 11347"/>
                <a:gd name="connsiteY3" fmla="*/ 9958 h 9958"/>
                <a:gd name="connsiteX4" fmla="*/ 0 w 11347"/>
                <a:gd name="connsiteY4" fmla="*/ 7690 h 9958"/>
                <a:gd name="connsiteX0" fmla="*/ 0 w 10000"/>
                <a:gd name="connsiteY0" fmla="*/ 7787 h 10065"/>
                <a:gd name="connsiteX1" fmla="*/ 8924 w 10000"/>
                <a:gd name="connsiteY1" fmla="*/ 122 h 10065"/>
                <a:gd name="connsiteX2" fmla="*/ 10000 w 10000"/>
                <a:gd name="connsiteY2" fmla="*/ 224 h 10065"/>
                <a:gd name="connsiteX3" fmla="*/ 7008 w 10000"/>
                <a:gd name="connsiteY3" fmla="*/ 10065 h 10065"/>
                <a:gd name="connsiteX4" fmla="*/ 0 w 10000"/>
                <a:gd name="connsiteY4" fmla="*/ 7787 h 10065"/>
                <a:gd name="connsiteX0" fmla="*/ 0 w 10000"/>
                <a:gd name="connsiteY0" fmla="*/ 7666 h 9944"/>
                <a:gd name="connsiteX1" fmla="*/ 8924 w 10000"/>
                <a:gd name="connsiteY1" fmla="*/ 1 h 9944"/>
                <a:gd name="connsiteX2" fmla="*/ 10000 w 10000"/>
                <a:gd name="connsiteY2" fmla="*/ 103 h 9944"/>
                <a:gd name="connsiteX3" fmla="*/ 7008 w 10000"/>
                <a:gd name="connsiteY3" fmla="*/ 9944 h 9944"/>
                <a:gd name="connsiteX4" fmla="*/ 0 w 10000"/>
                <a:gd name="connsiteY4" fmla="*/ 7666 h 9944"/>
                <a:gd name="connsiteX0" fmla="*/ 0 w 10000"/>
                <a:gd name="connsiteY0" fmla="*/ 7709 h 10000"/>
                <a:gd name="connsiteX1" fmla="*/ 8924 w 10000"/>
                <a:gd name="connsiteY1" fmla="*/ 1 h 10000"/>
                <a:gd name="connsiteX2" fmla="*/ 10000 w 10000"/>
                <a:gd name="connsiteY2" fmla="*/ 104 h 10000"/>
                <a:gd name="connsiteX3" fmla="*/ 7008 w 10000"/>
                <a:gd name="connsiteY3" fmla="*/ 10000 h 10000"/>
                <a:gd name="connsiteX4" fmla="*/ 0 w 10000"/>
                <a:gd name="connsiteY4" fmla="*/ 7709 h 10000"/>
                <a:gd name="connsiteX0" fmla="*/ 0 w 9977"/>
                <a:gd name="connsiteY0" fmla="*/ 7817 h 10108"/>
                <a:gd name="connsiteX1" fmla="*/ 8924 w 9977"/>
                <a:gd name="connsiteY1" fmla="*/ 109 h 10108"/>
                <a:gd name="connsiteX2" fmla="*/ 9977 w 9977"/>
                <a:gd name="connsiteY2" fmla="*/ 16 h 10108"/>
                <a:gd name="connsiteX3" fmla="*/ 7008 w 9977"/>
                <a:gd name="connsiteY3" fmla="*/ 10108 h 10108"/>
                <a:gd name="connsiteX4" fmla="*/ 0 w 9977"/>
                <a:gd name="connsiteY4" fmla="*/ 7817 h 10108"/>
                <a:gd name="connsiteX0" fmla="*/ 0 w 10012"/>
                <a:gd name="connsiteY0" fmla="*/ 7626 h 9893"/>
                <a:gd name="connsiteX1" fmla="*/ 8945 w 10012"/>
                <a:gd name="connsiteY1" fmla="*/ 1 h 9893"/>
                <a:gd name="connsiteX2" fmla="*/ 10012 w 10012"/>
                <a:gd name="connsiteY2" fmla="*/ 55 h 9893"/>
                <a:gd name="connsiteX3" fmla="*/ 7024 w 10012"/>
                <a:gd name="connsiteY3" fmla="*/ 9893 h 9893"/>
                <a:gd name="connsiteX4" fmla="*/ 0 w 10012"/>
                <a:gd name="connsiteY4" fmla="*/ 7626 h 9893"/>
                <a:gd name="connsiteX0" fmla="*/ 0 w 10000"/>
                <a:gd name="connsiteY0" fmla="*/ 7667 h 9959"/>
                <a:gd name="connsiteX1" fmla="*/ 8911 w 10000"/>
                <a:gd name="connsiteY1" fmla="*/ 146 h 9959"/>
                <a:gd name="connsiteX2" fmla="*/ 10000 w 10000"/>
                <a:gd name="connsiteY2" fmla="*/ 15 h 9959"/>
                <a:gd name="connsiteX3" fmla="*/ 7016 w 10000"/>
                <a:gd name="connsiteY3" fmla="*/ 9959 h 9959"/>
                <a:gd name="connsiteX4" fmla="*/ 0 w 10000"/>
                <a:gd name="connsiteY4" fmla="*/ 7667 h 9959"/>
                <a:gd name="connsiteX0" fmla="*/ 0 w 10000"/>
                <a:gd name="connsiteY0" fmla="*/ 7707 h 10008"/>
                <a:gd name="connsiteX1" fmla="*/ 8911 w 10000"/>
                <a:gd name="connsiteY1" fmla="*/ 155 h 10008"/>
                <a:gd name="connsiteX2" fmla="*/ 10000 w 10000"/>
                <a:gd name="connsiteY2" fmla="*/ 23 h 10008"/>
                <a:gd name="connsiteX3" fmla="*/ 7016 w 10000"/>
                <a:gd name="connsiteY3" fmla="*/ 10008 h 10008"/>
                <a:gd name="connsiteX4" fmla="*/ 0 w 10000"/>
                <a:gd name="connsiteY4" fmla="*/ 7707 h 10008"/>
                <a:gd name="connsiteX0" fmla="*/ 0 w 10000"/>
                <a:gd name="connsiteY0" fmla="*/ 7684 h 9985"/>
                <a:gd name="connsiteX1" fmla="*/ 8911 w 10000"/>
                <a:gd name="connsiteY1" fmla="*/ 132 h 9985"/>
                <a:gd name="connsiteX2" fmla="*/ 10000 w 10000"/>
                <a:gd name="connsiteY2" fmla="*/ 0 h 9985"/>
                <a:gd name="connsiteX3" fmla="*/ 7016 w 10000"/>
                <a:gd name="connsiteY3" fmla="*/ 9985 h 9985"/>
                <a:gd name="connsiteX4" fmla="*/ 0 w 10000"/>
                <a:gd name="connsiteY4" fmla="*/ 7684 h 9985"/>
                <a:gd name="connsiteX0" fmla="*/ 0 w 10000"/>
                <a:gd name="connsiteY0" fmla="*/ 7686 h 9990"/>
                <a:gd name="connsiteX1" fmla="*/ 8911 w 10000"/>
                <a:gd name="connsiteY1" fmla="*/ 122 h 9990"/>
                <a:gd name="connsiteX2" fmla="*/ 10000 w 10000"/>
                <a:gd name="connsiteY2" fmla="*/ 0 h 9990"/>
                <a:gd name="connsiteX3" fmla="*/ 7016 w 10000"/>
                <a:gd name="connsiteY3" fmla="*/ 9990 h 9990"/>
                <a:gd name="connsiteX4" fmla="*/ 0 w 10000"/>
                <a:gd name="connsiteY4" fmla="*/ 7686 h 9990"/>
                <a:gd name="connsiteX0" fmla="*/ 0 w 10000"/>
                <a:gd name="connsiteY0" fmla="*/ 7694 h 10000"/>
                <a:gd name="connsiteX1" fmla="*/ 8911 w 10000"/>
                <a:gd name="connsiteY1" fmla="*/ 122 h 10000"/>
                <a:gd name="connsiteX2" fmla="*/ 10000 w 10000"/>
                <a:gd name="connsiteY2" fmla="*/ 0 h 10000"/>
                <a:gd name="connsiteX3" fmla="*/ 7016 w 10000"/>
                <a:gd name="connsiteY3" fmla="*/ 10000 h 10000"/>
                <a:gd name="connsiteX4" fmla="*/ 0 w 10000"/>
                <a:gd name="connsiteY4" fmla="*/ 7694 h 10000"/>
                <a:gd name="connsiteX0" fmla="*/ 0 w 10000"/>
                <a:gd name="connsiteY0" fmla="*/ 7694 h 10000"/>
                <a:gd name="connsiteX1" fmla="*/ 8911 w 10000"/>
                <a:gd name="connsiteY1" fmla="*/ 122 h 10000"/>
                <a:gd name="connsiteX2" fmla="*/ 10000 w 10000"/>
                <a:gd name="connsiteY2" fmla="*/ 0 h 10000"/>
                <a:gd name="connsiteX3" fmla="*/ 7016 w 10000"/>
                <a:gd name="connsiteY3" fmla="*/ 10000 h 10000"/>
                <a:gd name="connsiteX4" fmla="*/ 0 w 10000"/>
                <a:gd name="connsiteY4" fmla="*/ 7694 h 10000"/>
                <a:gd name="connsiteX0" fmla="*/ 0 w 11654"/>
                <a:gd name="connsiteY0" fmla="*/ 5306 h 10000"/>
                <a:gd name="connsiteX1" fmla="*/ 10565 w 11654"/>
                <a:gd name="connsiteY1" fmla="*/ 122 h 10000"/>
                <a:gd name="connsiteX2" fmla="*/ 11654 w 11654"/>
                <a:gd name="connsiteY2" fmla="*/ 0 h 10000"/>
                <a:gd name="connsiteX3" fmla="*/ 8670 w 11654"/>
                <a:gd name="connsiteY3" fmla="*/ 10000 h 10000"/>
                <a:gd name="connsiteX4" fmla="*/ 0 w 11654"/>
                <a:gd name="connsiteY4" fmla="*/ 5306 h 10000"/>
                <a:gd name="connsiteX0" fmla="*/ 0 w 11654"/>
                <a:gd name="connsiteY0" fmla="*/ 5306 h 10356"/>
                <a:gd name="connsiteX1" fmla="*/ 10565 w 11654"/>
                <a:gd name="connsiteY1" fmla="*/ 122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565 w 11654"/>
                <a:gd name="connsiteY1" fmla="*/ 122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266 w 11654"/>
                <a:gd name="connsiteY1" fmla="*/ 458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11 w 11654"/>
                <a:gd name="connsiteY1" fmla="*/ 142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415"/>
                <a:gd name="connsiteX1" fmla="*/ 10634 w 11654"/>
                <a:gd name="connsiteY1" fmla="*/ 63 h 10415"/>
                <a:gd name="connsiteX2" fmla="*/ 11654 w 11654"/>
                <a:gd name="connsiteY2" fmla="*/ 0 h 10415"/>
                <a:gd name="connsiteX3" fmla="*/ 10636 w 11654"/>
                <a:gd name="connsiteY3" fmla="*/ 10415 h 10415"/>
                <a:gd name="connsiteX4" fmla="*/ 0 w 11654"/>
                <a:gd name="connsiteY4" fmla="*/ 5306 h 10415"/>
                <a:gd name="connsiteX0" fmla="*/ 0 w 11654"/>
                <a:gd name="connsiteY0" fmla="*/ 5306 h 9486"/>
                <a:gd name="connsiteX1" fmla="*/ 10634 w 11654"/>
                <a:gd name="connsiteY1" fmla="*/ 63 h 9486"/>
                <a:gd name="connsiteX2" fmla="*/ 11654 w 11654"/>
                <a:gd name="connsiteY2" fmla="*/ 0 h 9486"/>
                <a:gd name="connsiteX3" fmla="*/ 10889 w 11654"/>
                <a:gd name="connsiteY3" fmla="*/ 9486 h 9486"/>
                <a:gd name="connsiteX4" fmla="*/ 0 w 11654"/>
                <a:gd name="connsiteY4" fmla="*/ 5306 h 9486"/>
                <a:gd name="connsiteX0" fmla="*/ 0 w 9369"/>
                <a:gd name="connsiteY0" fmla="*/ 4948 h 10000"/>
                <a:gd name="connsiteX1" fmla="*/ 8494 w 9369"/>
                <a:gd name="connsiteY1" fmla="*/ 66 h 10000"/>
                <a:gd name="connsiteX2" fmla="*/ 9369 w 9369"/>
                <a:gd name="connsiteY2" fmla="*/ 0 h 10000"/>
                <a:gd name="connsiteX3" fmla="*/ 8713 w 9369"/>
                <a:gd name="connsiteY3" fmla="*/ 10000 h 10000"/>
                <a:gd name="connsiteX4" fmla="*/ 0 w 9369"/>
                <a:gd name="connsiteY4" fmla="*/ 4948 h 10000"/>
                <a:gd name="connsiteX0" fmla="*/ 0 w 10000"/>
                <a:gd name="connsiteY0" fmla="*/ 4948 h 10000"/>
                <a:gd name="connsiteX1" fmla="*/ 9066 w 10000"/>
                <a:gd name="connsiteY1" fmla="*/ 66 h 10000"/>
                <a:gd name="connsiteX2" fmla="*/ 10000 w 10000"/>
                <a:gd name="connsiteY2" fmla="*/ 0 h 10000"/>
                <a:gd name="connsiteX3" fmla="*/ 9300 w 10000"/>
                <a:gd name="connsiteY3" fmla="*/ 10000 h 10000"/>
                <a:gd name="connsiteX4" fmla="*/ 0 w 10000"/>
                <a:gd name="connsiteY4" fmla="*/ 4948 h 10000"/>
                <a:gd name="connsiteX0" fmla="*/ 0 w 9453"/>
                <a:gd name="connsiteY0" fmla="*/ 4511 h 10000"/>
                <a:gd name="connsiteX1" fmla="*/ 8519 w 9453"/>
                <a:gd name="connsiteY1" fmla="*/ 66 h 10000"/>
                <a:gd name="connsiteX2" fmla="*/ 9453 w 9453"/>
                <a:gd name="connsiteY2" fmla="*/ 0 h 10000"/>
                <a:gd name="connsiteX3" fmla="*/ 8753 w 9453"/>
                <a:gd name="connsiteY3" fmla="*/ 10000 h 10000"/>
                <a:gd name="connsiteX4" fmla="*/ 0 w 9453"/>
                <a:gd name="connsiteY4" fmla="*/ 4511 h 10000"/>
                <a:gd name="connsiteX0" fmla="*/ 0 w 10000"/>
                <a:gd name="connsiteY0" fmla="*/ 4511 h 10000"/>
                <a:gd name="connsiteX1" fmla="*/ 9012 w 10000"/>
                <a:gd name="connsiteY1" fmla="*/ 66 h 10000"/>
                <a:gd name="connsiteX2" fmla="*/ 10000 w 10000"/>
                <a:gd name="connsiteY2" fmla="*/ 0 h 10000"/>
                <a:gd name="connsiteX3" fmla="*/ 9259 w 10000"/>
                <a:gd name="connsiteY3" fmla="*/ 10000 h 10000"/>
                <a:gd name="connsiteX4" fmla="*/ 0 w 10000"/>
                <a:gd name="connsiteY4" fmla="*/ 4511 h 10000"/>
                <a:gd name="connsiteX0" fmla="*/ 0 w 10000"/>
                <a:gd name="connsiteY0" fmla="*/ 4511 h 10000"/>
                <a:gd name="connsiteX1" fmla="*/ 9012 w 10000"/>
                <a:gd name="connsiteY1" fmla="*/ 66 h 10000"/>
                <a:gd name="connsiteX2" fmla="*/ 10000 w 10000"/>
                <a:gd name="connsiteY2" fmla="*/ 0 h 10000"/>
                <a:gd name="connsiteX3" fmla="*/ 9259 w 10000"/>
                <a:gd name="connsiteY3" fmla="*/ 10000 h 10000"/>
                <a:gd name="connsiteX4" fmla="*/ 0 w 10000"/>
                <a:gd name="connsiteY4" fmla="*/ 4511 h 10000"/>
                <a:gd name="connsiteX0" fmla="*/ 0 w 10000"/>
                <a:gd name="connsiteY0" fmla="*/ 4511 h 10000"/>
                <a:gd name="connsiteX1" fmla="*/ 9012 w 10000"/>
                <a:gd name="connsiteY1" fmla="*/ 66 h 10000"/>
                <a:gd name="connsiteX2" fmla="*/ 10000 w 10000"/>
                <a:gd name="connsiteY2" fmla="*/ 0 h 10000"/>
                <a:gd name="connsiteX3" fmla="*/ 9259 w 10000"/>
                <a:gd name="connsiteY3" fmla="*/ 10000 h 10000"/>
                <a:gd name="connsiteX4" fmla="*/ 0 w 10000"/>
                <a:gd name="connsiteY4" fmla="*/ 4511 h 10000"/>
                <a:gd name="connsiteX0" fmla="*/ 0 w 10000"/>
                <a:gd name="connsiteY0" fmla="*/ 4511 h 10000"/>
                <a:gd name="connsiteX1" fmla="*/ 9012 w 10000"/>
                <a:gd name="connsiteY1" fmla="*/ 66 h 10000"/>
                <a:gd name="connsiteX2" fmla="*/ 10000 w 10000"/>
                <a:gd name="connsiteY2" fmla="*/ 0 h 10000"/>
                <a:gd name="connsiteX3" fmla="*/ 9259 w 10000"/>
                <a:gd name="connsiteY3" fmla="*/ 10000 h 10000"/>
                <a:gd name="connsiteX4" fmla="*/ 0 w 10000"/>
                <a:gd name="connsiteY4" fmla="*/ 4511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4511"/>
                  </a:moveTo>
                  <a:cubicBezTo>
                    <a:pt x="3026" y="2987"/>
                    <a:pt x="6008" y="1548"/>
                    <a:pt x="9012" y="66"/>
                  </a:cubicBezTo>
                  <a:cubicBezTo>
                    <a:pt x="9561" y="21"/>
                    <a:pt x="9540" y="35"/>
                    <a:pt x="10000" y="0"/>
                  </a:cubicBezTo>
                  <a:cubicBezTo>
                    <a:pt x="9723" y="3639"/>
                    <a:pt x="9536" y="6361"/>
                    <a:pt x="9259" y="10000"/>
                  </a:cubicBezTo>
                  <a:cubicBezTo>
                    <a:pt x="8136" y="9348"/>
                    <a:pt x="1391" y="5348"/>
                    <a:pt x="0" y="4511"/>
                  </a:cubicBezTo>
                  <a:close/>
                </a:path>
              </a:pathLst>
            </a:custGeom>
            <a:gradFill>
              <a:gsLst>
                <a:gs pos="44000">
                  <a:srgbClr val="D6000F">
                    <a:alpha val="0"/>
                  </a:srgbClr>
                </a:gs>
                <a:gs pos="100000">
                  <a:srgbClr val="D6000F">
                    <a:alpha val="84000"/>
                  </a:srgbClr>
                </a:gs>
              </a:gsLst>
              <a:lin ang="18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pic>
        <p:nvPicPr>
          <p:cNvPr id="105" name="Picture 2" descr="https://hik-newportalpubs3.s3.ap-southeast-1.amazonaws.com/prd/public/all/product/model/thumb/43d484ee-5404-48b2-ae37-5996896c7e5a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703" y="18303240"/>
            <a:ext cx="1363777" cy="1363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组合 6"/>
          <p:cNvGrpSpPr/>
          <p:nvPr/>
        </p:nvGrpSpPr>
        <p:grpSpPr>
          <a:xfrm>
            <a:off x="8214042" y="19452877"/>
            <a:ext cx="2291885" cy="2439026"/>
            <a:chOff x="8214042" y="19452877"/>
            <a:chExt cx="2291885" cy="2439026"/>
          </a:xfrm>
        </p:grpSpPr>
        <p:sp>
          <p:nvSpPr>
            <p:cNvPr id="199" name="圆角矩形 198"/>
            <p:cNvSpPr/>
            <p:nvPr/>
          </p:nvSpPr>
          <p:spPr>
            <a:xfrm rot="21141586">
              <a:off x="10222605" y="19462508"/>
              <a:ext cx="283322" cy="9225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180" name="流程图: 手动输入 47"/>
            <p:cNvSpPr/>
            <p:nvPr/>
          </p:nvSpPr>
          <p:spPr>
            <a:xfrm>
              <a:off x="8214042" y="19452877"/>
              <a:ext cx="2282191" cy="2439026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" fmla="*/ 0 w 10111"/>
                <a:gd name="connsiteY0" fmla="*/ 6227 h 10000"/>
                <a:gd name="connsiteX1" fmla="*/ 10111 w 10111"/>
                <a:gd name="connsiteY1" fmla="*/ 0 h 10000"/>
                <a:gd name="connsiteX2" fmla="*/ 10111 w 10111"/>
                <a:gd name="connsiteY2" fmla="*/ 10000 h 10000"/>
                <a:gd name="connsiteX3" fmla="*/ 111 w 10111"/>
                <a:gd name="connsiteY3" fmla="*/ 10000 h 10000"/>
                <a:gd name="connsiteX4" fmla="*/ 0 w 10111"/>
                <a:gd name="connsiteY4" fmla="*/ 6227 h 10000"/>
                <a:gd name="connsiteX0" fmla="*/ 591 w 10000"/>
                <a:gd name="connsiteY0" fmla="*/ 0 h 10589"/>
                <a:gd name="connsiteX1" fmla="*/ 10000 w 10000"/>
                <a:gd name="connsiteY1" fmla="*/ 589 h 10589"/>
                <a:gd name="connsiteX2" fmla="*/ 10000 w 10000"/>
                <a:gd name="connsiteY2" fmla="*/ 10589 h 10589"/>
                <a:gd name="connsiteX3" fmla="*/ 0 w 10000"/>
                <a:gd name="connsiteY3" fmla="*/ 10589 h 10589"/>
                <a:gd name="connsiteX4" fmla="*/ 591 w 10000"/>
                <a:gd name="connsiteY4" fmla="*/ 0 h 10589"/>
                <a:gd name="connsiteX0" fmla="*/ 591 w 10000"/>
                <a:gd name="connsiteY0" fmla="*/ 0 h 10589"/>
                <a:gd name="connsiteX1" fmla="*/ 9899 w 10000"/>
                <a:gd name="connsiteY1" fmla="*/ 7184 h 10589"/>
                <a:gd name="connsiteX2" fmla="*/ 10000 w 10000"/>
                <a:gd name="connsiteY2" fmla="*/ 10589 h 10589"/>
                <a:gd name="connsiteX3" fmla="*/ 0 w 10000"/>
                <a:gd name="connsiteY3" fmla="*/ 10589 h 10589"/>
                <a:gd name="connsiteX4" fmla="*/ 591 w 10000"/>
                <a:gd name="connsiteY4" fmla="*/ 0 h 10589"/>
                <a:gd name="connsiteX0" fmla="*/ 591 w 9906"/>
                <a:gd name="connsiteY0" fmla="*/ 0 h 10589"/>
                <a:gd name="connsiteX1" fmla="*/ 9899 w 9906"/>
                <a:gd name="connsiteY1" fmla="*/ 7184 h 10589"/>
                <a:gd name="connsiteX2" fmla="*/ 9876 w 9906"/>
                <a:gd name="connsiteY2" fmla="*/ 8468 h 10589"/>
                <a:gd name="connsiteX3" fmla="*/ 0 w 9906"/>
                <a:gd name="connsiteY3" fmla="*/ 10589 h 10589"/>
                <a:gd name="connsiteX4" fmla="*/ 591 w 9906"/>
                <a:gd name="connsiteY4" fmla="*/ 0 h 10589"/>
                <a:gd name="connsiteX0" fmla="*/ 597 w 9970"/>
                <a:gd name="connsiteY0" fmla="*/ 0 h 10000"/>
                <a:gd name="connsiteX1" fmla="*/ 9326 w 9970"/>
                <a:gd name="connsiteY1" fmla="*/ 2381 h 10000"/>
                <a:gd name="connsiteX2" fmla="*/ 9970 w 9970"/>
                <a:gd name="connsiteY2" fmla="*/ 7997 h 10000"/>
                <a:gd name="connsiteX3" fmla="*/ 0 w 9970"/>
                <a:gd name="connsiteY3" fmla="*/ 10000 h 10000"/>
                <a:gd name="connsiteX4" fmla="*/ 597 w 9970"/>
                <a:gd name="connsiteY4" fmla="*/ 0 h 10000"/>
                <a:gd name="connsiteX0" fmla="*/ 599 w 10334"/>
                <a:gd name="connsiteY0" fmla="*/ 0 h 10000"/>
                <a:gd name="connsiteX1" fmla="*/ 9354 w 10334"/>
                <a:gd name="connsiteY1" fmla="*/ 2381 h 10000"/>
                <a:gd name="connsiteX2" fmla="*/ 10334 w 10334"/>
                <a:gd name="connsiteY2" fmla="*/ 2597 h 10000"/>
                <a:gd name="connsiteX3" fmla="*/ 0 w 10334"/>
                <a:gd name="connsiteY3" fmla="*/ 10000 h 10000"/>
                <a:gd name="connsiteX4" fmla="*/ 599 w 10334"/>
                <a:gd name="connsiteY4" fmla="*/ 0 h 10000"/>
                <a:gd name="connsiteX0" fmla="*/ 4 w 9739"/>
                <a:gd name="connsiteY0" fmla="*/ 0 h 23541"/>
                <a:gd name="connsiteX1" fmla="*/ 8759 w 9739"/>
                <a:gd name="connsiteY1" fmla="*/ 2381 h 23541"/>
                <a:gd name="connsiteX2" fmla="*/ 9739 w 9739"/>
                <a:gd name="connsiteY2" fmla="*/ 2597 h 23541"/>
                <a:gd name="connsiteX3" fmla="*/ 7014 w 9739"/>
                <a:gd name="connsiteY3" fmla="*/ 23541 h 23541"/>
                <a:gd name="connsiteX4" fmla="*/ 4 w 9739"/>
                <a:gd name="connsiteY4" fmla="*/ 0 h 23541"/>
                <a:gd name="connsiteX0" fmla="*/ 6 w 8242"/>
                <a:gd name="connsiteY0" fmla="*/ 5290 h 9079"/>
                <a:gd name="connsiteX1" fmla="*/ 7236 w 8242"/>
                <a:gd name="connsiteY1" fmla="*/ 90 h 9079"/>
                <a:gd name="connsiteX2" fmla="*/ 8242 w 8242"/>
                <a:gd name="connsiteY2" fmla="*/ 182 h 9079"/>
                <a:gd name="connsiteX3" fmla="*/ 5444 w 8242"/>
                <a:gd name="connsiteY3" fmla="*/ 9079 h 9079"/>
                <a:gd name="connsiteX4" fmla="*/ 6 w 8242"/>
                <a:gd name="connsiteY4" fmla="*/ 5290 h 9079"/>
                <a:gd name="connsiteX0" fmla="*/ 7 w 10000"/>
                <a:gd name="connsiteY0" fmla="*/ 5893 h 10066"/>
                <a:gd name="connsiteX1" fmla="*/ 8779 w 10000"/>
                <a:gd name="connsiteY1" fmla="*/ 165 h 10066"/>
                <a:gd name="connsiteX2" fmla="*/ 10000 w 10000"/>
                <a:gd name="connsiteY2" fmla="*/ 266 h 10066"/>
                <a:gd name="connsiteX3" fmla="*/ 6605 w 10000"/>
                <a:gd name="connsiteY3" fmla="*/ 10066 h 10066"/>
                <a:gd name="connsiteX4" fmla="*/ 7 w 10000"/>
                <a:gd name="connsiteY4" fmla="*/ 5893 h 10066"/>
                <a:gd name="connsiteX0" fmla="*/ 5 w 11352"/>
                <a:gd name="connsiteY0" fmla="*/ 7754 h 10022"/>
                <a:gd name="connsiteX1" fmla="*/ 10131 w 11352"/>
                <a:gd name="connsiteY1" fmla="*/ 121 h 10022"/>
                <a:gd name="connsiteX2" fmla="*/ 11352 w 11352"/>
                <a:gd name="connsiteY2" fmla="*/ 222 h 10022"/>
                <a:gd name="connsiteX3" fmla="*/ 7957 w 11352"/>
                <a:gd name="connsiteY3" fmla="*/ 10022 h 10022"/>
                <a:gd name="connsiteX4" fmla="*/ 5 w 11352"/>
                <a:gd name="connsiteY4" fmla="*/ 7754 h 10022"/>
                <a:gd name="connsiteX0" fmla="*/ 0 w 11347"/>
                <a:gd name="connsiteY0" fmla="*/ 7754 h 10022"/>
                <a:gd name="connsiteX1" fmla="*/ 10126 w 11347"/>
                <a:gd name="connsiteY1" fmla="*/ 121 h 10022"/>
                <a:gd name="connsiteX2" fmla="*/ 11347 w 11347"/>
                <a:gd name="connsiteY2" fmla="*/ 222 h 10022"/>
                <a:gd name="connsiteX3" fmla="*/ 7952 w 11347"/>
                <a:gd name="connsiteY3" fmla="*/ 10022 h 10022"/>
                <a:gd name="connsiteX4" fmla="*/ 0 w 11347"/>
                <a:gd name="connsiteY4" fmla="*/ 7754 h 10022"/>
                <a:gd name="connsiteX0" fmla="*/ 0 w 11347"/>
                <a:gd name="connsiteY0" fmla="*/ 7754 h 10022"/>
                <a:gd name="connsiteX1" fmla="*/ 10126 w 11347"/>
                <a:gd name="connsiteY1" fmla="*/ 121 h 10022"/>
                <a:gd name="connsiteX2" fmla="*/ 11347 w 11347"/>
                <a:gd name="connsiteY2" fmla="*/ 222 h 10022"/>
                <a:gd name="connsiteX3" fmla="*/ 7952 w 11347"/>
                <a:gd name="connsiteY3" fmla="*/ 10022 h 10022"/>
                <a:gd name="connsiteX4" fmla="*/ 0 w 11347"/>
                <a:gd name="connsiteY4" fmla="*/ 7754 h 10022"/>
                <a:gd name="connsiteX0" fmla="*/ 0 w 11347"/>
                <a:gd name="connsiteY0" fmla="*/ 7690 h 9958"/>
                <a:gd name="connsiteX1" fmla="*/ 10126 w 11347"/>
                <a:gd name="connsiteY1" fmla="*/ 57 h 9958"/>
                <a:gd name="connsiteX2" fmla="*/ 11347 w 11347"/>
                <a:gd name="connsiteY2" fmla="*/ 158 h 9958"/>
                <a:gd name="connsiteX3" fmla="*/ 7952 w 11347"/>
                <a:gd name="connsiteY3" fmla="*/ 9958 h 9958"/>
                <a:gd name="connsiteX4" fmla="*/ 0 w 11347"/>
                <a:gd name="connsiteY4" fmla="*/ 7690 h 9958"/>
                <a:gd name="connsiteX0" fmla="*/ 0 w 10000"/>
                <a:gd name="connsiteY0" fmla="*/ 7787 h 10065"/>
                <a:gd name="connsiteX1" fmla="*/ 8924 w 10000"/>
                <a:gd name="connsiteY1" fmla="*/ 122 h 10065"/>
                <a:gd name="connsiteX2" fmla="*/ 10000 w 10000"/>
                <a:gd name="connsiteY2" fmla="*/ 224 h 10065"/>
                <a:gd name="connsiteX3" fmla="*/ 7008 w 10000"/>
                <a:gd name="connsiteY3" fmla="*/ 10065 h 10065"/>
                <a:gd name="connsiteX4" fmla="*/ 0 w 10000"/>
                <a:gd name="connsiteY4" fmla="*/ 7787 h 10065"/>
                <a:gd name="connsiteX0" fmla="*/ 0 w 10000"/>
                <a:gd name="connsiteY0" fmla="*/ 7666 h 9944"/>
                <a:gd name="connsiteX1" fmla="*/ 8924 w 10000"/>
                <a:gd name="connsiteY1" fmla="*/ 1 h 9944"/>
                <a:gd name="connsiteX2" fmla="*/ 10000 w 10000"/>
                <a:gd name="connsiteY2" fmla="*/ 103 h 9944"/>
                <a:gd name="connsiteX3" fmla="*/ 7008 w 10000"/>
                <a:gd name="connsiteY3" fmla="*/ 9944 h 9944"/>
                <a:gd name="connsiteX4" fmla="*/ 0 w 10000"/>
                <a:gd name="connsiteY4" fmla="*/ 7666 h 9944"/>
                <a:gd name="connsiteX0" fmla="*/ 0 w 10000"/>
                <a:gd name="connsiteY0" fmla="*/ 7709 h 10000"/>
                <a:gd name="connsiteX1" fmla="*/ 8924 w 10000"/>
                <a:gd name="connsiteY1" fmla="*/ 1 h 10000"/>
                <a:gd name="connsiteX2" fmla="*/ 10000 w 10000"/>
                <a:gd name="connsiteY2" fmla="*/ 104 h 10000"/>
                <a:gd name="connsiteX3" fmla="*/ 7008 w 10000"/>
                <a:gd name="connsiteY3" fmla="*/ 10000 h 10000"/>
                <a:gd name="connsiteX4" fmla="*/ 0 w 10000"/>
                <a:gd name="connsiteY4" fmla="*/ 7709 h 10000"/>
                <a:gd name="connsiteX0" fmla="*/ 0 w 9977"/>
                <a:gd name="connsiteY0" fmla="*/ 7817 h 10108"/>
                <a:gd name="connsiteX1" fmla="*/ 8924 w 9977"/>
                <a:gd name="connsiteY1" fmla="*/ 109 h 10108"/>
                <a:gd name="connsiteX2" fmla="*/ 9977 w 9977"/>
                <a:gd name="connsiteY2" fmla="*/ 16 h 10108"/>
                <a:gd name="connsiteX3" fmla="*/ 7008 w 9977"/>
                <a:gd name="connsiteY3" fmla="*/ 10108 h 10108"/>
                <a:gd name="connsiteX4" fmla="*/ 0 w 9977"/>
                <a:gd name="connsiteY4" fmla="*/ 7817 h 10108"/>
                <a:gd name="connsiteX0" fmla="*/ 0 w 10012"/>
                <a:gd name="connsiteY0" fmla="*/ 7626 h 9893"/>
                <a:gd name="connsiteX1" fmla="*/ 8945 w 10012"/>
                <a:gd name="connsiteY1" fmla="*/ 1 h 9893"/>
                <a:gd name="connsiteX2" fmla="*/ 10012 w 10012"/>
                <a:gd name="connsiteY2" fmla="*/ 55 h 9893"/>
                <a:gd name="connsiteX3" fmla="*/ 7024 w 10012"/>
                <a:gd name="connsiteY3" fmla="*/ 9893 h 9893"/>
                <a:gd name="connsiteX4" fmla="*/ 0 w 10012"/>
                <a:gd name="connsiteY4" fmla="*/ 7626 h 9893"/>
                <a:gd name="connsiteX0" fmla="*/ 0 w 10000"/>
                <a:gd name="connsiteY0" fmla="*/ 7667 h 9959"/>
                <a:gd name="connsiteX1" fmla="*/ 8911 w 10000"/>
                <a:gd name="connsiteY1" fmla="*/ 146 h 9959"/>
                <a:gd name="connsiteX2" fmla="*/ 10000 w 10000"/>
                <a:gd name="connsiteY2" fmla="*/ 15 h 9959"/>
                <a:gd name="connsiteX3" fmla="*/ 7016 w 10000"/>
                <a:gd name="connsiteY3" fmla="*/ 9959 h 9959"/>
                <a:gd name="connsiteX4" fmla="*/ 0 w 10000"/>
                <a:gd name="connsiteY4" fmla="*/ 7667 h 9959"/>
                <a:gd name="connsiteX0" fmla="*/ 0 w 10000"/>
                <a:gd name="connsiteY0" fmla="*/ 7707 h 10008"/>
                <a:gd name="connsiteX1" fmla="*/ 8911 w 10000"/>
                <a:gd name="connsiteY1" fmla="*/ 155 h 10008"/>
                <a:gd name="connsiteX2" fmla="*/ 10000 w 10000"/>
                <a:gd name="connsiteY2" fmla="*/ 23 h 10008"/>
                <a:gd name="connsiteX3" fmla="*/ 7016 w 10000"/>
                <a:gd name="connsiteY3" fmla="*/ 10008 h 10008"/>
                <a:gd name="connsiteX4" fmla="*/ 0 w 10000"/>
                <a:gd name="connsiteY4" fmla="*/ 7707 h 10008"/>
                <a:gd name="connsiteX0" fmla="*/ 0 w 10000"/>
                <a:gd name="connsiteY0" fmla="*/ 7684 h 9985"/>
                <a:gd name="connsiteX1" fmla="*/ 8911 w 10000"/>
                <a:gd name="connsiteY1" fmla="*/ 132 h 9985"/>
                <a:gd name="connsiteX2" fmla="*/ 10000 w 10000"/>
                <a:gd name="connsiteY2" fmla="*/ 0 h 9985"/>
                <a:gd name="connsiteX3" fmla="*/ 7016 w 10000"/>
                <a:gd name="connsiteY3" fmla="*/ 9985 h 9985"/>
                <a:gd name="connsiteX4" fmla="*/ 0 w 10000"/>
                <a:gd name="connsiteY4" fmla="*/ 7684 h 9985"/>
                <a:gd name="connsiteX0" fmla="*/ 0 w 10000"/>
                <a:gd name="connsiteY0" fmla="*/ 7686 h 9990"/>
                <a:gd name="connsiteX1" fmla="*/ 8911 w 10000"/>
                <a:gd name="connsiteY1" fmla="*/ 122 h 9990"/>
                <a:gd name="connsiteX2" fmla="*/ 10000 w 10000"/>
                <a:gd name="connsiteY2" fmla="*/ 0 h 9990"/>
                <a:gd name="connsiteX3" fmla="*/ 7016 w 10000"/>
                <a:gd name="connsiteY3" fmla="*/ 9990 h 9990"/>
                <a:gd name="connsiteX4" fmla="*/ 0 w 10000"/>
                <a:gd name="connsiteY4" fmla="*/ 7686 h 9990"/>
                <a:gd name="connsiteX0" fmla="*/ 0 w 10000"/>
                <a:gd name="connsiteY0" fmla="*/ 7694 h 10000"/>
                <a:gd name="connsiteX1" fmla="*/ 8911 w 10000"/>
                <a:gd name="connsiteY1" fmla="*/ 122 h 10000"/>
                <a:gd name="connsiteX2" fmla="*/ 10000 w 10000"/>
                <a:gd name="connsiteY2" fmla="*/ 0 h 10000"/>
                <a:gd name="connsiteX3" fmla="*/ 7016 w 10000"/>
                <a:gd name="connsiteY3" fmla="*/ 10000 h 10000"/>
                <a:gd name="connsiteX4" fmla="*/ 0 w 10000"/>
                <a:gd name="connsiteY4" fmla="*/ 7694 h 10000"/>
                <a:gd name="connsiteX0" fmla="*/ 0 w 10000"/>
                <a:gd name="connsiteY0" fmla="*/ 7694 h 10000"/>
                <a:gd name="connsiteX1" fmla="*/ 8911 w 10000"/>
                <a:gd name="connsiteY1" fmla="*/ 122 h 10000"/>
                <a:gd name="connsiteX2" fmla="*/ 10000 w 10000"/>
                <a:gd name="connsiteY2" fmla="*/ 0 h 10000"/>
                <a:gd name="connsiteX3" fmla="*/ 7016 w 10000"/>
                <a:gd name="connsiteY3" fmla="*/ 10000 h 10000"/>
                <a:gd name="connsiteX4" fmla="*/ 0 w 10000"/>
                <a:gd name="connsiteY4" fmla="*/ 7694 h 10000"/>
                <a:gd name="connsiteX0" fmla="*/ 0 w 11654"/>
                <a:gd name="connsiteY0" fmla="*/ 5306 h 10000"/>
                <a:gd name="connsiteX1" fmla="*/ 10565 w 11654"/>
                <a:gd name="connsiteY1" fmla="*/ 122 h 10000"/>
                <a:gd name="connsiteX2" fmla="*/ 11654 w 11654"/>
                <a:gd name="connsiteY2" fmla="*/ 0 h 10000"/>
                <a:gd name="connsiteX3" fmla="*/ 8670 w 11654"/>
                <a:gd name="connsiteY3" fmla="*/ 10000 h 10000"/>
                <a:gd name="connsiteX4" fmla="*/ 0 w 11654"/>
                <a:gd name="connsiteY4" fmla="*/ 5306 h 10000"/>
                <a:gd name="connsiteX0" fmla="*/ 0 w 11654"/>
                <a:gd name="connsiteY0" fmla="*/ 5306 h 10356"/>
                <a:gd name="connsiteX1" fmla="*/ 10565 w 11654"/>
                <a:gd name="connsiteY1" fmla="*/ 122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565 w 11654"/>
                <a:gd name="connsiteY1" fmla="*/ 122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266 w 11654"/>
                <a:gd name="connsiteY1" fmla="*/ 458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11 w 11654"/>
                <a:gd name="connsiteY1" fmla="*/ 142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356"/>
                <a:gd name="connsiteX1" fmla="*/ 10634 w 11654"/>
                <a:gd name="connsiteY1" fmla="*/ 63 h 10356"/>
                <a:gd name="connsiteX2" fmla="*/ 11654 w 11654"/>
                <a:gd name="connsiteY2" fmla="*/ 0 h 10356"/>
                <a:gd name="connsiteX3" fmla="*/ 10797 w 11654"/>
                <a:gd name="connsiteY3" fmla="*/ 10356 h 10356"/>
                <a:gd name="connsiteX4" fmla="*/ 0 w 11654"/>
                <a:gd name="connsiteY4" fmla="*/ 5306 h 10356"/>
                <a:gd name="connsiteX0" fmla="*/ 0 w 11654"/>
                <a:gd name="connsiteY0" fmla="*/ 5306 h 10415"/>
                <a:gd name="connsiteX1" fmla="*/ 10634 w 11654"/>
                <a:gd name="connsiteY1" fmla="*/ 63 h 10415"/>
                <a:gd name="connsiteX2" fmla="*/ 11654 w 11654"/>
                <a:gd name="connsiteY2" fmla="*/ 0 h 10415"/>
                <a:gd name="connsiteX3" fmla="*/ 10636 w 11654"/>
                <a:gd name="connsiteY3" fmla="*/ 10415 h 10415"/>
                <a:gd name="connsiteX4" fmla="*/ 0 w 11654"/>
                <a:gd name="connsiteY4" fmla="*/ 5306 h 10415"/>
                <a:gd name="connsiteX0" fmla="*/ 0 w 11654"/>
                <a:gd name="connsiteY0" fmla="*/ 5306 h 9486"/>
                <a:gd name="connsiteX1" fmla="*/ 10634 w 11654"/>
                <a:gd name="connsiteY1" fmla="*/ 63 h 9486"/>
                <a:gd name="connsiteX2" fmla="*/ 11654 w 11654"/>
                <a:gd name="connsiteY2" fmla="*/ 0 h 9486"/>
                <a:gd name="connsiteX3" fmla="*/ 10889 w 11654"/>
                <a:gd name="connsiteY3" fmla="*/ 9486 h 9486"/>
                <a:gd name="connsiteX4" fmla="*/ 0 w 11654"/>
                <a:gd name="connsiteY4" fmla="*/ 5306 h 9486"/>
                <a:gd name="connsiteX0" fmla="*/ 0 w 9369"/>
                <a:gd name="connsiteY0" fmla="*/ 4948 h 10000"/>
                <a:gd name="connsiteX1" fmla="*/ 8494 w 9369"/>
                <a:gd name="connsiteY1" fmla="*/ 66 h 10000"/>
                <a:gd name="connsiteX2" fmla="*/ 9369 w 9369"/>
                <a:gd name="connsiteY2" fmla="*/ 0 h 10000"/>
                <a:gd name="connsiteX3" fmla="*/ 8713 w 9369"/>
                <a:gd name="connsiteY3" fmla="*/ 10000 h 10000"/>
                <a:gd name="connsiteX4" fmla="*/ 0 w 9369"/>
                <a:gd name="connsiteY4" fmla="*/ 4948 h 10000"/>
                <a:gd name="connsiteX0" fmla="*/ 0 w 10000"/>
                <a:gd name="connsiteY0" fmla="*/ 4948 h 10000"/>
                <a:gd name="connsiteX1" fmla="*/ 9066 w 10000"/>
                <a:gd name="connsiteY1" fmla="*/ 66 h 10000"/>
                <a:gd name="connsiteX2" fmla="*/ 10000 w 10000"/>
                <a:gd name="connsiteY2" fmla="*/ 0 h 10000"/>
                <a:gd name="connsiteX3" fmla="*/ 9300 w 10000"/>
                <a:gd name="connsiteY3" fmla="*/ 10000 h 10000"/>
                <a:gd name="connsiteX4" fmla="*/ 0 w 10000"/>
                <a:gd name="connsiteY4" fmla="*/ 4948 h 10000"/>
                <a:gd name="connsiteX0" fmla="*/ 0 w 9453"/>
                <a:gd name="connsiteY0" fmla="*/ 4511 h 10000"/>
                <a:gd name="connsiteX1" fmla="*/ 8519 w 9453"/>
                <a:gd name="connsiteY1" fmla="*/ 66 h 10000"/>
                <a:gd name="connsiteX2" fmla="*/ 9453 w 9453"/>
                <a:gd name="connsiteY2" fmla="*/ 0 h 10000"/>
                <a:gd name="connsiteX3" fmla="*/ 8753 w 9453"/>
                <a:gd name="connsiteY3" fmla="*/ 10000 h 10000"/>
                <a:gd name="connsiteX4" fmla="*/ 0 w 9453"/>
                <a:gd name="connsiteY4" fmla="*/ 4511 h 10000"/>
                <a:gd name="connsiteX0" fmla="*/ 0 w 10000"/>
                <a:gd name="connsiteY0" fmla="*/ 4511 h 10000"/>
                <a:gd name="connsiteX1" fmla="*/ 9012 w 10000"/>
                <a:gd name="connsiteY1" fmla="*/ 66 h 10000"/>
                <a:gd name="connsiteX2" fmla="*/ 10000 w 10000"/>
                <a:gd name="connsiteY2" fmla="*/ 0 h 10000"/>
                <a:gd name="connsiteX3" fmla="*/ 9259 w 10000"/>
                <a:gd name="connsiteY3" fmla="*/ 10000 h 10000"/>
                <a:gd name="connsiteX4" fmla="*/ 0 w 10000"/>
                <a:gd name="connsiteY4" fmla="*/ 4511 h 10000"/>
                <a:gd name="connsiteX0" fmla="*/ 0 w 10000"/>
                <a:gd name="connsiteY0" fmla="*/ 4511 h 10000"/>
                <a:gd name="connsiteX1" fmla="*/ 9012 w 10000"/>
                <a:gd name="connsiteY1" fmla="*/ 66 h 10000"/>
                <a:gd name="connsiteX2" fmla="*/ 10000 w 10000"/>
                <a:gd name="connsiteY2" fmla="*/ 0 h 10000"/>
                <a:gd name="connsiteX3" fmla="*/ 9259 w 10000"/>
                <a:gd name="connsiteY3" fmla="*/ 10000 h 10000"/>
                <a:gd name="connsiteX4" fmla="*/ 0 w 10000"/>
                <a:gd name="connsiteY4" fmla="*/ 4511 h 10000"/>
                <a:gd name="connsiteX0" fmla="*/ 0 w 10000"/>
                <a:gd name="connsiteY0" fmla="*/ 4511 h 10000"/>
                <a:gd name="connsiteX1" fmla="*/ 9012 w 10000"/>
                <a:gd name="connsiteY1" fmla="*/ 66 h 10000"/>
                <a:gd name="connsiteX2" fmla="*/ 10000 w 10000"/>
                <a:gd name="connsiteY2" fmla="*/ 0 h 10000"/>
                <a:gd name="connsiteX3" fmla="*/ 9259 w 10000"/>
                <a:gd name="connsiteY3" fmla="*/ 10000 h 10000"/>
                <a:gd name="connsiteX4" fmla="*/ 0 w 10000"/>
                <a:gd name="connsiteY4" fmla="*/ 4511 h 10000"/>
                <a:gd name="connsiteX0" fmla="*/ 0 w 10000"/>
                <a:gd name="connsiteY0" fmla="*/ 4511 h 10000"/>
                <a:gd name="connsiteX1" fmla="*/ 9012 w 10000"/>
                <a:gd name="connsiteY1" fmla="*/ 66 h 10000"/>
                <a:gd name="connsiteX2" fmla="*/ 10000 w 10000"/>
                <a:gd name="connsiteY2" fmla="*/ 0 h 10000"/>
                <a:gd name="connsiteX3" fmla="*/ 9259 w 10000"/>
                <a:gd name="connsiteY3" fmla="*/ 10000 h 10000"/>
                <a:gd name="connsiteX4" fmla="*/ 0 w 10000"/>
                <a:gd name="connsiteY4" fmla="*/ 4511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4511"/>
                  </a:moveTo>
                  <a:cubicBezTo>
                    <a:pt x="3026" y="2987"/>
                    <a:pt x="6008" y="1548"/>
                    <a:pt x="9012" y="66"/>
                  </a:cubicBezTo>
                  <a:cubicBezTo>
                    <a:pt x="9561" y="21"/>
                    <a:pt x="9540" y="35"/>
                    <a:pt x="10000" y="0"/>
                  </a:cubicBezTo>
                  <a:cubicBezTo>
                    <a:pt x="9723" y="3639"/>
                    <a:pt x="9536" y="6361"/>
                    <a:pt x="9259" y="10000"/>
                  </a:cubicBezTo>
                  <a:cubicBezTo>
                    <a:pt x="8136" y="9348"/>
                    <a:pt x="1391" y="5348"/>
                    <a:pt x="0" y="4511"/>
                  </a:cubicBezTo>
                  <a:close/>
                </a:path>
              </a:pathLst>
            </a:custGeom>
            <a:gradFill>
              <a:gsLst>
                <a:gs pos="44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8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06" name="文本框 105"/>
          <p:cNvSpPr txBox="1"/>
          <p:nvPr/>
        </p:nvSpPr>
        <p:spPr>
          <a:xfrm>
            <a:off x="7880803" y="31735942"/>
            <a:ext cx="28761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lvl="0">
              <a:defRPr sz="2400" b="1" i="0">
                <a:solidFill>
                  <a:srgbClr val="D6000F"/>
                </a:solidFill>
                <a:effectLst/>
                <a:latin typeface="Helvetica Now Text" panose="020B0504030202020204" pitchFamily="34" charset="0"/>
                <a:ea typeface="微软雅黑"/>
              </a:defRPr>
            </a:lvl1pPr>
          </a:lstStyle>
          <a:p>
            <a:r>
              <a:rPr lang="en-US" altLang="zh-CN" sz="2800" dirty="0"/>
              <a:t>Intelligent DVRs</a:t>
            </a:r>
          </a:p>
        </p:txBody>
      </p:sp>
      <p:grpSp>
        <p:nvGrpSpPr>
          <p:cNvPr id="107" name="组合 106"/>
          <p:cNvGrpSpPr/>
          <p:nvPr/>
        </p:nvGrpSpPr>
        <p:grpSpPr>
          <a:xfrm>
            <a:off x="7606636" y="32304552"/>
            <a:ext cx="4025461" cy="733149"/>
            <a:chOff x="5221511" y="26958162"/>
            <a:chExt cx="4025461" cy="733149"/>
          </a:xfrm>
        </p:grpSpPr>
        <p:sp>
          <p:nvSpPr>
            <p:cNvPr id="108" name="矩形 107"/>
            <p:cNvSpPr/>
            <p:nvPr/>
          </p:nvSpPr>
          <p:spPr>
            <a:xfrm>
              <a:off x="5221511" y="27291201"/>
              <a:ext cx="40254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Helvetica Now Text" panose="020B0504030202020204" pitchFamily="34" charset="0"/>
                </a:rPr>
                <a:t>DVRs with Motion Detection 2.0</a:t>
              </a:r>
              <a:endParaRPr lang="zh-CN" altLang="en-US" sz="2000" dirty="0"/>
            </a:p>
          </p:txBody>
        </p:sp>
        <p:sp>
          <p:nvSpPr>
            <p:cNvPr id="109" name="矩形 108"/>
            <p:cNvSpPr/>
            <p:nvPr/>
          </p:nvSpPr>
          <p:spPr>
            <a:xfrm>
              <a:off x="5221511" y="26958162"/>
              <a:ext cx="27270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Helvetica Now Text" panose="020B0504030202020204" pitchFamily="34" charset="0"/>
                </a:rPr>
                <a:t>DVRs with </a:t>
              </a:r>
              <a:r>
                <a:rPr lang="en-US" altLang="zh-CN" sz="2000" dirty="0" err="1">
                  <a:latin typeface="Helvetica Now Text" panose="020B0504030202020204" pitchFamily="34" charset="0"/>
                </a:rPr>
                <a:t>AcuSense</a:t>
              </a:r>
              <a:endParaRPr lang="zh-CN" altLang="en-US" sz="2000" dirty="0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784922" y="29186216"/>
            <a:ext cx="7361113" cy="2469009"/>
            <a:chOff x="3784922" y="2134372"/>
            <a:chExt cx="7361113" cy="2469009"/>
          </a:xfrm>
        </p:grpSpPr>
        <p:grpSp>
          <p:nvGrpSpPr>
            <p:cNvPr id="110" name="组合 109"/>
            <p:cNvGrpSpPr/>
            <p:nvPr/>
          </p:nvGrpSpPr>
          <p:grpSpPr>
            <a:xfrm>
              <a:off x="4687805" y="3952933"/>
              <a:ext cx="2322595" cy="211545"/>
              <a:chOff x="4006624" y="35893002"/>
              <a:chExt cx="5600577" cy="360039"/>
            </a:xfrm>
          </p:grpSpPr>
          <p:cxnSp>
            <p:nvCxnSpPr>
              <p:cNvPr id="111" name="直接连接符 110"/>
              <p:cNvCxnSpPr/>
              <p:nvPr/>
            </p:nvCxnSpPr>
            <p:spPr>
              <a:xfrm>
                <a:off x="4006624" y="36073594"/>
                <a:ext cx="5600577" cy="0"/>
              </a:xfrm>
              <a:prstGeom prst="line">
                <a:avLst/>
              </a:prstGeom>
              <a:ln w="571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2" name="圆角矩形 111"/>
              <p:cNvSpPr/>
              <p:nvPr/>
            </p:nvSpPr>
            <p:spPr>
              <a:xfrm>
                <a:off x="4065891" y="35952819"/>
                <a:ext cx="5492641" cy="251326"/>
              </a:xfrm>
              <a:prstGeom prst="roundRect">
                <a:avLst>
                  <a:gd name="adj" fmla="val 36071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endParaRPr>
              </a:p>
            </p:txBody>
          </p:sp>
          <p:sp>
            <p:nvSpPr>
              <p:cNvPr id="113" name="圆角矩形 112"/>
              <p:cNvSpPr/>
              <p:nvPr/>
            </p:nvSpPr>
            <p:spPr>
              <a:xfrm>
                <a:off x="4181714" y="35893002"/>
                <a:ext cx="5284604" cy="360039"/>
              </a:xfrm>
              <a:prstGeom prst="roundRect">
                <a:avLst>
                  <a:gd name="adj" fmla="val 15608"/>
                </a:avLst>
              </a:prstGeom>
              <a:solidFill>
                <a:srgbClr val="262626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dirty="0">
                  <a:solidFill>
                    <a:schemeClr val="bg1"/>
                  </a:solidFill>
                  <a:latin typeface="Helvetica Now Text" panose="020B0504030202020204" pitchFamily="34" charset="0"/>
                  <a:cs typeface="Arial" panose="020B0604020202020204" pitchFamily="34" charset="0"/>
                  <a:sym typeface="+mn-lt"/>
                </a:endParaRPr>
              </a:p>
            </p:txBody>
          </p:sp>
        </p:grpSp>
        <p:pic>
          <p:nvPicPr>
            <p:cNvPr id="114" name="图片 113"/>
            <p:cNvPicPr>
              <a:picLocks noChangeAspect="1"/>
            </p:cNvPicPr>
            <p:nvPr/>
          </p:nvPicPr>
          <p:blipFill rotWithShape="1">
            <a:blip r:embed="rId2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397878" y="3619490"/>
              <a:ext cx="3748157" cy="983891"/>
            </a:xfrm>
            <a:prstGeom prst="rect">
              <a:avLst/>
            </a:prstGeom>
          </p:spPr>
        </p:pic>
        <p:sp>
          <p:nvSpPr>
            <p:cNvPr id="115" name="圆角矩形标注 114"/>
            <p:cNvSpPr/>
            <p:nvPr/>
          </p:nvSpPr>
          <p:spPr>
            <a:xfrm>
              <a:off x="3784922" y="2134372"/>
              <a:ext cx="4941339" cy="1180617"/>
            </a:xfrm>
            <a:prstGeom prst="wedgeRoundRectCallout">
              <a:avLst>
                <a:gd name="adj1" fmla="val -37704"/>
                <a:gd name="adj2" fmla="val 77206"/>
                <a:gd name="adj3" fmla="val 16667"/>
              </a:avLst>
            </a:prstGeom>
            <a:gradFill>
              <a:gsLst>
                <a:gs pos="100000">
                  <a:srgbClr val="FCBF54">
                    <a:alpha val="27000"/>
                  </a:srgbClr>
                </a:gs>
                <a:gs pos="0">
                  <a:srgbClr val="FCBF54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3897991" y="2180447"/>
              <a:ext cx="47152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ko-KR" altLang="en-US" sz="3200" b="1" dirty="0">
                  <a:solidFill>
                    <a:srgbClr val="2C2C2C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보조등이 자동으로 바뀝니다</a:t>
              </a:r>
              <a:endParaRPr lang="zh-CN" altLang="en-US" sz="3200" dirty="0">
                <a:solidFill>
                  <a:srgbClr val="2C2C2C"/>
                </a:solidFill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94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456367" y="41523831"/>
            <a:ext cx="11158951" cy="4404647"/>
          </a:xfrm>
          <a:prstGeom prst="roundRect">
            <a:avLst>
              <a:gd name="adj" fmla="val 6299"/>
            </a:avLst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2F2F2"/>
              </a:gs>
              <a:gs pos="100000">
                <a:schemeClr val="bg2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矩形 73"/>
          <p:cNvSpPr/>
          <p:nvPr/>
        </p:nvSpPr>
        <p:spPr>
          <a:xfrm>
            <a:off x="850639" y="15180092"/>
            <a:ext cx="18036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Built-in mic</a:t>
            </a:r>
          </a:p>
        </p:txBody>
      </p:sp>
      <p:grpSp>
        <p:nvGrpSpPr>
          <p:cNvPr id="104" name="组合 103"/>
          <p:cNvGrpSpPr/>
          <p:nvPr/>
        </p:nvGrpSpPr>
        <p:grpSpPr>
          <a:xfrm flipH="1">
            <a:off x="-297450" y="14298815"/>
            <a:ext cx="390518" cy="380050"/>
            <a:chOff x="10073640" y="23510295"/>
            <a:chExt cx="267404" cy="432048"/>
          </a:xfrm>
        </p:grpSpPr>
        <p:cxnSp>
          <p:nvCxnSpPr>
            <p:cNvPr id="105" name="直接连接符 104"/>
            <p:cNvCxnSpPr/>
            <p:nvPr/>
          </p:nvCxnSpPr>
          <p:spPr>
            <a:xfrm>
              <a:off x="10207340" y="23510295"/>
              <a:ext cx="0" cy="432048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连接符 105"/>
            <p:cNvCxnSpPr/>
            <p:nvPr/>
          </p:nvCxnSpPr>
          <p:spPr>
            <a:xfrm>
              <a:off x="10260820" y="23618307"/>
              <a:ext cx="0" cy="216024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接连接符 106"/>
            <p:cNvCxnSpPr/>
            <p:nvPr/>
          </p:nvCxnSpPr>
          <p:spPr>
            <a:xfrm>
              <a:off x="10287560" y="23654311"/>
              <a:ext cx="0" cy="144016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接连接符 107"/>
            <p:cNvCxnSpPr/>
            <p:nvPr/>
          </p:nvCxnSpPr>
          <p:spPr>
            <a:xfrm>
              <a:off x="10234080" y="23563481"/>
              <a:ext cx="0" cy="325676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接连接符 108"/>
            <p:cNvCxnSpPr/>
            <p:nvPr/>
          </p:nvCxnSpPr>
          <p:spPr>
            <a:xfrm>
              <a:off x="10180600" y="23555004"/>
              <a:ext cx="0" cy="34263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接连接符 109"/>
            <p:cNvCxnSpPr/>
            <p:nvPr/>
          </p:nvCxnSpPr>
          <p:spPr>
            <a:xfrm>
              <a:off x="10127120" y="23654319"/>
              <a:ext cx="0" cy="144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/>
            <p:cNvCxnSpPr/>
            <p:nvPr/>
          </p:nvCxnSpPr>
          <p:spPr>
            <a:xfrm flipH="1">
              <a:off x="10100380" y="23708319"/>
              <a:ext cx="0" cy="36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/>
            <p:nvPr/>
          </p:nvCxnSpPr>
          <p:spPr>
            <a:xfrm>
              <a:off x="10153860" y="23600319"/>
              <a:ext cx="0" cy="252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连接符 112"/>
            <p:cNvCxnSpPr/>
            <p:nvPr/>
          </p:nvCxnSpPr>
          <p:spPr>
            <a:xfrm>
              <a:off x="10314300" y="23690315"/>
              <a:ext cx="0" cy="72008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>
              <a:off x="10341044" y="23708319"/>
              <a:ext cx="0" cy="36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 flipH="1">
              <a:off x="10073640" y="23717319"/>
              <a:ext cx="0" cy="1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1" name="组合 160"/>
          <p:cNvGrpSpPr/>
          <p:nvPr/>
        </p:nvGrpSpPr>
        <p:grpSpPr>
          <a:xfrm>
            <a:off x="349891" y="15318330"/>
            <a:ext cx="400929" cy="222868"/>
            <a:chOff x="10759228" y="23645495"/>
            <a:chExt cx="242296" cy="155114"/>
          </a:xfrm>
        </p:grpSpPr>
        <p:cxnSp>
          <p:nvCxnSpPr>
            <p:cNvPr id="162" name="直接连接符 161"/>
            <p:cNvCxnSpPr/>
            <p:nvPr/>
          </p:nvCxnSpPr>
          <p:spPr>
            <a:xfrm>
              <a:off x="10781255" y="23687048"/>
              <a:ext cx="0" cy="72008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直接连接符 162"/>
            <p:cNvCxnSpPr/>
            <p:nvPr/>
          </p:nvCxnSpPr>
          <p:spPr>
            <a:xfrm>
              <a:off x="10913417" y="23645495"/>
              <a:ext cx="0" cy="155114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直接连接符 163"/>
            <p:cNvCxnSpPr/>
            <p:nvPr/>
          </p:nvCxnSpPr>
          <p:spPr>
            <a:xfrm>
              <a:off x="10935444" y="23658421"/>
              <a:ext cx="0" cy="12926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直接连接符 164"/>
            <p:cNvCxnSpPr/>
            <p:nvPr/>
          </p:nvCxnSpPr>
          <p:spPr>
            <a:xfrm>
              <a:off x="10957471" y="23671348"/>
              <a:ext cx="0" cy="103409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直接连接符 165"/>
            <p:cNvCxnSpPr/>
            <p:nvPr/>
          </p:nvCxnSpPr>
          <p:spPr>
            <a:xfrm>
              <a:off x="10979498" y="23697200"/>
              <a:ext cx="0" cy="51705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直接连接符 166"/>
            <p:cNvCxnSpPr/>
            <p:nvPr/>
          </p:nvCxnSpPr>
          <p:spPr>
            <a:xfrm>
              <a:off x="11001524" y="23710126"/>
              <a:ext cx="0" cy="2585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直接连接符 167"/>
            <p:cNvCxnSpPr/>
            <p:nvPr/>
          </p:nvCxnSpPr>
          <p:spPr>
            <a:xfrm>
              <a:off x="10891390" y="23658421"/>
              <a:ext cx="0" cy="12926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直接连接符 168"/>
            <p:cNvCxnSpPr/>
            <p:nvPr/>
          </p:nvCxnSpPr>
          <p:spPr>
            <a:xfrm>
              <a:off x="10847336" y="23671347"/>
              <a:ext cx="0" cy="10341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直接连接符 169"/>
            <p:cNvCxnSpPr/>
            <p:nvPr/>
          </p:nvCxnSpPr>
          <p:spPr>
            <a:xfrm>
              <a:off x="10825309" y="23684274"/>
              <a:ext cx="0" cy="7755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直接连接符 170"/>
            <p:cNvCxnSpPr/>
            <p:nvPr/>
          </p:nvCxnSpPr>
          <p:spPr>
            <a:xfrm>
              <a:off x="10803282" y="23697200"/>
              <a:ext cx="0" cy="51705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直接连接符 171"/>
            <p:cNvCxnSpPr/>
            <p:nvPr/>
          </p:nvCxnSpPr>
          <p:spPr>
            <a:xfrm>
              <a:off x="10759228" y="23710126"/>
              <a:ext cx="0" cy="2585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直接连接符 172"/>
            <p:cNvCxnSpPr/>
            <p:nvPr/>
          </p:nvCxnSpPr>
          <p:spPr>
            <a:xfrm>
              <a:off x="10869363" y="23664590"/>
              <a:ext cx="0" cy="116925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1" name="组合 180"/>
          <p:cNvGrpSpPr/>
          <p:nvPr/>
        </p:nvGrpSpPr>
        <p:grpSpPr>
          <a:xfrm flipH="1">
            <a:off x="412813" y="13395766"/>
            <a:ext cx="400929" cy="90279"/>
            <a:chOff x="10759228" y="23645495"/>
            <a:chExt cx="242296" cy="155114"/>
          </a:xfrm>
        </p:grpSpPr>
        <p:cxnSp>
          <p:nvCxnSpPr>
            <p:cNvPr id="182" name="直接连接符 181"/>
            <p:cNvCxnSpPr/>
            <p:nvPr/>
          </p:nvCxnSpPr>
          <p:spPr>
            <a:xfrm>
              <a:off x="10781255" y="23687048"/>
              <a:ext cx="0" cy="72008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直接连接符 182"/>
            <p:cNvCxnSpPr/>
            <p:nvPr/>
          </p:nvCxnSpPr>
          <p:spPr>
            <a:xfrm>
              <a:off x="10913417" y="23645495"/>
              <a:ext cx="0" cy="155114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直接连接符 183"/>
            <p:cNvCxnSpPr/>
            <p:nvPr/>
          </p:nvCxnSpPr>
          <p:spPr>
            <a:xfrm>
              <a:off x="10935444" y="23658421"/>
              <a:ext cx="0" cy="12926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直接连接符 184"/>
            <p:cNvCxnSpPr/>
            <p:nvPr/>
          </p:nvCxnSpPr>
          <p:spPr>
            <a:xfrm>
              <a:off x="10957471" y="23671348"/>
              <a:ext cx="0" cy="103409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直接连接符 185"/>
            <p:cNvCxnSpPr/>
            <p:nvPr/>
          </p:nvCxnSpPr>
          <p:spPr>
            <a:xfrm>
              <a:off x="10979498" y="23697200"/>
              <a:ext cx="0" cy="51705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直接连接符 186"/>
            <p:cNvCxnSpPr/>
            <p:nvPr/>
          </p:nvCxnSpPr>
          <p:spPr>
            <a:xfrm>
              <a:off x="11001524" y="23710126"/>
              <a:ext cx="0" cy="2585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直接连接符 187"/>
            <p:cNvCxnSpPr/>
            <p:nvPr/>
          </p:nvCxnSpPr>
          <p:spPr>
            <a:xfrm>
              <a:off x="10891390" y="23658421"/>
              <a:ext cx="0" cy="12926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直接连接符 188"/>
            <p:cNvCxnSpPr/>
            <p:nvPr/>
          </p:nvCxnSpPr>
          <p:spPr>
            <a:xfrm>
              <a:off x="10847336" y="23671347"/>
              <a:ext cx="0" cy="10341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直接连接符 189"/>
            <p:cNvCxnSpPr/>
            <p:nvPr/>
          </p:nvCxnSpPr>
          <p:spPr>
            <a:xfrm>
              <a:off x="10825309" y="23684274"/>
              <a:ext cx="0" cy="7755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直接连接符 190"/>
            <p:cNvCxnSpPr/>
            <p:nvPr/>
          </p:nvCxnSpPr>
          <p:spPr>
            <a:xfrm>
              <a:off x="10803282" y="23697200"/>
              <a:ext cx="0" cy="51705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直接连接符 191"/>
            <p:cNvCxnSpPr/>
            <p:nvPr/>
          </p:nvCxnSpPr>
          <p:spPr>
            <a:xfrm>
              <a:off x="10759228" y="23710126"/>
              <a:ext cx="0" cy="2585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直接连接符 192"/>
            <p:cNvCxnSpPr/>
            <p:nvPr/>
          </p:nvCxnSpPr>
          <p:spPr>
            <a:xfrm>
              <a:off x="10869363" y="23664590"/>
              <a:ext cx="0" cy="116925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圆角矩形 3"/>
          <p:cNvSpPr/>
          <p:nvPr/>
        </p:nvSpPr>
        <p:spPr>
          <a:xfrm>
            <a:off x="2679719" y="17627023"/>
            <a:ext cx="6474805" cy="814502"/>
          </a:xfrm>
          <a:prstGeom prst="roundRect">
            <a:avLst>
              <a:gd name="adj" fmla="val 50000"/>
            </a:avLst>
          </a:prstGeom>
          <a:solidFill>
            <a:srgbClr val="D70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4401" b="1" dirty="0" smtClean="0">
                <a:solidFill>
                  <a:prstClr val="white"/>
                </a:solidFill>
                <a:latin typeface="Helvetica Now Text" panose="020B050403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제품 쇼케이스</a:t>
            </a:r>
            <a:endParaRPr lang="en-US" altLang="zh-CN" sz="4401" b="1" dirty="0">
              <a:solidFill>
                <a:prstClr val="white"/>
              </a:solidFill>
              <a:latin typeface="Helvetica Now Text" panose="020B050403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17" name="直接箭头连接符 116"/>
          <p:cNvCxnSpPr/>
          <p:nvPr/>
        </p:nvCxnSpPr>
        <p:spPr>
          <a:xfrm flipV="1">
            <a:off x="1013443" y="15864606"/>
            <a:ext cx="3205532" cy="431923"/>
          </a:xfrm>
          <a:prstGeom prst="straightConnector1">
            <a:avLst/>
          </a:prstGeom>
          <a:ln w="28575">
            <a:solidFill>
              <a:schemeClr val="bg1"/>
            </a:solidFill>
            <a:prstDash val="solid"/>
            <a:tailEnd type="triangle" w="lg" len="lg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圆角矩形 193"/>
          <p:cNvSpPr/>
          <p:nvPr/>
        </p:nvSpPr>
        <p:spPr>
          <a:xfrm>
            <a:off x="2359879" y="844992"/>
            <a:ext cx="7486366" cy="814502"/>
          </a:xfrm>
          <a:prstGeom prst="roundRect">
            <a:avLst>
              <a:gd name="adj" fmla="val 50000"/>
            </a:avLst>
          </a:prstGeom>
          <a:solidFill>
            <a:srgbClr val="D70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4401" b="1" dirty="0" smtClean="0">
                <a:solidFill>
                  <a:prstClr val="white"/>
                </a:solidFill>
                <a:latin typeface="Helvetica Now Text" panose="020B050403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3K </a:t>
            </a:r>
            <a:r>
              <a:rPr lang="ko-KR" altLang="en-US" sz="4401" b="1" dirty="0" smtClean="0">
                <a:solidFill>
                  <a:prstClr val="white"/>
                </a:solidFill>
                <a:latin typeface="Helvetica Now Text" panose="020B050403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고화질</a:t>
            </a:r>
            <a:endParaRPr lang="en-US" altLang="zh-CN" sz="4401" b="1" dirty="0">
              <a:solidFill>
                <a:prstClr val="white"/>
              </a:solidFill>
              <a:latin typeface="Helvetica Now Text" panose="020B050403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5" name="矩形 194"/>
          <p:cNvSpPr/>
          <p:nvPr/>
        </p:nvSpPr>
        <p:spPr>
          <a:xfrm>
            <a:off x="1475910" y="2009871"/>
            <a:ext cx="9429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24"/>
              </a:spcAft>
            </a:pPr>
            <a:r>
              <a:rPr lang="ko-KR" altLang="en-US" sz="3200" b="1" dirty="0">
                <a:solidFill>
                  <a:srgbClr val="333333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왜곡 없는 궁극의 시각적 경험</a:t>
            </a:r>
            <a:endParaRPr lang="en-US" altLang="zh-CN" sz="3200" b="1" dirty="0">
              <a:solidFill>
                <a:srgbClr val="333333"/>
              </a:solidFill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sp>
        <p:nvSpPr>
          <p:cNvPr id="206" name="文本框 205"/>
          <p:cNvSpPr txBox="1"/>
          <p:nvPr/>
        </p:nvSpPr>
        <p:spPr>
          <a:xfrm>
            <a:off x="1499029" y="7049478"/>
            <a:ext cx="10278969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285750" marR="0" lvl="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pPr>
              <a:spcAft>
                <a:spcPts val="600"/>
              </a:spcAft>
            </a:pPr>
            <a:r>
              <a:rPr lang="ko-KR" altLang="en-US" sz="2400" b="1" dirty="0">
                <a:latin typeface="Helvetica Now Text" panose="020B0504030202020204" pitchFamily="34" charset="0"/>
              </a:rPr>
              <a:t>디스플레이 시장에서 인기 있는 </a:t>
            </a:r>
            <a:r>
              <a:rPr lang="en-US" altLang="ko-KR" sz="2400" b="1" dirty="0">
                <a:latin typeface="Helvetica Now Text" panose="020B0504030202020204" pitchFamily="34" charset="0"/>
              </a:rPr>
              <a:t>16:9 </a:t>
            </a:r>
            <a:r>
              <a:rPr lang="ko-KR" altLang="en-US" sz="2400" b="1" dirty="0">
                <a:latin typeface="Helvetica Now Text" panose="020B0504030202020204" pitchFamily="34" charset="0"/>
              </a:rPr>
              <a:t>가로 세로 </a:t>
            </a:r>
            <a:r>
              <a:rPr lang="ko-KR" altLang="en-US" sz="2400" b="1" dirty="0" smtClean="0">
                <a:latin typeface="Helvetica Now Text" panose="020B0504030202020204" pitchFamily="34" charset="0"/>
              </a:rPr>
              <a:t>이상적 비율</a:t>
            </a:r>
            <a:endParaRPr lang="en-US" altLang="ko-KR" sz="2400" b="1" dirty="0" smtClean="0">
              <a:latin typeface="Helvetica Now Text" panose="020B0504030202020204" pitchFamily="34" charset="0"/>
            </a:endParaRPr>
          </a:p>
          <a:p>
            <a:pPr>
              <a:spcAft>
                <a:spcPts val="600"/>
              </a:spcAft>
            </a:pPr>
            <a:r>
              <a:rPr lang="ko-KR" altLang="en-US" sz="2400" b="1" dirty="0" smtClean="0">
                <a:latin typeface="Helvetica Now Text" panose="020B0504030202020204" pitchFamily="34" charset="0"/>
              </a:rPr>
              <a:t>비디오 미리 보기 또는 재생 중 왜곡 없음</a:t>
            </a:r>
            <a:endParaRPr lang="en-US" altLang="ko-KR" sz="2400" b="1" dirty="0" smtClean="0">
              <a:latin typeface="Helvetica Now Text" panose="020B0504030202020204" pitchFamily="34" charset="0"/>
            </a:endParaRPr>
          </a:p>
          <a:p>
            <a:pPr>
              <a:spcAft>
                <a:spcPts val="600"/>
              </a:spcAft>
            </a:pPr>
            <a:r>
              <a:rPr lang="ko-KR" altLang="en-US" sz="2400" b="1" dirty="0" smtClean="0">
                <a:latin typeface="Helvetica Now Text" panose="020B0504030202020204" pitchFamily="34" charset="0"/>
              </a:rPr>
              <a:t>해상도</a:t>
            </a:r>
            <a:r>
              <a:rPr lang="en-US" altLang="zh-CN" sz="2400" b="1" dirty="0" smtClean="0">
                <a:latin typeface="Helvetica Now Text" panose="020B0504030202020204" pitchFamily="34" charset="0"/>
              </a:rPr>
              <a:t> : 2960 (H) × 1665 (V)</a:t>
            </a:r>
          </a:p>
          <a:p>
            <a:pPr>
              <a:spcAft>
                <a:spcPts val="600"/>
              </a:spcAft>
            </a:pPr>
            <a:endParaRPr lang="en-US" altLang="zh-CN" sz="2400" b="1" dirty="0" smtClean="0">
              <a:latin typeface="Helvetica Now Text" panose="020B0504030202020204" pitchFamily="34" charset="0"/>
            </a:endParaRPr>
          </a:p>
        </p:txBody>
      </p:sp>
      <p:grpSp>
        <p:nvGrpSpPr>
          <p:cNvPr id="207" name="组合 206"/>
          <p:cNvGrpSpPr/>
          <p:nvPr/>
        </p:nvGrpSpPr>
        <p:grpSpPr>
          <a:xfrm>
            <a:off x="524742" y="2884500"/>
            <a:ext cx="5456857" cy="3768118"/>
            <a:chOff x="567135" y="2695156"/>
            <a:chExt cx="5456857" cy="3768118"/>
          </a:xfrm>
        </p:grpSpPr>
        <p:pic>
          <p:nvPicPr>
            <p:cNvPr id="208" name="图片 20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18" t="79644" r="32957"/>
            <a:stretch/>
          </p:blipFill>
          <p:spPr>
            <a:xfrm>
              <a:off x="2216067" y="5815202"/>
              <a:ext cx="2158992" cy="648072"/>
            </a:xfrm>
            <a:prstGeom prst="rect">
              <a:avLst/>
            </a:prstGeom>
          </p:spPr>
        </p:pic>
        <p:sp>
          <p:nvSpPr>
            <p:cNvPr id="209" name="圆角矩形 208"/>
            <p:cNvSpPr/>
            <p:nvPr/>
          </p:nvSpPr>
          <p:spPr>
            <a:xfrm>
              <a:off x="567135" y="2695156"/>
              <a:ext cx="5456857" cy="3126132"/>
            </a:xfrm>
            <a:prstGeom prst="roundRect">
              <a:avLst>
                <a:gd name="adj" fmla="val 1757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Helvetica Now Text" panose="020B0504030202020204" pitchFamily="34" charset="0"/>
              </a:endParaRPr>
            </a:p>
          </p:txBody>
        </p:sp>
        <p:pic>
          <p:nvPicPr>
            <p:cNvPr id="210" name="图片 20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927" y="2767228"/>
              <a:ext cx="5321272" cy="2993216"/>
            </a:xfrm>
            <a:prstGeom prst="rect">
              <a:avLst/>
            </a:prstGeom>
          </p:spPr>
        </p:pic>
        <p:sp>
          <p:nvSpPr>
            <p:cNvPr id="211" name="圆角矩形 210"/>
            <p:cNvSpPr/>
            <p:nvPr/>
          </p:nvSpPr>
          <p:spPr>
            <a:xfrm>
              <a:off x="3992844" y="5305404"/>
              <a:ext cx="1872208" cy="33327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rgbClr val="DAB95B"/>
                </a:gs>
                <a:gs pos="26000">
                  <a:srgbClr val="DAB95B"/>
                </a:gs>
                <a:gs pos="46000">
                  <a:srgbClr val="F7DC81"/>
                </a:gs>
                <a:gs pos="0">
                  <a:srgbClr val="F7DC81"/>
                </a:gs>
                <a:gs pos="67000">
                  <a:srgbClr val="F7DC81"/>
                </a:gs>
              </a:gsLst>
              <a:lin ang="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3K (16 : 9)</a:t>
              </a:r>
              <a:endPara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2" name="组合 211"/>
          <p:cNvGrpSpPr/>
          <p:nvPr/>
        </p:nvGrpSpPr>
        <p:grpSpPr>
          <a:xfrm>
            <a:off x="6233644" y="2885218"/>
            <a:ext cx="5352339" cy="3793938"/>
            <a:chOff x="6193536" y="2695156"/>
            <a:chExt cx="5456857" cy="3768118"/>
          </a:xfrm>
        </p:grpSpPr>
        <p:pic>
          <p:nvPicPr>
            <p:cNvPr id="213" name="图片 21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18" t="79644" r="32957"/>
            <a:stretch/>
          </p:blipFill>
          <p:spPr>
            <a:xfrm>
              <a:off x="7842468" y="5815202"/>
              <a:ext cx="2158992" cy="648072"/>
            </a:xfrm>
            <a:prstGeom prst="rect">
              <a:avLst/>
            </a:prstGeom>
          </p:spPr>
        </p:pic>
        <p:sp>
          <p:nvSpPr>
            <p:cNvPr id="214" name="圆角矩形 213"/>
            <p:cNvSpPr/>
            <p:nvPr/>
          </p:nvSpPr>
          <p:spPr>
            <a:xfrm>
              <a:off x="6193536" y="2695156"/>
              <a:ext cx="5456857" cy="3126132"/>
            </a:xfrm>
            <a:prstGeom prst="roundRect">
              <a:avLst>
                <a:gd name="adj" fmla="val 1757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Helvetica Now Text" panose="020B0504030202020204" pitchFamily="34" charset="0"/>
              </a:endParaRPr>
            </a:p>
          </p:txBody>
        </p:sp>
        <p:pic>
          <p:nvPicPr>
            <p:cNvPr id="215" name="图片 2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328" y="2767228"/>
              <a:ext cx="5321272" cy="2993216"/>
            </a:xfrm>
            <a:prstGeom prst="rect">
              <a:avLst/>
            </a:prstGeom>
          </p:spPr>
        </p:pic>
        <p:sp>
          <p:nvSpPr>
            <p:cNvPr id="216" name="圆角矩形 215"/>
            <p:cNvSpPr/>
            <p:nvPr/>
          </p:nvSpPr>
          <p:spPr>
            <a:xfrm>
              <a:off x="9615312" y="5305404"/>
              <a:ext cx="1872000" cy="33327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rgbClr val="DAB95B"/>
                </a:gs>
                <a:gs pos="26000">
                  <a:srgbClr val="DAB95B"/>
                </a:gs>
                <a:gs pos="46000">
                  <a:srgbClr val="F7DC81"/>
                </a:gs>
                <a:gs pos="0">
                  <a:srgbClr val="F7DC81"/>
                </a:gs>
                <a:gs pos="67000">
                  <a:srgbClr val="F7DC81"/>
                </a:gs>
              </a:gsLst>
              <a:lin ang="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5 MP (4 : 3)</a:t>
              </a:r>
              <a:endPara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18" name="圆角矩形 217"/>
          <p:cNvSpPr/>
          <p:nvPr/>
        </p:nvSpPr>
        <p:spPr>
          <a:xfrm>
            <a:off x="2852388" y="9793287"/>
            <a:ext cx="6474805" cy="814502"/>
          </a:xfrm>
          <a:prstGeom prst="roundRect">
            <a:avLst>
              <a:gd name="adj" fmla="val 50000"/>
            </a:avLst>
          </a:prstGeom>
          <a:solidFill>
            <a:srgbClr val="D70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4401" b="1" dirty="0" smtClean="0">
                <a:solidFill>
                  <a:prstClr val="white"/>
                </a:solidFill>
                <a:latin typeface="Helvetica Now Text" panose="020B050403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Audio over Coaxial</a:t>
            </a:r>
            <a:endParaRPr lang="en-US" altLang="zh-CN" sz="4401" b="1" dirty="0">
              <a:solidFill>
                <a:prstClr val="white"/>
              </a:solidFill>
              <a:latin typeface="Helvetica Now Text" panose="020B050403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22" name="图片 22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" r="648"/>
          <a:stretch/>
        </p:blipFill>
        <p:spPr>
          <a:xfrm>
            <a:off x="491657" y="11806639"/>
            <a:ext cx="5614821" cy="3771204"/>
          </a:xfrm>
          <a:prstGeom prst="rect">
            <a:avLst/>
          </a:prstGeom>
        </p:spPr>
      </p:pic>
      <p:sp>
        <p:nvSpPr>
          <p:cNvPr id="223" name="矩形 222"/>
          <p:cNvSpPr/>
          <p:nvPr/>
        </p:nvSpPr>
        <p:spPr>
          <a:xfrm>
            <a:off x="493024" y="11762108"/>
            <a:ext cx="5608570" cy="4251498"/>
          </a:xfrm>
          <a:prstGeom prst="rect">
            <a:avLst/>
          </a:prstGeom>
          <a:solidFill>
            <a:schemeClr val="tx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D6000F"/>
              </a:solidFill>
              <a:latin typeface="Helvetica Now Text" panose="020B0504030202020204" pitchFamily="34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6441041" y="11495692"/>
            <a:ext cx="4972299" cy="1798308"/>
            <a:chOff x="6639141" y="11471723"/>
            <a:chExt cx="4972299" cy="1798308"/>
          </a:xfrm>
        </p:grpSpPr>
        <p:grpSp>
          <p:nvGrpSpPr>
            <p:cNvPr id="224" name="组合 223"/>
            <p:cNvGrpSpPr/>
            <p:nvPr/>
          </p:nvGrpSpPr>
          <p:grpSpPr>
            <a:xfrm>
              <a:off x="7066965" y="12640157"/>
              <a:ext cx="865949" cy="380792"/>
              <a:chOff x="663635" y="3777434"/>
              <a:chExt cx="865949" cy="380792"/>
            </a:xfrm>
            <a:solidFill>
              <a:srgbClr val="262E31"/>
            </a:solidFill>
          </p:grpSpPr>
          <p:grpSp>
            <p:nvGrpSpPr>
              <p:cNvPr id="348" name="组合 347"/>
              <p:cNvGrpSpPr/>
              <p:nvPr/>
            </p:nvGrpSpPr>
            <p:grpSpPr>
              <a:xfrm>
                <a:off x="663635" y="3777434"/>
                <a:ext cx="252413" cy="368300"/>
                <a:chOff x="7434263" y="3757614"/>
                <a:chExt cx="252413" cy="368300"/>
              </a:xfrm>
              <a:grpFill/>
            </p:grpSpPr>
            <p:sp>
              <p:nvSpPr>
                <p:cNvPr id="355" name="Freeform 188"/>
                <p:cNvSpPr>
                  <a:spLocks/>
                </p:cNvSpPr>
                <p:nvPr/>
              </p:nvSpPr>
              <p:spPr bwMode="auto">
                <a:xfrm>
                  <a:off x="7504113" y="3757614"/>
                  <a:ext cx="112713" cy="227013"/>
                </a:xfrm>
                <a:custGeom>
                  <a:avLst/>
                  <a:gdLst>
                    <a:gd name="T0" fmla="*/ 23 w 46"/>
                    <a:gd name="T1" fmla="*/ 93 h 93"/>
                    <a:gd name="T2" fmla="*/ 46 w 46"/>
                    <a:gd name="T3" fmla="*/ 69 h 93"/>
                    <a:gd name="T4" fmla="*/ 46 w 46"/>
                    <a:gd name="T5" fmla="*/ 23 h 93"/>
                    <a:gd name="T6" fmla="*/ 23 w 46"/>
                    <a:gd name="T7" fmla="*/ 0 h 93"/>
                    <a:gd name="T8" fmla="*/ 0 w 46"/>
                    <a:gd name="T9" fmla="*/ 23 h 93"/>
                    <a:gd name="T10" fmla="*/ 0 w 46"/>
                    <a:gd name="T11" fmla="*/ 69 h 93"/>
                    <a:gd name="T12" fmla="*/ 23 w 46"/>
                    <a:gd name="T13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6" h="93">
                      <a:moveTo>
                        <a:pt x="23" y="93"/>
                      </a:moveTo>
                      <a:cubicBezTo>
                        <a:pt x="36" y="93"/>
                        <a:pt x="46" y="82"/>
                        <a:pt x="46" y="69"/>
                      </a:cubicBezTo>
                      <a:cubicBezTo>
                        <a:pt x="46" y="23"/>
                        <a:pt x="46" y="23"/>
                        <a:pt x="46" y="23"/>
                      </a:cubicBezTo>
                      <a:cubicBezTo>
                        <a:pt x="46" y="10"/>
                        <a:pt x="36" y="0"/>
                        <a:pt x="23" y="0"/>
                      </a:cubicBezTo>
                      <a:cubicBezTo>
                        <a:pt x="10" y="0"/>
                        <a:pt x="0" y="10"/>
                        <a:pt x="0" y="23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82"/>
                        <a:pt x="10" y="93"/>
                        <a:pt x="23" y="9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262E31"/>
                    </a:solidFill>
                    <a:latin typeface="Helvetica Now Text" panose="020B0504030202020204" pitchFamily="34" charset="0"/>
                  </a:endParaRPr>
                </a:p>
              </p:txBody>
            </p:sp>
            <p:sp>
              <p:nvSpPr>
                <p:cNvPr id="356" name="Freeform 189"/>
                <p:cNvSpPr>
                  <a:spLocks/>
                </p:cNvSpPr>
                <p:nvPr/>
              </p:nvSpPr>
              <p:spPr bwMode="auto">
                <a:xfrm>
                  <a:off x="7434263" y="3884614"/>
                  <a:ext cx="252413" cy="241300"/>
                </a:xfrm>
                <a:custGeom>
                  <a:avLst/>
                  <a:gdLst>
                    <a:gd name="T0" fmla="*/ 87 w 104"/>
                    <a:gd name="T1" fmla="*/ 0 h 99"/>
                    <a:gd name="T2" fmla="*/ 87 w 104"/>
                    <a:gd name="T3" fmla="*/ 17 h 99"/>
                    <a:gd name="T4" fmla="*/ 52 w 104"/>
                    <a:gd name="T5" fmla="*/ 52 h 99"/>
                    <a:gd name="T6" fmla="*/ 17 w 104"/>
                    <a:gd name="T7" fmla="*/ 17 h 99"/>
                    <a:gd name="T8" fmla="*/ 17 w 104"/>
                    <a:gd name="T9" fmla="*/ 0 h 99"/>
                    <a:gd name="T10" fmla="*/ 0 w 104"/>
                    <a:gd name="T11" fmla="*/ 0 h 99"/>
                    <a:gd name="T12" fmla="*/ 0 w 104"/>
                    <a:gd name="T13" fmla="*/ 17 h 99"/>
                    <a:gd name="T14" fmla="*/ 43 w 104"/>
                    <a:gd name="T15" fmla="*/ 69 h 99"/>
                    <a:gd name="T16" fmla="*/ 43 w 104"/>
                    <a:gd name="T17" fmla="*/ 88 h 99"/>
                    <a:gd name="T18" fmla="*/ 17 w 104"/>
                    <a:gd name="T19" fmla="*/ 99 h 99"/>
                    <a:gd name="T20" fmla="*/ 87 w 104"/>
                    <a:gd name="T21" fmla="*/ 99 h 99"/>
                    <a:gd name="T22" fmla="*/ 61 w 104"/>
                    <a:gd name="T23" fmla="*/ 88 h 99"/>
                    <a:gd name="T24" fmla="*/ 61 w 104"/>
                    <a:gd name="T25" fmla="*/ 69 h 99"/>
                    <a:gd name="T26" fmla="*/ 104 w 104"/>
                    <a:gd name="T27" fmla="*/ 17 h 99"/>
                    <a:gd name="T28" fmla="*/ 104 w 104"/>
                    <a:gd name="T29" fmla="*/ 0 h 99"/>
                    <a:gd name="T30" fmla="*/ 87 w 104"/>
                    <a:gd name="T31" fmla="*/ 0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04" h="99">
                      <a:moveTo>
                        <a:pt x="87" y="0"/>
                      </a:moveTo>
                      <a:cubicBezTo>
                        <a:pt x="87" y="17"/>
                        <a:pt x="87" y="17"/>
                        <a:pt x="87" y="17"/>
                      </a:cubicBezTo>
                      <a:cubicBezTo>
                        <a:pt x="87" y="37"/>
                        <a:pt x="71" y="52"/>
                        <a:pt x="52" y="52"/>
                      </a:cubicBezTo>
                      <a:cubicBezTo>
                        <a:pt x="33" y="52"/>
                        <a:pt x="17" y="37"/>
                        <a:pt x="17" y="17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43"/>
                        <a:pt x="19" y="65"/>
                        <a:pt x="43" y="69"/>
                      </a:cubicBezTo>
                      <a:cubicBezTo>
                        <a:pt x="43" y="88"/>
                        <a:pt x="43" y="88"/>
                        <a:pt x="43" y="88"/>
                      </a:cubicBezTo>
                      <a:cubicBezTo>
                        <a:pt x="17" y="99"/>
                        <a:pt x="17" y="99"/>
                        <a:pt x="17" y="99"/>
                      </a:cubicBezTo>
                      <a:cubicBezTo>
                        <a:pt x="87" y="99"/>
                        <a:pt x="87" y="99"/>
                        <a:pt x="87" y="99"/>
                      </a:cubicBezTo>
                      <a:cubicBezTo>
                        <a:pt x="61" y="88"/>
                        <a:pt x="61" y="88"/>
                        <a:pt x="61" y="88"/>
                      </a:cubicBezTo>
                      <a:cubicBezTo>
                        <a:pt x="61" y="69"/>
                        <a:pt x="61" y="69"/>
                        <a:pt x="61" y="69"/>
                      </a:cubicBezTo>
                      <a:cubicBezTo>
                        <a:pt x="85" y="65"/>
                        <a:pt x="104" y="43"/>
                        <a:pt x="104" y="17"/>
                      </a:cubicBezTo>
                      <a:cubicBezTo>
                        <a:pt x="104" y="0"/>
                        <a:pt x="104" y="0"/>
                        <a:pt x="104" y="0"/>
                      </a:cubicBezTo>
                      <a:lnTo>
                        <a:pt x="8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262E31"/>
                    </a:solidFill>
                    <a:latin typeface="Helvetica Now Text" panose="020B0504030202020204" pitchFamily="34" charset="0"/>
                  </a:endParaRPr>
                </a:p>
              </p:txBody>
            </p:sp>
          </p:grpSp>
          <p:grpSp>
            <p:nvGrpSpPr>
              <p:cNvPr id="349" name="组合 348"/>
              <p:cNvGrpSpPr/>
              <p:nvPr/>
            </p:nvGrpSpPr>
            <p:grpSpPr>
              <a:xfrm>
                <a:off x="1202700" y="3804708"/>
                <a:ext cx="326884" cy="353518"/>
                <a:chOff x="2956560" y="3012620"/>
                <a:chExt cx="326884" cy="353518"/>
              </a:xfrm>
              <a:grpFill/>
            </p:grpSpPr>
            <p:sp>
              <p:nvSpPr>
                <p:cNvPr id="353" name="Freeform 57"/>
                <p:cNvSpPr>
                  <a:spLocks/>
                </p:cNvSpPr>
                <p:nvPr/>
              </p:nvSpPr>
              <p:spPr bwMode="auto">
                <a:xfrm rot="5400000">
                  <a:off x="3082034" y="3164728"/>
                  <a:ext cx="145335" cy="257485"/>
                </a:xfrm>
                <a:custGeom>
                  <a:avLst/>
                  <a:gdLst>
                    <a:gd name="T0" fmla="*/ 42 w 47"/>
                    <a:gd name="T1" fmla="*/ 0 h 111"/>
                    <a:gd name="T2" fmla="*/ 35 w 47"/>
                    <a:gd name="T3" fmla="*/ 0 h 111"/>
                    <a:gd name="T4" fmla="*/ 35 w 47"/>
                    <a:gd name="T5" fmla="*/ 12 h 111"/>
                    <a:gd name="T6" fmla="*/ 24 w 47"/>
                    <a:gd name="T7" fmla="*/ 12 h 111"/>
                    <a:gd name="T8" fmla="*/ 24 w 47"/>
                    <a:gd name="T9" fmla="*/ 0 h 111"/>
                    <a:gd name="T10" fmla="*/ 17 w 47"/>
                    <a:gd name="T11" fmla="*/ 0 h 111"/>
                    <a:gd name="T12" fmla="*/ 17 w 47"/>
                    <a:gd name="T13" fmla="*/ 12 h 111"/>
                    <a:gd name="T14" fmla="*/ 12 w 47"/>
                    <a:gd name="T15" fmla="*/ 12 h 111"/>
                    <a:gd name="T16" fmla="*/ 12 w 47"/>
                    <a:gd name="T17" fmla="*/ 18 h 111"/>
                    <a:gd name="T18" fmla="*/ 24 w 47"/>
                    <a:gd name="T19" fmla="*/ 35 h 111"/>
                    <a:gd name="T20" fmla="*/ 24 w 47"/>
                    <a:gd name="T21" fmla="*/ 88 h 111"/>
                    <a:gd name="T22" fmla="*/ 24 w 47"/>
                    <a:gd name="T23" fmla="*/ 88 h 111"/>
                    <a:gd name="T24" fmla="*/ 24 w 47"/>
                    <a:gd name="T25" fmla="*/ 88 h 111"/>
                    <a:gd name="T26" fmla="*/ 12 w 47"/>
                    <a:gd name="T27" fmla="*/ 100 h 111"/>
                    <a:gd name="T28" fmla="*/ 0 w 47"/>
                    <a:gd name="T29" fmla="*/ 91 h 111"/>
                    <a:gd name="T30" fmla="*/ 0 w 47"/>
                    <a:gd name="T31" fmla="*/ 108 h 111"/>
                    <a:gd name="T32" fmla="*/ 12 w 47"/>
                    <a:gd name="T33" fmla="*/ 111 h 111"/>
                    <a:gd name="T34" fmla="*/ 35 w 47"/>
                    <a:gd name="T35" fmla="*/ 88 h 111"/>
                    <a:gd name="T36" fmla="*/ 35 w 47"/>
                    <a:gd name="T37" fmla="*/ 35 h 111"/>
                    <a:gd name="T38" fmla="*/ 47 w 47"/>
                    <a:gd name="T39" fmla="*/ 18 h 111"/>
                    <a:gd name="T40" fmla="*/ 47 w 47"/>
                    <a:gd name="T41" fmla="*/ 12 h 111"/>
                    <a:gd name="T42" fmla="*/ 42 w 47"/>
                    <a:gd name="T43" fmla="*/ 12 h 111"/>
                    <a:gd name="T44" fmla="*/ 42 w 47"/>
                    <a:gd name="T45" fmla="*/ 0 h 111"/>
                    <a:gd name="connsiteX0" fmla="*/ 11976 w 13040"/>
                    <a:gd name="connsiteY0" fmla="*/ 0 h 10000"/>
                    <a:gd name="connsiteX1" fmla="*/ 10487 w 13040"/>
                    <a:gd name="connsiteY1" fmla="*/ 0 h 10000"/>
                    <a:gd name="connsiteX2" fmla="*/ 10487 w 13040"/>
                    <a:gd name="connsiteY2" fmla="*/ 1081 h 10000"/>
                    <a:gd name="connsiteX3" fmla="*/ 8146 w 13040"/>
                    <a:gd name="connsiteY3" fmla="*/ 1081 h 10000"/>
                    <a:gd name="connsiteX4" fmla="*/ 8146 w 13040"/>
                    <a:gd name="connsiteY4" fmla="*/ 0 h 10000"/>
                    <a:gd name="connsiteX5" fmla="*/ 6657 w 13040"/>
                    <a:gd name="connsiteY5" fmla="*/ 0 h 10000"/>
                    <a:gd name="connsiteX6" fmla="*/ 6657 w 13040"/>
                    <a:gd name="connsiteY6" fmla="*/ 1081 h 10000"/>
                    <a:gd name="connsiteX7" fmla="*/ 5593 w 13040"/>
                    <a:gd name="connsiteY7" fmla="*/ 1081 h 10000"/>
                    <a:gd name="connsiteX8" fmla="*/ 5593 w 13040"/>
                    <a:gd name="connsiteY8" fmla="*/ 1622 h 10000"/>
                    <a:gd name="connsiteX9" fmla="*/ 8146 w 13040"/>
                    <a:gd name="connsiteY9" fmla="*/ 3153 h 10000"/>
                    <a:gd name="connsiteX10" fmla="*/ 8146 w 13040"/>
                    <a:gd name="connsiteY10" fmla="*/ 7928 h 10000"/>
                    <a:gd name="connsiteX11" fmla="*/ 8146 w 13040"/>
                    <a:gd name="connsiteY11" fmla="*/ 7928 h 10000"/>
                    <a:gd name="connsiteX12" fmla="*/ 8146 w 13040"/>
                    <a:gd name="connsiteY12" fmla="*/ 7928 h 10000"/>
                    <a:gd name="connsiteX13" fmla="*/ 5593 w 13040"/>
                    <a:gd name="connsiteY13" fmla="*/ 9009 h 10000"/>
                    <a:gd name="connsiteX14" fmla="*/ 0 w 13040"/>
                    <a:gd name="connsiteY14" fmla="*/ 8535 h 10000"/>
                    <a:gd name="connsiteX15" fmla="*/ 3040 w 13040"/>
                    <a:gd name="connsiteY15" fmla="*/ 9730 h 10000"/>
                    <a:gd name="connsiteX16" fmla="*/ 5593 w 13040"/>
                    <a:gd name="connsiteY16" fmla="*/ 10000 h 10000"/>
                    <a:gd name="connsiteX17" fmla="*/ 10487 w 13040"/>
                    <a:gd name="connsiteY17" fmla="*/ 7928 h 10000"/>
                    <a:gd name="connsiteX18" fmla="*/ 10487 w 13040"/>
                    <a:gd name="connsiteY18" fmla="*/ 3153 h 10000"/>
                    <a:gd name="connsiteX19" fmla="*/ 13040 w 13040"/>
                    <a:gd name="connsiteY19" fmla="*/ 1622 h 10000"/>
                    <a:gd name="connsiteX20" fmla="*/ 13040 w 13040"/>
                    <a:gd name="connsiteY20" fmla="*/ 1081 h 10000"/>
                    <a:gd name="connsiteX21" fmla="*/ 11976 w 13040"/>
                    <a:gd name="connsiteY21" fmla="*/ 1081 h 10000"/>
                    <a:gd name="connsiteX22" fmla="*/ 11976 w 13040"/>
                    <a:gd name="connsiteY22" fmla="*/ 0 h 10000"/>
                    <a:gd name="connsiteX0" fmla="*/ 11976 w 13040"/>
                    <a:gd name="connsiteY0" fmla="*/ 0 h 10000"/>
                    <a:gd name="connsiteX1" fmla="*/ 10487 w 13040"/>
                    <a:gd name="connsiteY1" fmla="*/ 0 h 10000"/>
                    <a:gd name="connsiteX2" fmla="*/ 10487 w 13040"/>
                    <a:gd name="connsiteY2" fmla="*/ 1081 h 10000"/>
                    <a:gd name="connsiteX3" fmla="*/ 8146 w 13040"/>
                    <a:gd name="connsiteY3" fmla="*/ 1081 h 10000"/>
                    <a:gd name="connsiteX4" fmla="*/ 8146 w 13040"/>
                    <a:gd name="connsiteY4" fmla="*/ 0 h 10000"/>
                    <a:gd name="connsiteX5" fmla="*/ 6657 w 13040"/>
                    <a:gd name="connsiteY5" fmla="*/ 0 h 10000"/>
                    <a:gd name="connsiteX6" fmla="*/ 6657 w 13040"/>
                    <a:gd name="connsiteY6" fmla="*/ 1081 h 10000"/>
                    <a:gd name="connsiteX7" fmla="*/ 5593 w 13040"/>
                    <a:gd name="connsiteY7" fmla="*/ 1081 h 10000"/>
                    <a:gd name="connsiteX8" fmla="*/ 5593 w 13040"/>
                    <a:gd name="connsiteY8" fmla="*/ 1622 h 10000"/>
                    <a:gd name="connsiteX9" fmla="*/ 8146 w 13040"/>
                    <a:gd name="connsiteY9" fmla="*/ 3153 h 10000"/>
                    <a:gd name="connsiteX10" fmla="*/ 8146 w 13040"/>
                    <a:gd name="connsiteY10" fmla="*/ 7928 h 10000"/>
                    <a:gd name="connsiteX11" fmla="*/ 8146 w 13040"/>
                    <a:gd name="connsiteY11" fmla="*/ 7928 h 10000"/>
                    <a:gd name="connsiteX12" fmla="*/ 8146 w 13040"/>
                    <a:gd name="connsiteY12" fmla="*/ 7928 h 10000"/>
                    <a:gd name="connsiteX13" fmla="*/ 5593 w 13040"/>
                    <a:gd name="connsiteY13" fmla="*/ 9009 h 10000"/>
                    <a:gd name="connsiteX14" fmla="*/ 0 w 13040"/>
                    <a:gd name="connsiteY14" fmla="*/ 8535 h 10000"/>
                    <a:gd name="connsiteX15" fmla="*/ 3040 w 13040"/>
                    <a:gd name="connsiteY15" fmla="*/ 9730 h 10000"/>
                    <a:gd name="connsiteX16" fmla="*/ 5593 w 13040"/>
                    <a:gd name="connsiteY16" fmla="*/ 10000 h 10000"/>
                    <a:gd name="connsiteX17" fmla="*/ 10487 w 13040"/>
                    <a:gd name="connsiteY17" fmla="*/ 7928 h 10000"/>
                    <a:gd name="connsiteX18" fmla="*/ 10487 w 13040"/>
                    <a:gd name="connsiteY18" fmla="*/ 3153 h 10000"/>
                    <a:gd name="connsiteX19" fmla="*/ 13040 w 13040"/>
                    <a:gd name="connsiteY19" fmla="*/ 1622 h 10000"/>
                    <a:gd name="connsiteX20" fmla="*/ 13040 w 13040"/>
                    <a:gd name="connsiteY20" fmla="*/ 1081 h 10000"/>
                    <a:gd name="connsiteX21" fmla="*/ 11976 w 13040"/>
                    <a:gd name="connsiteY21" fmla="*/ 1081 h 10000"/>
                    <a:gd name="connsiteX22" fmla="*/ 11976 w 13040"/>
                    <a:gd name="connsiteY22" fmla="*/ 0 h 10000"/>
                    <a:gd name="connsiteX0" fmla="*/ 12332 w 13396"/>
                    <a:gd name="connsiteY0" fmla="*/ 0 h 10124"/>
                    <a:gd name="connsiteX1" fmla="*/ 10843 w 13396"/>
                    <a:gd name="connsiteY1" fmla="*/ 0 h 10124"/>
                    <a:gd name="connsiteX2" fmla="*/ 10843 w 13396"/>
                    <a:gd name="connsiteY2" fmla="*/ 1081 h 10124"/>
                    <a:gd name="connsiteX3" fmla="*/ 8502 w 13396"/>
                    <a:gd name="connsiteY3" fmla="*/ 1081 h 10124"/>
                    <a:gd name="connsiteX4" fmla="*/ 8502 w 13396"/>
                    <a:gd name="connsiteY4" fmla="*/ 0 h 10124"/>
                    <a:gd name="connsiteX5" fmla="*/ 7013 w 13396"/>
                    <a:gd name="connsiteY5" fmla="*/ 0 h 10124"/>
                    <a:gd name="connsiteX6" fmla="*/ 7013 w 13396"/>
                    <a:gd name="connsiteY6" fmla="*/ 1081 h 10124"/>
                    <a:gd name="connsiteX7" fmla="*/ 5949 w 13396"/>
                    <a:gd name="connsiteY7" fmla="*/ 1081 h 10124"/>
                    <a:gd name="connsiteX8" fmla="*/ 5949 w 13396"/>
                    <a:gd name="connsiteY8" fmla="*/ 1622 h 10124"/>
                    <a:gd name="connsiteX9" fmla="*/ 8502 w 13396"/>
                    <a:gd name="connsiteY9" fmla="*/ 3153 h 10124"/>
                    <a:gd name="connsiteX10" fmla="*/ 8502 w 13396"/>
                    <a:gd name="connsiteY10" fmla="*/ 7928 h 10124"/>
                    <a:gd name="connsiteX11" fmla="*/ 8502 w 13396"/>
                    <a:gd name="connsiteY11" fmla="*/ 7928 h 10124"/>
                    <a:gd name="connsiteX12" fmla="*/ 8502 w 13396"/>
                    <a:gd name="connsiteY12" fmla="*/ 7928 h 10124"/>
                    <a:gd name="connsiteX13" fmla="*/ 5949 w 13396"/>
                    <a:gd name="connsiteY13" fmla="*/ 9009 h 10124"/>
                    <a:gd name="connsiteX14" fmla="*/ 356 w 13396"/>
                    <a:gd name="connsiteY14" fmla="*/ 8535 h 10124"/>
                    <a:gd name="connsiteX15" fmla="*/ 587 w 13396"/>
                    <a:gd name="connsiteY15" fmla="*/ 9890 h 10124"/>
                    <a:gd name="connsiteX16" fmla="*/ 5949 w 13396"/>
                    <a:gd name="connsiteY16" fmla="*/ 10000 h 10124"/>
                    <a:gd name="connsiteX17" fmla="*/ 10843 w 13396"/>
                    <a:gd name="connsiteY17" fmla="*/ 7928 h 10124"/>
                    <a:gd name="connsiteX18" fmla="*/ 10843 w 13396"/>
                    <a:gd name="connsiteY18" fmla="*/ 3153 h 10124"/>
                    <a:gd name="connsiteX19" fmla="*/ 13396 w 13396"/>
                    <a:gd name="connsiteY19" fmla="*/ 1622 h 10124"/>
                    <a:gd name="connsiteX20" fmla="*/ 13396 w 13396"/>
                    <a:gd name="connsiteY20" fmla="*/ 1081 h 10124"/>
                    <a:gd name="connsiteX21" fmla="*/ 12332 w 13396"/>
                    <a:gd name="connsiteY21" fmla="*/ 1081 h 10124"/>
                    <a:gd name="connsiteX22" fmla="*/ 12332 w 13396"/>
                    <a:gd name="connsiteY22" fmla="*/ 0 h 10124"/>
                    <a:gd name="connsiteX0" fmla="*/ 12332 w 13396"/>
                    <a:gd name="connsiteY0" fmla="*/ 0 h 10003"/>
                    <a:gd name="connsiteX1" fmla="*/ 10843 w 13396"/>
                    <a:gd name="connsiteY1" fmla="*/ 0 h 10003"/>
                    <a:gd name="connsiteX2" fmla="*/ 10843 w 13396"/>
                    <a:gd name="connsiteY2" fmla="*/ 1081 h 10003"/>
                    <a:gd name="connsiteX3" fmla="*/ 8502 w 13396"/>
                    <a:gd name="connsiteY3" fmla="*/ 1081 h 10003"/>
                    <a:gd name="connsiteX4" fmla="*/ 8502 w 13396"/>
                    <a:gd name="connsiteY4" fmla="*/ 0 h 10003"/>
                    <a:gd name="connsiteX5" fmla="*/ 7013 w 13396"/>
                    <a:gd name="connsiteY5" fmla="*/ 0 h 10003"/>
                    <a:gd name="connsiteX6" fmla="*/ 7013 w 13396"/>
                    <a:gd name="connsiteY6" fmla="*/ 1081 h 10003"/>
                    <a:gd name="connsiteX7" fmla="*/ 5949 w 13396"/>
                    <a:gd name="connsiteY7" fmla="*/ 1081 h 10003"/>
                    <a:gd name="connsiteX8" fmla="*/ 5949 w 13396"/>
                    <a:gd name="connsiteY8" fmla="*/ 1622 h 10003"/>
                    <a:gd name="connsiteX9" fmla="*/ 8502 w 13396"/>
                    <a:gd name="connsiteY9" fmla="*/ 3153 h 10003"/>
                    <a:gd name="connsiteX10" fmla="*/ 8502 w 13396"/>
                    <a:gd name="connsiteY10" fmla="*/ 7928 h 10003"/>
                    <a:gd name="connsiteX11" fmla="*/ 8502 w 13396"/>
                    <a:gd name="connsiteY11" fmla="*/ 7928 h 10003"/>
                    <a:gd name="connsiteX12" fmla="*/ 8502 w 13396"/>
                    <a:gd name="connsiteY12" fmla="*/ 7928 h 10003"/>
                    <a:gd name="connsiteX13" fmla="*/ 5949 w 13396"/>
                    <a:gd name="connsiteY13" fmla="*/ 9009 h 10003"/>
                    <a:gd name="connsiteX14" fmla="*/ 356 w 13396"/>
                    <a:gd name="connsiteY14" fmla="*/ 8535 h 10003"/>
                    <a:gd name="connsiteX15" fmla="*/ 587 w 13396"/>
                    <a:gd name="connsiteY15" fmla="*/ 9890 h 10003"/>
                    <a:gd name="connsiteX16" fmla="*/ 5949 w 13396"/>
                    <a:gd name="connsiteY16" fmla="*/ 10000 h 10003"/>
                    <a:gd name="connsiteX17" fmla="*/ 10843 w 13396"/>
                    <a:gd name="connsiteY17" fmla="*/ 7928 h 10003"/>
                    <a:gd name="connsiteX18" fmla="*/ 10843 w 13396"/>
                    <a:gd name="connsiteY18" fmla="*/ 3153 h 10003"/>
                    <a:gd name="connsiteX19" fmla="*/ 13396 w 13396"/>
                    <a:gd name="connsiteY19" fmla="*/ 1622 h 10003"/>
                    <a:gd name="connsiteX20" fmla="*/ 13396 w 13396"/>
                    <a:gd name="connsiteY20" fmla="*/ 1081 h 10003"/>
                    <a:gd name="connsiteX21" fmla="*/ 12332 w 13396"/>
                    <a:gd name="connsiteY21" fmla="*/ 1081 h 10003"/>
                    <a:gd name="connsiteX22" fmla="*/ 12332 w 13396"/>
                    <a:gd name="connsiteY22" fmla="*/ 0 h 10003"/>
                    <a:gd name="connsiteX0" fmla="*/ 12332 w 13396"/>
                    <a:gd name="connsiteY0" fmla="*/ 0 h 10003"/>
                    <a:gd name="connsiteX1" fmla="*/ 10843 w 13396"/>
                    <a:gd name="connsiteY1" fmla="*/ 0 h 10003"/>
                    <a:gd name="connsiteX2" fmla="*/ 10843 w 13396"/>
                    <a:gd name="connsiteY2" fmla="*/ 1081 h 10003"/>
                    <a:gd name="connsiteX3" fmla="*/ 8502 w 13396"/>
                    <a:gd name="connsiteY3" fmla="*/ 1081 h 10003"/>
                    <a:gd name="connsiteX4" fmla="*/ 8502 w 13396"/>
                    <a:gd name="connsiteY4" fmla="*/ 0 h 10003"/>
                    <a:gd name="connsiteX5" fmla="*/ 7013 w 13396"/>
                    <a:gd name="connsiteY5" fmla="*/ 0 h 10003"/>
                    <a:gd name="connsiteX6" fmla="*/ 7013 w 13396"/>
                    <a:gd name="connsiteY6" fmla="*/ 1081 h 10003"/>
                    <a:gd name="connsiteX7" fmla="*/ 5949 w 13396"/>
                    <a:gd name="connsiteY7" fmla="*/ 1081 h 10003"/>
                    <a:gd name="connsiteX8" fmla="*/ 5949 w 13396"/>
                    <a:gd name="connsiteY8" fmla="*/ 1622 h 10003"/>
                    <a:gd name="connsiteX9" fmla="*/ 8502 w 13396"/>
                    <a:gd name="connsiteY9" fmla="*/ 3153 h 10003"/>
                    <a:gd name="connsiteX10" fmla="*/ 8502 w 13396"/>
                    <a:gd name="connsiteY10" fmla="*/ 7928 h 10003"/>
                    <a:gd name="connsiteX11" fmla="*/ 8502 w 13396"/>
                    <a:gd name="connsiteY11" fmla="*/ 7928 h 10003"/>
                    <a:gd name="connsiteX12" fmla="*/ 8502 w 13396"/>
                    <a:gd name="connsiteY12" fmla="*/ 7928 h 10003"/>
                    <a:gd name="connsiteX13" fmla="*/ 5949 w 13396"/>
                    <a:gd name="connsiteY13" fmla="*/ 9009 h 10003"/>
                    <a:gd name="connsiteX14" fmla="*/ 356 w 13396"/>
                    <a:gd name="connsiteY14" fmla="*/ 8535 h 10003"/>
                    <a:gd name="connsiteX15" fmla="*/ 587 w 13396"/>
                    <a:gd name="connsiteY15" fmla="*/ 9890 h 10003"/>
                    <a:gd name="connsiteX16" fmla="*/ 5949 w 13396"/>
                    <a:gd name="connsiteY16" fmla="*/ 10000 h 10003"/>
                    <a:gd name="connsiteX17" fmla="*/ 10843 w 13396"/>
                    <a:gd name="connsiteY17" fmla="*/ 7928 h 10003"/>
                    <a:gd name="connsiteX18" fmla="*/ 10843 w 13396"/>
                    <a:gd name="connsiteY18" fmla="*/ 3153 h 10003"/>
                    <a:gd name="connsiteX19" fmla="*/ 13396 w 13396"/>
                    <a:gd name="connsiteY19" fmla="*/ 1622 h 10003"/>
                    <a:gd name="connsiteX20" fmla="*/ 13396 w 13396"/>
                    <a:gd name="connsiteY20" fmla="*/ 1081 h 10003"/>
                    <a:gd name="connsiteX21" fmla="*/ 12332 w 13396"/>
                    <a:gd name="connsiteY21" fmla="*/ 1081 h 10003"/>
                    <a:gd name="connsiteX22" fmla="*/ 12332 w 13396"/>
                    <a:gd name="connsiteY22" fmla="*/ 0 h 10003"/>
                    <a:gd name="connsiteX0" fmla="*/ 12332 w 13396"/>
                    <a:gd name="connsiteY0" fmla="*/ 0 h 10000"/>
                    <a:gd name="connsiteX1" fmla="*/ 10843 w 13396"/>
                    <a:gd name="connsiteY1" fmla="*/ 0 h 10000"/>
                    <a:gd name="connsiteX2" fmla="*/ 10843 w 13396"/>
                    <a:gd name="connsiteY2" fmla="*/ 1081 h 10000"/>
                    <a:gd name="connsiteX3" fmla="*/ 8502 w 13396"/>
                    <a:gd name="connsiteY3" fmla="*/ 1081 h 10000"/>
                    <a:gd name="connsiteX4" fmla="*/ 8502 w 13396"/>
                    <a:gd name="connsiteY4" fmla="*/ 0 h 10000"/>
                    <a:gd name="connsiteX5" fmla="*/ 7013 w 13396"/>
                    <a:gd name="connsiteY5" fmla="*/ 0 h 10000"/>
                    <a:gd name="connsiteX6" fmla="*/ 7013 w 13396"/>
                    <a:gd name="connsiteY6" fmla="*/ 1081 h 10000"/>
                    <a:gd name="connsiteX7" fmla="*/ 5949 w 13396"/>
                    <a:gd name="connsiteY7" fmla="*/ 1081 h 10000"/>
                    <a:gd name="connsiteX8" fmla="*/ 5949 w 13396"/>
                    <a:gd name="connsiteY8" fmla="*/ 1622 h 10000"/>
                    <a:gd name="connsiteX9" fmla="*/ 8502 w 13396"/>
                    <a:gd name="connsiteY9" fmla="*/ 3153 h 10000"/>
                    <a:gd name="connsiteX10" fmla="*/ 8502 w 13396"/>
                    <a:gd name="connsiteY10" fmla="*/ 7928 h 10000"/>
                    <a:gd name="connsiteX11" fmla="*/ 8502 w 13396"/>
                    <a:gd name="connsiteY11" fmla="*/ 7928 h 10000"/>
                    <a:gd name="connsiteX12" fmla="*/ 8502 w 13396"/>
                    <a:gd name="connsiteY12" fmla="*/ 7928 h 10000"/>
                    <a:gd name="connsiteX13" fmla="*/ 5949 w 13396"/>
                    <a:gd name="connsiteY13" fmla="*/ 9009 h 10000"/>
                    <a:gd name="connsiteX14" fmla="*/ 356 w 13396"/>
                    <a:gd name="connsiteY14" fmla="*/ 8535 h 10000"/>
                    <a:gd name="connsiteX15" fmla="*/ 587 w 13396"/>
                    <a:gd name="connsiteY15" fmla="*/ 9890 h 10000"/>
                    <a:gd name="connsiteX16" fmla="*/ 5949 w 13396"/>
                    <a:gd name="connsiteY16" fmla="*/ 10000 h 10000"/>
                    <a:gd name="connsiteX17" fmla="*/ 10843 w 13396"/>
                    <a:gd name="connsiteY17" fmla="*/ 7928 h 10000"/>
                    <a:gd name="connsiteX18" fmla="*/ 10843 w 13396"/>
                    <a:gd name="connsiteY18" fmla="*/ 3153 h 10000"/>
                    <a:gd name="connsiteX19" fmla="*/ 13396 w 13396"/>
                    <a:gd name="connsiteY19" fmla="*/ 1622 h 10000"/>
                    <a:gd name="connsiteX20" fmla="*/ 13396 w 13396"/>
                    <a:gd name="connsiteY20" fmla="*/ 1081 h 10000"/>
                    <a:gd name="connsiteX21" fmla="*/ 12332 w 13396"/>
                    <a:gd name="connsiteY21" fmla="*/ 1081 h 10000"/>
                    <a:gd name="connsiteX22" fmla="*/ 12332 w 13396"/>
                    <a:gd name="connsiteY22" fmla="*/ 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3396" h="10000">
                      <a:moveTo>
                        <a:pt x="12332" y="0"/>
                      </a:moveTo>
                      <a:lnTo>
                        <a:pt x="10843" y="0"/>
                      </a:lnTo>
                      <a:lnTo>
                        <a:pt x="10843" y="1081"/>
                      </a:lnTo>
                      <a:lnTo>
                        <a:pt x="8502" y="1081"/>
                      </a:lnTo>
                      <a:lnTo>
                        <a:pt x="8502" y="0"/>
                      </a:lnTo>
                      <a:lnTo>
                        <a:pt x="7013" y="0"/>
                      </a:lnTo>
                      <a:lnTo>
                        <a:pt x="7013" y="1081"/>
                      </a:lnTo>
                      <a:lnTo>
                        <a:pt x="5949" y="1081"/>
                      </a:lnTo>
                      <a:lnTo>
                        <a:pt x="5949" y="1622"/>
                      </a:lnTo>
                      <a:cubicBezTo>
                        <a:pt x="5949" y="2342"/>
                        <a:pt x="7013" y="2883"/>
                        <a:pt x="8502" y="3153"/>
                      </a:cubicBezTo>
                      <a:lnTo>
                        <a:pt x="8502" y="7928"/>
                      </a:lnTo>
                      <a:lnTo>
                        <a:pt x="8502" y="7928"/>
                      </a:lnTo>
                      <a:lnTo>
                        <a:pt x="8502" y="7928"/>
                      </a:lnTo>
                      <a:cubicBezTo>
                        <a:pt x="8502" y="8559"/>
                        <a:pt x="7307" y="8908"/>
                        <a:pt x="5949" y="9009"/>
                      </a:cubicBezTo>
                      <a:cubicBezTo>
                        <a:pt x="4591" y="9110"/>
                        <a:pt x="782" y="8986"/>
                        <a:pt x="356" y="8535"/>
                      </a:cubicBezTo>
                      <a:cubicBezTo>
                        <a:pt x="356" y="10067"/>
                        <a:pt x="-583" y="9867"/>
                        <a:pt x="587" y="9890"/>
                      </a:cubicBezTo>
                      <a:cubicBezTo>
                        <a:pt x="1550" y="9909"/>
                        <a:pt x="4049" y="10002"/>
                        <a:pt x="5949" y="10000"/>
                      </a:cubicBezTo>
                      <a:cubicBezTo>
                        <a:pt x="9022" y="9996"/>
                        <a:pt x="10843" y="9099"/>
                        <a:pt x="10843" y="7928"/>
                      </a:cubicBezTo>
                      <a:lnTo>
                        <a:pt x="10843" y="3153"/>
                      </a:lnTo>
                      <a:cubicBezTo>
                        <a:pt x="12332" y="2973"/>
                        <a:pt x="13396" y="2342"/>
                        <a:pt x="13396" y="1622"/>
                      </a:cubicBezTo>
                      <a:lnTo>
                        <a:pt x="13396" y="1081"/>
                      </a:lnTo>
                      <a:lnTo>
                        <a:pt x="12332" y="1081"/>
                      </a:lnTo>
                      <a:lnTo>
                        <a:pt x="1233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262E31"/>
                    </a:solidFill>
                    <a:latin typeface="Helvetica Now Text" panose="020B0504030202020204" pitchFamily="34" charset="0"/>
                  </a:endParaRPr>
                </a:p>
              </p:txBody>
            </p:sp>
            <p:sp>
              <p:nvSpPr>
                <p:cNvPr id="354" name="圆角矩形 353"/>
                <p:cNvSpPr/>
                <p:nvPr/>
              </p:nvSpPr>
              <p:spPr>
                <a:xfrm>
                  <a:off x="2956560" y="3012620"/>
                  <a:ext cx="181216" cy="241192"/>
                </a:xfrm>
                <a:prstGeom prst="roundRect">
                  <a:avLst>
                    <a:gd name="adj" fmla="val 7687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262E31"/>
                    </a:solidFill>
                    <a:latin typeface="Helvetica Now Text" panose="020B0504030202020204" pitchFamily="34" charset="0"/>
                  </a:endParaRPr>
                </a:p>
              </p:txBody>
            </p:sp>
          </p:grpSp>
          <p:grpSp>
            <p:nvGrpSpPr>
              <p:cNvPr id="350" name="组合 349"/>
              <p:cNvGrpSpPr/>
              <p:nvPr/>
            </p:nvGrpSpPr>
            <p:grpSpPr>
              <a:xfrm>
                <a:off x="971818" y="3901099"/>
                <a:ext cx="144016" cy="144016"/>
                <a:chOff x="2185090" y="3777434"/>
                <a:chExt cx="144016" cy="144016"/>
              </a:xfrm>
              <a:grpFill/>
            </p:grpSpPr>
            <p:cxnSp>
              <p:nvCxnSpPr>
                <p:cNvPr id="351" name="直接连接符 350"/>
                <p:cNvCxnSpPr/>
                <p:nvPr/>
              </p:nvCxnSpPr>
              <p:spPr>
                <a:xfrm>
                  <a:off x="2185090" y="3849442"/>
                  <a:ext cx="144016" cy="0"/>
                </a:xfrm>
                <a:prstGeom prst="line">
                  <a:avLst/>
                </a:prstGeom>
                <a:grpFill/>
                <a:ln w="19050">
                  <a:solidFill>
                    <a:srgbClr val="262E3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2" name="直接连接符 351"/>
                <p:cNvCxnSpPr/>
                <p:nvPr/>
              </p:nvCxnSpPr>
              <p:spPr>
                <a:xfrm rot="16200000" flipV="1">
                  <a:off x="2185090" y="3849442"/>
                  <a:ext cx="144016" cy="0"/>
                </a:xfrm>
                <a:prstGeom prst="line">
                  <a:avLst/>
                </a:prstGeom>
                <a:grpFill/>
                <a:ln w="19050">
                  <a:solidFill>
                    <a:srgbClr val="262E3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225" name="图片 22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70676" y="12192438"/>
              <a:ext cx="1552946" cy="605002"/>
            </a:xfrm>
            <a:prstGeom prst="rect">
              <a:avLst/>
            </a:prstGeom>
          </p:spPr>
        </p:pic>
        <p:grpSp>
          <p:nvGrpSpPr>
            <p:cNvPr id="226" name="组合 225"/>
            <p:cNvGrpSpPr/>
            <p:nvPr/>
          </p:nvGrpSpPr>
          <p:grpSpPr>
            <a:xfrm>
              <a:off x="8022337" y="12215715"/>
              <a:ext cx="1996849" cy="615066"/>
              <a:chOff x="7143671" y="36090137"/>
              <a:chExt cx="2889092" cy="615066"/>
            </a:xfrm>
          </p:grpSpPr>
          <p:cxnSp>
            <p:nvCxnSpPr>
              <p:cNvPr id="343" name="直接连接符 342"/>
              <p:cNvCxnSpPr/>
              <p:nvPr/>
            </p:nvCxnSpPr>
            <p:spPr>
              <a:xfrm>
                <a:off x="7216975" y="36705203"/>
                <a:ext cx="2726862" cy="0"/>
              </a:xfrm>
              <a:prstGeom prst="line">
                <a:avLst/>
              </a:prstGeom>
              <a:ln w="571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44" name="组合 343"/>
              <p:cNvGrpSpPr/>
              <p:nvPr/>
            </p:nvGrpSpPr>
            <p:grpSpPr>
              <a:xfrm>
                <a:off x="7143671" y="36090137"/>
                <a:ext cx="2889092" cy="180000"/>
                <a:chOff x="4006624" y="35856196"/>
                <a:chExt cx="5332448" cy="434693"/>
              </a:xfrm>
            </p:grpSpPr>
            <p:cxnSp>
              <p:nvCxnSpPr>
                <p:cNvPr id="345" name="直接连接符 344"/>
                <p:cNvCxnSpPr/>
                <p:nvPr/>
              </p:nvCxnSpPr>
              <p:spPr>
                <a:xfrm>
                  <a:off x="4006624" y="36073594"/>
                  <a:ext cx="5332448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6" name="圆角矩形 345"/>
                <p:cNvSpPr/>
                <p:nvPr/>
              </p:nvSpPr>
              <p:spPr>
                <a:xfrm>
                  <a:off x="4116564" y="35952819"/>
                  <a:ext cx="5112568" cy="251326"/>
                </a:xfrm>
                <a:prstGeom prst="roundRect">
                  <a:avLst>
                    <a:gd name="adj" fmla="val 36071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elvetica Now Text" panose="020B0504030202020204" pitchFamily="34" charset="0"/>
                    <a:cs typeface="Arial" panose="020B0604020202020204" pitchFamily="34" charset="0"/>
                    <a:sym typeface="+mn-lt"/>
                  </a:endParaRPr>
                </a:p>
              </p:txBody>
            </p:sp>
            <p:sp>
              <p:nvSpPr>
                <p:cNvPr id="347" name="圆角矩形 346"/>
                <p:cNvSpPr/>
                <p:nvPr/>
              </p:nvSpPr>
              <p:spPr>
                <a:xfrm>
                  <a:off x="4224576" y="35856196"/>
                  <a:ext cx="4896545" cy="434693"/>
                </a:xfrm>
                <a:prstGeom prst="roundRect">
                  <a:avLst>
                    <a:gd name="adj" fmla="val 3968"/>
                  </a:avLst>
                </a:prstGeom>
                <a:solidFill>
                  <a:srgbClr val="262626"/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i="1" dirty="0" smtClean="0">
                      <a:solidFill>
                        <a:schemeClr val="bg1"/>
                      </a:solidFill>
                      <a:latin typeface="Helvetica Now Text" panose="020B0504030202020204" pitchFamily="34" charset="0"/>
                      <a:cs typeface="Arial" panose="020B0604020202020204" pitchFamily="34" charset="0"/>
                      <a:sym typeface="+mn-lt"/>
                    </a:rPr>
                    <a:t>비디오</a:t>
                  </a:r>
                  <a:endParaRPr lang="zh-CN" altLang="en-US" i="1" dirty="0">
                    <a:solidFill>
                      <a:schemeClr val="bg1"/>
                    </a:solidFill>
                    <a:latin typeface="Helvetica Now Text" panose="020B0504030202020204" pitchFamily="34" charset="0"/>
                    <a:cs typeface="Arial" panose="020B0604020202020204" pitchFamily="34" charset="0"/>
                    <a:sym typeface="+mn-lt"/>
                  </a:endParaRPr>
                </a:p>
              </p:txBody>
            </p:sp>
          </p:grpSp>
        </p:grpSp>
        <p:sp>
          <p:nvSpPr>
            <p:cNvPr id="227" name="矩形 226"/>
            <p:cNvSpPr/>
            <p:nvPr/>
          </p:nvSpPr>
          <p:spPr>
            <a:xfrm>
              <a:off x="8539877" y="12499445"/>
              <a:ext cx="93549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i="1" dirty="0" smtClean="0">
                  <a:latin typeface="Helvetica Now Text" panose="020B0504030202020204" pitchFamily="34" charset="0"/>
                  <a:cs typeface="Arial" panose="020B0604020202020204" pitchFamily="34" charset="0"/>
                  <a:sym typeface="+mn-lt"/>
                </a:rPr>
                <a:t>오디오</a:t>
              </a:r>
              <a:endParaRPr lang="zh-CN" altLang="en-US" i="1" dirty="0">
                <a:latin typeface="Helvetica Now Text" panose="020B0504030202020204" pitchFamily="34" charset="0"/>
                <a:cs typeface="Arial" panose="020B0604020202020204" pitchFamily="34" charset="0"/>
                <a:sym typeface="+mn-lt"/>
              </a:endParaRPr>
            </a:p>
          </p:txBody>
        </p:sp>
        <p:pic>
          <p:nvPicPr>
            <p:cNvPr id="230" name="图片 229"/>
            <p:cNvPicPr>
              <a:picLocks noChangeAspect="1"/>
            </p:cNvPicPr>
            <p:nvPr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044138" y="12046471"/>
              <a:ext cx="792088" cy="418437"/>
            </a:xfrm>
            <a:prstGeom prst="rect">
              <a:avLst/>
            </a:prstGeom>
          </p:spPr>
        </p:pic>
        <p:sp>
          <p:nvSpPr>
            <p:cNvPr id="231" name="矩形 230"/>
            <p:cNvSpPr/>
            <p:nvPr/>
          </p:nvSpPr>
          <p:spPr>
            <a:xfrm>
              <a:off x="6639141" y="11719557"/>
              <a:ext cx="4972299" cy="1550474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Helvetica Now Text" panose="020B0504030202020204" pitchFamily="34" charset="0"/>
              </a:endParaRPr>
            </a:p>
          </p:txBody>
        </p:sp>
        <p:sp>
          <p:nvSpPr>
            <p:cNvPr id="232" name="文本框 231"/>
            <p:cNvSpPr txBox="1"/>
            <p:nvPr/>
          </p:nvSpPr>
          <p:spPr>
            <a:xfrm>
              <a:off x="7277763" y="11471723"/>
              <a:ext cx="3800816" cy="461665"/>
            </a:xfrm>
            <a:prstGeom prst="rect">
              <a:avLst/>
            </a:prstGeom>
            <a:solidFill>
              <a:srgbClr val="E9E9E9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400">
                  <a:solidFill>
                    <a:schemeClr val="bg1"/>
                  </a:solidFill>
                  <a:latin typeface="Gilroy Medium Italic" panose="00000600000000000000" pitchFamily="50" charset="0"/>
                  <a:cs typeface="Arial" panose="020B0604020202020204" pitchFamily="34" charset="0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ko-KR" altLang="en-US" i="1" dirty="0">
                  <a:solidFill>
                    <a:srgbClr val="262E31">
                      <a:alpha val="80000"/>
                    </a:srgbClr>
                  </a:solidFill>
                  <a:latin typeface="Helvetica Now Text" panose="020B0504030202020204" pitchFamily="34" charset="0"/>
                </a:rPr>
                <a:t>전통적 솔루션</a:t>
              </a:r>
              <a:endParaRPr lang="zh-CN" altLang="en-US" i="1" dirty="0">
                <a:solidFill>
                  <a:srgbClr val="262E31">
                    <a:alpha val="80000"/>
                  </a:srgbClr>
                </a:solidFill>
                <a:latin typeface="Helvetica Now Text" panose="020B0504030202020204" pitchFamily="34" charset="0"/>
              </a:endParaRPr>
            </a:p>
          </p:txBody>
        </p:sp>
      </p:grpSp>
      <p:grpSp>
        <p:nvGrpSpPr>
          <p:cNvPr id="235" name="组合 234"/>
          <p:cNvGrpSpPr/>
          <p:nvPr/>
        </p:nvGrpSpPr>
        <p:grpSpPr>
          <a:xfrm>
            <a:off x="493249" y="15433810"/>
            <a:ext cx="5633273" cy="570664"/>
            <a:chOff x="-2489" y="7279042"/>
            <a:chExt cx="6158423" cy="528997"/>
          </a:xfrm>
        </p:grpSpPr>
        <p:sp>
          <p:nvSpPr>
            <p:cNvPr id="338" name="矩形 337"/>
            <p:cNvSpPr/>
            <p:nvPr/>
          </p:nvSpPr>
          <p:spPr>
            <a:xfrm>
              <a:off x="7472" y="7279042"/>
              <a:ext cx="5224432" cy="528997"/>
            </a:xfrm>
            <a:prstGeom prst="rect">
              <a:avLst/>
            </a:prstGeom>
            <a:gradFill>
              <a:gsLst>
                <a:gs pos="29000">
                  <a:srgbClr val="000000">
                    <a:alpha val="49000"/>
                  </a:srgbClr>
                </a:gs>
                <a:gs pos="6000">
                  <a:srgbClr val="5A5A5A">
                    <a:alpha val="45000"/>
                  </a:srgbClr>
                </a:gs>
                <a:gs pos="100000">
                  <a:srgbClr val="F8F8F9">
                    <a:alpha val="12000"/>
                  </a:srgbClr>
                </a:gs>
                <a:gs pos="52000">
                  <a:srgbClr val="727071">
                    <a:alpha val="36000"/>
                  </a:srgbClr>
                </a:gs>
                <a:gs pos="73000">
                  <a:srgbClr val="000000">
                    <a:alpha val="61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solidFill>
                  <a:schemeClr val="bg1"/>
                </a:solidFill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9" name="文本框 338"/>
            <p:cNvSpPr txBox="1"/>
            <p:nvPr/>
          </p:nvSpPr>
          <p:spPr>
            <a:xfrm>
              <a:off x="-2489" y="7372275"/>
              <a:ext cx="6158423" cy="3708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lang="en-US" altLang="zh-CN" sz="2000" dirty="0">
                  <a:solidFill>
                    <a:schemeClr val="bg1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Audio information can be important </a:t>
              </a:r>
              <a:r>
                <a:rPr lang="en-US" altLang="zh-CN" sz="2000" dirty="0" smtClean="0">
                  <a:solidFill>
                    <a:schemeClr val="bg1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evidence</a:t>
              </a:r>
              <a:endParaRPr lang="en-US" altLang="zh-CN" sz="2000" dirty="0">
                <a:solidFill>
                  <a:schemeClr val="bg1"/>
                </a:solidFill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36" name="圆角矩形 235"/>
          <p:cNvSpPr/>
          <p:nvPr/>
        </p:nvSpPr>
        <p:spPr>
          <a:xfrm>
            <a:off x="507349" y="11366788"/>
            <a:ext cx="4308408" cy="432048"/>
          </a:xfrm>
          <a:prstGeom prst="roundRect">
            <a:avLst>
              <a:gd name="adj" fmla="val 0"/>
            </a:avLst>
          </a:prstGeom>
          <a:solidFill>
            <a:srgbClr val="D602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  </a:t>
            </a:r>
            <a:endParaRPr lang="zh-CN" altLang="en-US" sz="2000" dirty="0">
              <a:solidFill>
                <a:schemeClr val="bg1"/>
              </a:solidFill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sp>
        <p:nvSpPr>
          <p:cNvPr id="237" name="矩形 236"/>
          <p:cNvSpPr/>
          <p:nvPr/>
        </p:nvSpPr>
        <p:spPr>
          <a:xfrm>
            <a:off x="1179563" y="11339303"/>
            <a:ext cx="20714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2800" b="1" dirty="0">
                <a:solidFill>
                  <a:schemeClr val="bg1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내장 마이크</a:t>
            </a:r>
            <a:endParaRPr lang="en-US" altLang="zh-CN" sz="2800" b="1" dirty="0">
              <a:solidFill>
                <a:schemeClr val="bg1"/>
              </a:solidFill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8" name="组合 237"/>
          <p:cNvGrpSpPr/>
          <p:nvPr/>
        </p:nvGrpSpPr>
        <p:grpSpPr>
          <a:xfrm>
            <a:off x="3886871" y="11477541"/>
            <a:ext cx="400929" cy="222868"/>
            <a:chOff x="10759228" y="23645495"/>
            <a:chExt cx="242296" cy="155114"/>
          </a:xfrm>
        </p:grpSpPr>
        <p:cxnSp>
          <p:nvCxnSpPr>
            <p:cNvPr id="326" name="直接连接符 325"/>
            <p:cNvCxnSpPr/>
            <p:nvPr/>
          </p:nvCxnSpPr>
          <p:spPr>
            <a:xfrm>
              <a:off x="10781255" y="23687048"/>
              <a:ext cx="0" cy="72008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直接连接符 326"/>
            <p:cNvCxnSpPr/>
            <p:nvPr/>
          </p:nvCxnSpPr>
          <p:spPr>
            <a:xfrm>
              <a:off x="10913417" y="23645495"/>
              <a:ext cx="0" cy="155114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直接连接符 327"/>
            <p:cNvCxnSpPr/>
            <p:nvPr/>
          </p:nvCxnSpPr>
          <p:spPr>
            <a:xfrm>
              <a:off x="10935444" y="23658421"/>
              <a:ext cx="0" cy="12926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直接连接符 328"/>
            <p:cNvCxnSpPr/>
            <p:nvPr/>
          </p:nvCxnSpPr>
          <p:spPr>
            <a:xfrm>
              <a:off x="10957471" y="23671348"/>
              <a:ext cx="0" cy="103409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直接连接符 329"/>
            <p:cNvCxnSpPr/>
            <p:nvPr/>
          </p:nvCxnSpPr>
          <p:spPr>
            <a:xfrm>
              <a:off x="10979498" y="23697200"/>
              <a:ext cx="0" cy="51705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直接连接符 330"/>
            <p:cNvCxnSpPr/>
            <p:nvPr/>
          </p:nvCxnSpPr>
          <p:spPr>
            <a:xfrm>
              <a:off x="11001524" y="23710126"/>
              <a:ext cx="0" cy="2585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直接连接符 331"/>
            <p:cNvCxnSpPr/>
            <p:nvPr/>
          </p:nvCxnSpPr>
          <p:spPr>
            <a:xfrm>
              <a:off x="10891390" y="23658421"/>
              <a:ext cx="0" cy="12926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直接连接符 332"/>
            <p:cNvCxnSpPr/>
            <p:nvPr/>
          </p:nvCxnSpPr>
          <p:spPr>
            <a:xfrm>
              <a:off x="10847336" y="23671347"/>
              <a:ext cx="0" cy="10341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直接连接符 333"/>
            <p:cNvCxnSpPr/>
            <p:nvPr/>
          </p:nvCxnSpPr>
          <p:spPr>
            <a:xfrm>
              <a:off x="10825309" y="23684274"/>
              <a:ext cx="0" cy="7755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直接连接符 334"/>
            <p:cNvCxnSpPr/>
            <p:nvPr/>
          </p:nvCxnSpPr>
          <p:spPr>
            <a:xfrm>
              <a:off x="10803282" y="23697200"/>
              <a:ext cx="0" cy="51705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直接连接符 335"/>
            <p:cNvCxnSpPr/>
            <p:nvPr/>
          </p:nvCxnSpPr>
          <p:spPr>
            <a:xfrm>
              <a:off x="10759228" y="23710126"/>
              <a:ext cx="0" cy="2585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直接连接符 336"/>
            <p:cNvCxnSpPr/>
            <p:nvPr/>
          </p:nvCxnSpPr>
          <p:spPr>
            <a:xfrm>
              <a:off x="10869363" y="23664590"/>
              <a:ext cx="0" cy="116925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9" name="组合 238"/>
          <p:cNvGrpSpPr/>
          <p:nvPr/>
        </p:nvGrpSpPr>
        <p:grpSpPr>
          <a:xfrm>
            <a:off x="3277449" y="11388348"/>
            <a:ext cx="567390" cy="396114"/>
            <a:chOff x="10367332" y="23366279"/>
            <a:chExt cx="388515" cy="720080"/>
          </a:xfrm>
        </p:grpSpPr>
        <p:cxnSp>
          <p:nvCxnSpPr>
            <p:cNvPr id="311" name="直接连接符 310"/>
            <p:cNvCxnSpPr/>
            <p:nvPr/>
          </p:nvCxnSpPr>
          <p:spPr>
            <a:xfrm>
              <a:off x="10561586" y="23366279"/>
              <a:ext cx="0" cy="72008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直接连接符 311"/>
            <p:cNvCxnSpPr/>
            <p:nvPr/>
          </p:nvCxnSpPr>
          <p:spPr>
            <a:xfrm>
              <a:off x="10589336" y="23426286"/>
              <a:ext cx="0" cy="60006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直接连接符 312"/>
            <p:cNvCxnSpPr/>
            <p:nvPr/>
          </p:nvCxnSpPr>
          <p:spPr>
            <a:xfrm>
              <a:off x="10644838" y="23510319"/>
              <a:ext cx="0" cy="432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直接连接符 313"/>
            <p:cNvCxnSpPr/>
            <p:nvPr/>
          </p:nvCxnSpPr>
          <p:spPr>
            <a:xfrm>
              <a:off x="10672590" y="23564319"/>
              <a:ext cx="0" cy="324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直接连接符 314"/>
            <p:cNvCxnSpPr/>
            <p:nvPr/>
          </p:nvCxnSpPr>
          <p:spPr>
            <a:xfrm>
              <a:off x="10700341" y="23618319"/>
              <a:ext cx="0" cy="216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直接连接符 315"/>
            <p:cNvCxnSpPr/>
            <p:nvPr/>
          </p:nvCxnSpPr>
          <p:spPr>
            <a:xfrm>
              <a:off x="10728093" y="23672319"/>
              <a:ext cx="0" cy="10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直接连接符 316"/>
            <p:cNvCxnSpPr/>
            <p:nvPr/>
          </p:nvCxnSpPr>
          <p:spPr>
            <a:xfrm>
              <a:off x="10617087" y="23474319"/>
              <a:ext cx="0" cy="504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直接连接符 317"/>
            <p:cNvCxnSpPr/>
            <p:nvPr/>
          </p:nvCxnSpPr>
          <p:spPr>
            <a:xfrm flipH="1">
              <a:off x="10533835" y="23426286"/>
              <a:ext cx="0" cy="60006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直接连接符 318"/>
            <p:cNvCxnSpPr/>
            <p:nvPr/>
          </p:nvCxnSpPr>
          <p:spPr>
            <a:xfrm flipH="1">
              <a:off x="10478334" y="23510319"/>
              <a:ext cx="0" cy="432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直接连接符 319"/>
            <p:cNvCxnSpPr/>
            <p:nvPr/>
          </p:nvCxnSpPr>
          <p:spPr>
            <a:xfrm flipH="1">
              <a:off x="10450584" y="23564319"/>
              <a:ext cx="0" cy="324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直接连接符 320"/>
            <p:cNvCxnSpPr/>
            <p:nvPr/>
          </p:nvCxnSpPr>
          <p:spPr>
            <a:xfrm flipH="1">
              <a:off x="10422833" y="23636319"/>
              <a:ext cx="0" cy="180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直接连接符 321"/>
            <p:cNvCxnSpPr/>
            <p:nvPr/>
          </p:nvCxnSpPr>
          <p:spPr>
            <a:xfrm flipH="1">
              <a:off x="10395083" y="23666313"/>
              <a:ext cx="0" cy="120013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直接连接符 322"/>
            <p:cNvCxnSpPr/>
            <p:nvPr/>
          </p:nvCxnSpPr>
          <p:spPr>
            <a:xfrm flipH="1">
              <a:off x="10506085" y="23474319"/>
              <a:ext cx="0" cy="504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直接连接符 323"/>
            <p:cNvCxnSpPr/>
            <p:nvPr/>
          </p:nvCxnSpPr>
          <p:spPr>
            <a:xfrm>
              <a:off x="10367332" y="23694981"/>
              <a:ext cx="0" cy="62676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直接连接符 324"/>
            <p:cNvCxnSpPr/>
            <p:nvPr/>
          </p:nvCxnSpPr>
          <p:spPr>
            <a:xfrm>
              <a:off x="10755847" y="23694981"/>
              <a:ext cx="0" cy="62676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0" name="组合 239"/>
          <p:cNvGrpSpPr/>
          <p:nvPr/>
        </p:nvGrpSpPr>
        <p:grpSpPr>
          <a:xfrm flipH="1">
            <a:off x="423427" y="11398950"/>
            <a:ext cx="390518" cy="380050"/>
            <a:chOff x="10073640" y="23510295"/>
            <a:chExt cx="267404" cy="432048"/>
          </a:xfrm>
        </p:grpSpPr>
        <p:cxnSp>
          <p:nvCxnSpPr>
            <p:cNvPr id="300" name="直接连接符 299"/>
            <p:cNvCxnSpPr/>
            <p:nvPr/>
          </p:nvCxnSpPr>
          <p:spPr>
            <a:xfrm>
              <a:off x="10207340" y="23510295"/>
              <a:ext cx="0" cy="432048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直接连接符 300"/>
            <p:cNvCxnSpPr/>
            <p:nvPr/>
          </p:nvCxnSpPr>
          <p:spPr>
            <a:xfrm>
              <a:off x="10260820" y="23618307"/>
              <a:ext cx="0" cy="216024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直接连接符 301"/>
            <p:cNvCxnSpPr/>
            <p:nvPr/>
          </p:nvCxnSpPr>
          <p:spPr>
            <a:xfrm>
              <a:off x="10287560" y="23654311"/>
              <a:ext cx="0" cy="144016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直接连接符 302"/>
            <p:cNvCxnSpPr/>
            <p:nvPr/>
          </p:nvCxnSpPr>
          <p:spPr>
            <a:xfrm>
              <a:off x="10234080" y="23563481"/>
              <a:ext cx="0" cy="325676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直接连接符 303"/>
            <p:cNvCxnSpPr/>
            <p:nvPr/>
          </p:nvCxnSpPr>
          <p:spPr>
            <a:xfrm>
              <a:off x="10180600" y="23555004"/>
              <a:ext cx="0" cy="34263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直接连接符 304"/>
            <p:cNvCxnSpPr/>
            <p:nvPr/>
          </p:nvCxnSpPr>
          <p:spPr>
            <a:xfrm>
              <a:off x="10127120" y="23654319"/>
              <a:ext cx="0" cy="144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直接连接符 305"/>
            <p:cNvCxnSpPr/>
            <p:nvPr/>
          </p:nvCxnSpPr>
          <p:spPr>
            <a:xfrm flipH="1">
              <a:off x="10100380" y="23708319"/>
              <a:ext cx="0" cy="36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直接连接符 306"/>
            <p:cNvCxnSpPr/>
            <p:nvPr/>
          </p:nvCxnSpPr>
          <p:spPr>
            <a:xfrm>
              <a:off x="10153860" y="23600319"/>
              <a:ext cx="0" cy="252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直接连接符 307"/>
            <p:cNvCxnSpPr/>
            <p:nvPr/>
          </p:nvCxnSpPr>
          <p:spPr>
            <a:xfrm>
              <a:off x="10314300" y="23690315"/>
              <a:ext cx="0" cy="72008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直接连接符 308"/>
            <p:cNvCxnSpPr/>
            <p:nvPr/>
          </p:nvCxnSpPr>
          <p:spPr>
            <a:xfrm>
              <a:off x="10341044" y="23708319"/>
              <a:ext cx="0" cy="36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直接连接符 309"/>
            <p:cNvCxnSpPr/>
            <p:nvPr/>
          </p:nvCxnSpPr>
          <p:spPr>
            <a:xfrm flipH="1">
              <a:off x="10073640" y="23717319"/>
              <a:ext cx="0" cy="1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1" name="文本框 240"/>
          <p:cNvSpPr txBox="1"/>
          <p:nvPr/>
        </p:nvSpPr>
        <p:spPr>
          <a:xfrm rot="21045665">
            <a:off x="2132334" y="12331669"/>
            <a:ext cx="2112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Up to 10 </a:t>
            </a:r>
            <a:r>
              <a:rPr lang="en-US" altLang="zh-CN" sz="2800" b="1" dirty="0">
                <a:solidFill>
                  <a:schemeClr val="bg1"/>
                </a:solidFill>
                <a:latin typeface="Helvetica Now Text" panose="020B0504030202020204" pitchFamily="34" charset="0"/>
                <a:cs typeface="Arial" panose="020B0604020202020204" pitchFamily="34" charset="0"/>
              </a:rPr>
              <a:t>m</a:t>
            </a:r>
            <a:endParaRPr lang="zh-CN" altLang="en-US" sz="2800" b="1" dirty="0">
              <a:solidFill>
                <a:schemeClr val="bg1"/>
              </a:solidFill>
              <a:latin typeface="Helvetica Now Text" panose="020B050403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2" name="直接箭头连接符 241"/>
          <p:cNvCxnSpPr/>
          <p:nvPr/>
        </p:nvCxnSpPr>
        <p:spPr>
          <a:xfrm flipV="1">
            <a:off x="1476218" y="12023817"/>
            <a:ext cx="3205532" cy="431923"/>
          </a:xfrm>
          <a:prstGeom prst="straightConnector1">
            <a:avLst/>
          </a:prstGeom>
          <a:ln w="28575">
            <a:solidFill>
              <a:schemeClr val="bg1"/>
            </a:solidFill>
            <a:prstDash val="solid"/>
            <a:tailEnd type="triangle" w="lg" len="lg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3" name="直接箭头连接符 242"/>
          <p:cNvCxnSpPr/>
          <p:nvPr/>
        </p:nvCxnSpPr>
        <p:spPr>
          <a:xfrm flipV="1">
            <a:off x="4202823" y="12572017"/>
            <a:ext cx="691589" cy="481533"/>
          </a:xfrm>
          <a:prstGeom prst="straightConnector1">
            <a:avLst/>
          </a:prstGeom>
          <a:ln w="28575">
            <a:solidFill>
              <a:schemeClr val="bg1"/>
            </a:solidFill>
            <a:prstDash val="solid"/>
            <a:tailEnd type="triangle" w="lg" len="lg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44" name="组合 243"/>
          <p:cNvGrpSpPr/>
          <p:nvPr/>
        </p:nvGrpSpPr>
        <p:grpSpPr>
          <a:xfrm rot="19527548">
            <a:off x="4397153" y="12676001"/>
            <a:ext cx="292100" cy="292100"/>
            <a:chOff x="1631504" y="4641530"/>
            <a:chExt cx="443550" cy="443550"/>
          </a:xfrm>
        </p:grpSpPr>
        <p:sp>
          <p:nvSpPr>
            <p:cNvPr id="287" name="椭圆 286"/>
            <p:cNvSpPr/>
            <p:nvPr/>
          </p:nvSpPr>
          <p:spPr>
            <a:xfrm>
              <a:off x="1631504" y="4641530"/>
              <a:ext cx="443550" cy="4435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Helvetica Now Text" panose="020B0504030202020204" pitchFamily="34" charset="0"/>
              </a:endParaRPr>
            </a:p>
          </p:txBody>
        </p:sp>
        <p:grpSp>
          <p:nvGrpSpPr>
            <p:cNvPr id="288" name="组合 287"/>
            <p:cNvGrpSpPr/>
            <p:nvPr/>
          </p:nvGrpSpPr>
          <p:grpSpPr>
            <a:xfrm flipH="1">
              <a:off x="1673909" y="4702934"/>
              <a:ext cx="358740" cy="320742"/>
              <a:chOff x="10073640" y="23510295"/>
              <a:chExt cx="267404" cy="432048"/>
            </a:xfrm>
          </p:grpSpPr>
          <p:cxnSp>
            <p:nvCxnSpPr>
              <p:cNvPr id="289" name="直接连接符 288"/>
              <p:cNvCxnSpPr/>
              <p:nvPr/>
            </p:nvCxnSpPr>
            <p:spPr>
              <a:xfrm>
                <a:off x="10207340" y="23510295"/>
                <a:ext cx="0" cy="432048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0" name="直接连接符 289"/>
              <p:cNvCxnSpPr/>
              <p:nvPr/>
            </p:nvCxnSpPr>
            <p:spPr>
              <a:xfrm>
                <a:off x="10260820" y="23618307"/>
                <a:ext cx="0" cy="216024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1" name="直接连接符 290"/>
              <p:cNvCxnSpPr/>
              <p:nvPr/>
            </p:nvCxnSpPr>
            <p:spPr>
              <a:xfrm>
                <a:off x="10287560" y="23654311"/>
                <a:ext cx="0" cy="144016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2" name="直接连接符 291"/>
              <p:cNvCxnSpPr/>
              <p:nvPr/>
            </p:nvCxnSpPr>
            <p:spPr>
              <a:xfrm>
                <a:off x="10234080" y="23563481"/>
                <a:ext cx="0" cy="325676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3" name="直接连接符 292"/>
              <p:cNvCxnSpPr/>
              <p:nvPr/>
            </p:nvCxnSpPr>
            <p:spPr>
              <a:xfrm>
                <a:off x="10180600" y="23555004"/>
                <a:ext cx="0" cy="342630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4" name="直接连接符 293"/>
              <p:cNvCxnSpPr/>
              <p:nvPr/>
            </p:nvCxnSpPr>
            <p:spPr>
              <a:xfrm>
                <a:off x="10127120" y="23654319"/>
                <a:ext cx="0" cy="144000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5" name="直接连接符 294"/>
              <p:cNvCxnSpPr/>
              <p:nvPr/>
            </p:nvCxnSpPr>
            <p:spPr>
              <a:xfrm flipH="1">
                <a:off x="10100380" y="23708319"/>
                <a:ext cx="0" cy="36000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6" name="直接连接符 295"/>
              <p:cNvCxnSpPr/>
              <p:nvPr/>
            </p:nvCxnSpPr>
            <p:spPr>
              <a:xfrm>
                <a:off x="10153860" y="23600319"/>
                <a:ext cx="0" cy="252000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7" name="直接连接符 296"/>
              <p:cNvCxnSpPr/>
              <p:nvPr/>
            </p:nvCxnSpPr>
            <p:spPr>
              <a:xfrm>
                <a:off x="10314300" y="23690315"/>
                <a:ext cx="0" cy="72008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8" name="直接连接符 297"/>
              <p:cNvCxnSpPr/>
              <p:nvPr/>
            </p:nvCxnSpPr>
            <p:spPr>
              <a:xfrm>
                <a:off x="10341044" y="23708319"/>
                <a:ext cx="0" cy="36000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9" name="直接连接符 298"/>
              <p:cNvCxnSpPr/>
              <p:nvPr/>
            </p:nvCxnSpPr>
            <p:spPr>
              <a:xfrm flipH="1">
                <a:off x="10073640" y="23717319"/>
                <a:ext cx="0" cy="18000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45" name="组合 244"/>
          <p:cNvGrpSpPr/>
          <p:nvPr/>
        </p:nvGrpSpPr>
        <p:grpSpPr>
          <a:xfrm rot="21073456">
            <a:off x="2814966" y="12106665"/>
            <a:ext cx="292100" cy="292100"/>
            <a:chOff x="1631504" y="4641530"/>
            <a:chExt cx="443550" cy="443550"/>
          </a:xfrm>
        </p:grpSpPr>
        <p:sp>
          <p:nvSpPr>
            <p:cNvPr id="274" name="椭圆 273"/>
            <p:cNvSpPr/>
            <p:nvPr/>
          </p:nvSpPr>
          <p:spPr>
            <a:xfrm>
              <a:off x="1631504" y="4641530"/>
              <a:ext cx="443550" cy="4435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Helvetica Now Text" panose="020B0504030202020204" pitchFamily="34" charset="0"/>
              </a:endParaRPr>
            </a:p>
          </p:txBody>
        </p:sp>
        <p:grpSp>
          <p:nvGrpSpPr>
            <p:cNvPr id="275" name="组合 274"/>
            <p:cNvGrpSpPr/>
            <p:nvPr/>
          </p:nvGrpSpPr>
          <p:grpSpPr>
            <a:xfrm flipH="1">
              <a:off x="1673909" y="4702934"/>
              <a:ext cx="358740" cy="320742"/>
              <a:chOff x="10073640" y="23510295"/>
              <a:chExt cx="267404" cy="432048"/>
            </a:xfrm>
          </p:grpSpPr>
          <p:cxnSp>
            <p:nvCxnSpPr>
              <p:cNvPr id="276" name="直接连接符 275"/>
              <p:cNvCxnSpPr/>
              <p:nvPr/>
            </p:nvCxnSpPr>
            <p:spPr>
              <a:xfrm>
                <a:off x="10207340" y="23510295"/>
                <a:ext cx="0" cy="432048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7" name="直接连接符 276"/>
              <p:cNvCxnSpPr/>
              <p:nvPr/>
            </p:nvCxnSpPr>
            <p:spPr>
              <a:xfrm>
                <a:off x="10260820" y="23618307"/>
                <a:ext cx="0" cy="216024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8" name="直接连接符 277"/>
              <p:cNvCxnSpPr/>
              <p:nvPr/>
            </p:nvCxnSpPr>
            <p:spPr>
              <a:xfrm>
                <a:off x="10287560" y="23654311"/>
                <a:ext cx="0" cy="144016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9" name="直接连接符 278"/>
              <p:cNvCxnSpPr/>
              <p:nvPr/>
            </p:nvCxnSpPr>
            <p:spPr>
              <a:xfrm>
                <a:off x="10234080" y="23563481"/>
                <a:ext cx="0" cy="325676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0" name="直接连接符 279"/>
              <p:cNvCxnSpPr/>
              <p:nvPr/>
            </p:nvCxnSpPr>
            <p:spPr>
              <a:xfrm>
                <a:off x="10180600" y="23555004"/>
                <a:ext cx="0" cy="342630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1" name="直接连接符 280"/>
              <p:cNvCxnSpPr/>
              <p:nvPr/>
            </p:nvCxnSpPr>
            <p:spPr>
              <a:xfrm>
                <a:off x="10127120" y="23654319"/>
                <a:ext cx="0" cy="144000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2" name="直接连接符 281"/>
              <p:cNvCxnSpPr/>
              <p:nvPr/>
            </p:nvCxnSpPr>
            <p:spPr>
              <a:xfrm flipH="1">
                <a:off x="10100380" y="23708319"/>
                <a:ext cx="0" cy="36000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3" name="直接连接符 282"/>
              <p:cNvCxnSpPr/>
              <p:nvPr/>
            </p:nvCxnSpPr>
            <p:spPr>
              <a:xfrm>
                <a:off x="10153860" y="23600319"/>
                <a:ext cx="0" cy="252000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4" name="直接连接符 283"/>
              <p:cNvCxnSpPr/>
              <p:nvPr/>
            </p:nvCxnSpPr>
            <p:spPr>
              <a:xfrm>
                <a:off x="10314300" y="23690315"/>
                <a:ext cx="0" cy="72008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直接连接符 284"/>
              <p:cNvCxnSpPr/>
              <p:nvPr/>
            </p:nvCxnSpPr>
            <p:spPr>
              <a:xfrm>
                <a:off x="10341044" y="23708319"/>
                <a:ext cx="0" cy="36000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6" name="直接连接符 285"/>
              <p:cNvCxnSpPr/>
              <p:nvPr/>
            </p:nvCxnSpPr>
            <p:spPr>
              <a:xfrm flipH="1">
                <a:off x="10073640" y="23717319"/>
                <a:ext cx="0" cy="18000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47" name="组合 246"/>
          <p:cNvGrpSpPr/>
          <p:nvPr/>
        </p:nvGrpSpPr>
        <p:grpSpPr>
          <a:xfrm flipH="1">
            <a:off x="4294843" y="11398950"/>
            <a:ext cx="390518" cy="380050"/>
            <a:chOff x="10073640" y="23510295"/>
            <a:chExt cx="267404" cy="432048"/>
          </a:xfrm>
        </p:grpSpPr>
        <p:cxnSp>
          <p:nvCxnSpPr>
            <p:cNvPr id="263" name="直接连接符 262"/>
            <p:cNvCxnSpPr/>
            <p:nvPr/>
          </p:nvCxnSpPr>
          <p:spPr>
            <a:xfrm>
              <a:off x="10207340" y="23510295"/>
              <a:ext cx="0" cy="432048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直接连接符 263"/>
            <p:cNvCxnSpPr/>
            <p:nvPr/>
          </p:nvCxnSpPr>
          <p:spPr>
            <a:xfrm>
              <a:off x="10260820" y="23618307"/>
              <a:ext cx="0" cy="216024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直接连接符 264"/>
            <p:cNvCxnSpPr/>
            <p:nvPr/>
          </p:nvCxnSpPr>
          <p:spPr>
            <a:xfrm>
              <a:off x="10287560" y="23654311"/>
              <a:ext cx="0" cy="144016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直接连接符 265"/>
            <p:cNvCxnSpPr/>
            <p:nvPr/>
          </p:nvCxnSpPr>
          <p:spPr>
            <a:xfrm>
              <a:off x="10234080" y="23563481"/>
              <a:ext cx="0" cy="325676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直接连接符 266"/>
            <p:cNvCxnSpPr/>
            <p:nvPr/>
          </p:nvCxnSpPr>
          <p:spPr>
            <a:xfrm>
              <a:off x="10180600" y="23555004"/>
              <a:ext cx="0" cy="34263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直接连接符 267"/>
            <p:cNvCxnSpPr/>
            <p:nvPr/>
          </p:nvCxnSpPr>
          <p:spPr>
            <a:xfrm>
              <a:off x="10127120" y="23654319"/>
              <a:ext cx="0" cy="144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直接连接符 268"/>
            <p:cNvCxnSpPr/>
            <p:nvPr/>
          </p:nvCxnSpPr>
          <p:spPr>
            <a:xfrm flipH="1">
              <a:off x="10100380" y="23708319"/>
              <a:ext cx="0" cy="36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直接连接符 269"/>
            <p:cNvCxnSpPr/>
            <p:nvPr/>
          </p:nvCxnSpPr>
          <p:spPr>
            <a:xfrm>
              <a:off x="10153860" y="23600319"/>
              <a:ext cx="0" cy="252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直接连接符 270"/>
            <p:cNvCxnSpPr/>
            <p:nvPr/>
          </p:nvCxnSpPr>
          <p:spPr>
            <a:xfrm>
              <a:off x="10314300" y="23690315"/>
              <a:ext cx="0" cy="72008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直接连接符 271"/>
            <p:cNvCxnSpPr/>
            <p:nvPr/>
          </p:nvCxnSpPr>
          <p:spPr>
            <a:xfrm>
              <a:off x="10341044" y="23708319"/>
              <a:ext cx="0" cy="36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直接连接符 272"/>
            <p:cNvCxnSpPr/>
            <p:nvPr/>
          </p:nvCxnSpPr>
          <p:spPr>
            <a:xfrm flipH="1">
              <a:off x="10073640" y="23717319"/>
              <a:ext cx="0" cy="1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8" name="图片 24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07" t="16086" r="31426" b="13121"/>
          <a:stretch/>
        </p:blipFill>
        <p:spPr>
          <a:xfrm>
            <a:off x="4621076" y="10859158"/>
            <a:ext cx="1462499" cy="1510332"/>
          </a:xfrm>
          <a:prstGeom prst="rect">
            <a:avLst/>
          </a:prstGeom>
          <a:effectLst>
            <a:outerShdw blurRad="114300" dist="38100" dir="18900000" algn="bl" rotWithShape="0">
              <a:prstClr val="black">
                <a:alpha val="10000"/>
              </a:prstClr>
            </a:outerShdw>
          </a:effectLst>
        </p:spPr>
      </p:pic>
      <p:grpSp>
        <p:nvGrpSpPr>
          <p:cNvPr id="249" name="组合 248"/>
          <p:cNvGrpSpPr/>
          <p:nvPr/>
        </p:nvGrpSpPr>
        <p:grpSpPr>
          <a:xfrm>
            <a:off x="812666" y="11477541"/>
            <a:ext cx="400929" cy="222868"/>
            <a:chOff x="10759228" y="23645495"/>
            <a:chExt cx="242296" cy="155114"/>
          </a:xfrm>
        </p:grpSpPr>
        <p:cxnSp>
          <p:nvCxnSpPr>
            <p:cNvPr id="251" name="直接连接符 250"/>
            <p:cNvCxnSpPr/>
            <p:nvPr/>
          </p:nvCxnSpPr>
          <p:spPr>
            <a:xfrm>
              <a:off x="10781255" y="23687048"/>
              <a:ext cx="0" cy="72008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直接连接符 251"/>
            <p:cNvCxnSpPr/>
            <p:nvPr/>
          </p:nvCxnSpPr>
          <p:spPr>
            <a:xfrm>
              <a:off x="10913417" y="23645495"/>
              <a:ext cx="0" cy="155114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直接连接符 252"/>
            <p:cNvCxnSpPr/>
            <p:nvPr/>
          </p:nvCxnSpPr>
          <p:spPr>
            <a:xfrm>
              <a:off x="10935444" y="23658421"/>
              <a:ext cx="0" cy="12926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直接连接符 253"/>
            <p:cNvCxnSpPr/>
            <p:nvPr/>
          </p:nvCxnSpPr>
          <p:spPr>
            <a:xfrm>
              <a:off x="10957471" y="23671348"/>
              <a:ext cx="0" cy="103409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直接连接符 254"/>
            <p:cNvCxnSpPr/>
            <p:nvPr/>
          </p:nvCxnSpPr>
          <p:spPr>
            <a:xfrm>
              <a:off x="10979498" y="23697200"/>
              <a:ext cx="0" cy="51705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直接连接符 255"/>
            <p:cNvCxnSpPr/>
            <p:nvPr/>
          </p:nvCxnSpPr>
          <p:spPr>
            <a:xfrm>
              <a:off x="11001524" y="23710126"/>
              <a:ext cx="0" cy="2585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直接连接符 256"/>
            <p:cNvCxnSpPr/>
            <p:nvPr/>
          </p:nvCxnSpPr>
          <p:spPr>
            <a:xfrm>
              <a:off x="10891390" y="23658421"/>
              <a:ext cx="0" cy="12926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直接连接符 257"/>
            <p:cNvCxnSpPr/>
            <p:nvPr/>
          </p:nvCxnSpPr>
          <p:spPr>
            <a:xfrm>
              <a:off x="10847336" y="23671347"/>
              <a:ext cx="0" cy="10341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直接连接符 258"/>
            <p:cNvCxnSpPr/>
            <p:nvPr/>
          </p:nvCxnSpPr>
          <p:spPr>
            <a:xfrm>
              <a:off x="10825309" y="23684274"/>
              <a:ext cx="0" cy="7755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直接连接符 259"/>
            <p:cNvCxnSpPr/>
            <p:nvPr/>
          </p:nvCxnSpPr>
          <p:spPr>
            <a:xfrm>
              <a:off x="10803282" y="23697200"/>
              <a:ext cx="0" cy="51705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直接连接符 260"/>
            <p:cNvCxnSpPr/>
            <p:nvPr/>
          </p:nvCxnSpPr>
          <p:spPr>
            <a:xfrm>
              <a:off x="10759228" y="23710126"/>
              <a:ext cx="0" cy="2585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直接连接符 261"/>
            <p:cNvCxnSpPr/>
            <p:nvPr/>
          </p:nvCxnSpPr>
          <p:spPr>
            <a:xfrm>
              <a:off x="10869363" y="23664590"/>
              <a:ext cx="0" cy="116925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组合 34"/>
          <p:cNvGrpSpPr/>
          <p:nvPr/>
        </p:nvGrpSpPr>
        <p:grpSpPr>
          <a:xfrm>
            <a:off x="6465165" y="13740787"/>
            <a:ext cx="4972300" cy="2272819"/>
            <a:chOff x="6692022" y="13964909"/>
            <a:chExt cx="4972300" cy="2272819"/>
          </a:xfrm>
        </p:grpSpPr>
        <p:sp>
          <p:nvSpPr>
            <p:cNvPr id="219" name="圆角矩形 218"/>
            <p:cNvSpPr/>
            <p:nvPr/>
          </p:nvSpPr>
          <p:spPr>
            <a:xfrm>
              <a:off x="6928617" y="15294974"/>
              <a:ext cx="2268878" cy="919401"/>
            </a:xfrm>
            <a:prstGeom prst="round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D71820"/>
                  </a:solidFill>
                  <a:effectLst/>
                  <a:uLnTx/>
                  <a:uFillTx/>
                  <a:latin typeface="Helvetica Now Text" panose="020B050403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Smart </a:t>
              </a:r>
              <a:r>
                <a:rPr lang="en-US" altLang="zh-CN" sz="2400" b="1" dirty="0" smtClean="0">
                  <a:solidFill>
                    <a:srgbClr val="D71820"/>
                  </a:solidFill>
                  <a:latin typeface="Helvetica Now Text" panose="020B050403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Hybrid L</a:t>
              </a:r>
              <a:r>
                <a:rPr kumimoji="0" lang="en-US" altLang="zh-CN" sz="24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D71820"/>
                  </a:solidFill>
                  <a:effectLst/>
                  <a:uLnTx/>
                  <a:uFillTx/>
                  <a:latin typeface="Helvetica Now Text" panose="020B050403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ight</a:t>
              </a:r>
              <a:r>
                <a:rPr kumimoji="0" lang="en-US" altLang="zh-CN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D71820"/>
                  </a:solidFill>
                  <a:effectLst/>
                  <a:uLnTx/>
                  <a:uFillTx/>
                  <a:latin typeface="Helvetica Now Text" panose="020B050403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 </a:t>
              </a:r>
              <a:r>
                <a:rPr lang="ko-KR" altLang="en-US" sz="2400" kern="0" noProof="0" dirty="0" smtClean="0">
                  <a:latin typeface="Helvetica Now Text" panose="020B0504030202020204" pitchFamily="34" charset="0"/>
                  <a:cs typeface="Arial" panose="020B0604020202020204" pitchFamily="34" charset="0"/>
                </a:rPr>
                <a:t>카메라</a:t>
              </a:r>
              <a:endParaRPr lang="en-US" altLang="zh-CN" sz="2400" kern="0" dirty="0"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0" name="圆角矩形 219"/>
            <p:cNvSpPr/>
            <p:nvPr/>
          </p:nvSpPr>
          <p:spPr>
            <a:xfrm>
              <a:off x="9925134" y="15442475"/>
              <a:ext cx="1577264" cy="510778"/>
            </a:xfrm>
            <a:prstGeom prst="round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ko-KR" altLang="en-US" sz="2400" kern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elvetica Now Text" panose="020B0504030202020204" pitchFamily="34" charset="0"/>
                  <a:cs typeface="Arial" panose="020B0604020202020204" pitchFamily="34" charset="0"/>
                  <a:sym typeface="+mn-ea"/>
                </a:rPr>
                <a:t>동축</a:t>
              </a:r>
              <a:r>
                <a:rPr lang="en-US" sz="2400" kern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elvetica Now Text" panose="020B0504030202020204" pitchFamily="3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kumimoji="0" lang="en-US" altLang="zh-CN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elvetica Now Text" panose="020B050403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DVR</a:t>
              </a:r>
            </a:p>
          </p:txBody>
        </p:sp>
        <p:sp>
          <p:nvSpPr>
            <p:cNvPr id="221" name="KSO_Shape"/>
            <p:cNvSpPr/>
            <p:nvPr/>
          </p:nvSpPr>
          <p:spPr bwMode="auto">
            <a:xfrm>
              <a:off x="6861051" y="15509067"/>
              <a:ext cx="127294" cy="205044"/>
            </a:xfrm>
            <a:custGeom>
              <a:avLst/>
              <a:gdLst>
                <a:gd name="T0" fmla="*/ 626709 w 2415"/>
                <a:gd name="T1" fmla="*/ 1437082 h 3895"/>
                <a:gd name="T2" fmla="*/ 626709 w 2415"/>
                <a:gd name="T3" fmla="*/ 1656643 h 3895"/>
                <a:gd name="T4" fmla="*/ 877670 w 2415"/>
                <a:gd name="T5" fmla="*/ 1656643 h 3895"/>
                <a:gd name="T6" fmla="*/ 877670 w 2415"/>
                <a:gd name="T7" fmla="*/ 1800397 h 3895"/>
                <a:gd name="T8" fmla="*/ 226466 w 2415"/>
                <a:gd name="T9" fmla="*/ 1800397 h 3895"/>
                <a:gd name="T10" fmla="*/ 226466 w 2415"/>
                <a:gd name="T11" fmla="*/ 1656643 h 3895"/>
                <a:gd name="T12" fmla="*/ 477427 w 2415"/>
                <a:gd name="T13" fmla="*/ 1656643 h 3895"/>
                <a:gd name="T14" fmla="*/ 477427 w 2415"/>
                <a:gd name="T15" fmla="*/ 1437082 h 3895"/>
                <a:gd name="T16" fmla="*/ 0 w 2415"/>
                <a:gd name="T17" fmla="*/ 883789 h 3895"/>
                <a:gd name="T18" fmla="*/ 0 w 2415"/>
                <a:gd name="T19" fmla="*/ 683180 h 3895"/>
                <a:gd name="T20" fmla="*/ 155291 w 2415"/>
                <a:gd name="T21" fmla="*/ 683180 h 3895"/>
                <a:gd name="T22" fmla="*/ 155291 w 2415"/>
                <a:gd name="T23" fmla="*/ 883789 h 3895"/>
                <a:gd name="T24" fmla="*/ 268986 w 2415"/>
                <a:gd name="T25" fmla="*/ 1172685 h 3895"/>
                <a:gd name="T26" fmla="*/ 557845 w 2415"/>
                <a:gd name="T27" fmla="*/ 1292403 h 3895"/>
                <a:gd name="T28" fmla="*/ 847166 w 2415"/>
                <a:gd name="T29" fmla="*/ 1172685 h 3895"/>
                <a:gd name="T30" fmla="*/ 948845 w 2415"/>
                <a:gd name="T31" fmla="*/ 883789 h 3895"/>
                <a:gd name="T32" fmla="*/ 948845 w 2415"/>
                <a:gd name="T33" fmla="*/ 683180 h 3895"/>
                <a:gd name="T34" fmla="*/ 1116152 w 2415"/>
                <a:gd name="T35" fmla="*/ 683180 h 3895"/>
                <a:gd name="T36" fmla="*/ 1116152 w 2415"/>
                <a:gd name="T37" fmla="*/ 883789 h 3895"/>
                <a:gd name="T38" fmla="*/ 626709 w 2415"/>
                <a:gd name="T39" fmla="*/ 1437082 h 3895"/>
                <a:gd name="T40" fmla="*/ 570786 w 2415"/>
                <a:gd name="T41" fmla="*/ 1187476 h 3895"/>
                <a:gd name="T42" fmla="*/ 264364 w 2415"/>
                <a:gd name="T43" fmla="*/ 868536 h 3895"/>
                <a:gd name="T44" fmla="*/ 264364 w 2415"/>
                <a:gd name="T45" fmla="*/ 793654 h 3895"/>
                <a:gd name="T46" fmla="*/ 694186 w 2415"/>
                <a:gd name="T47" fmla="*/ 793654 h 3895"/>
                <a:gd name="T48" fmla="*/ 694186 w 2415"/>
                <a:gd name="T49" fmla="*/ 718310 h 3895"/>
                <a:gd name="T50" fmla="*/ 264364 w 2415"/>
                <a:gd name="T51" fmla="*/ 718310 h 3895"/>
                <a:gd name="T52" fmla="*/ 264364 w 2415"/>
                <a:gd name="T53" fmla="*/ 578253 h 3895"/>
                <a:gd name="T54" fmla="*/ 694186 w 2415"/>
                <a:gd name="T55" fmla="*/ 578253 h 3895"/>
                <a:gd name="T56" fmla="*/ 694186 w 2415"/>
                <a:gd name="T57" fmla="*/ 502909 h 3895"/>
                <a:gd name="T58" fmla="*/ 264364 w 2415"/>
                <a:gd name="T59" fmla="*/ 502909 h 3895"/>
                <a:gd name="T60" fmla="*/ 264364 w 2415"/>
                <a:gd name="T61" fmla="*/ 394747 h 3895"/>
                <a:gd name="T62" fmla="*/ 694186 w 2415"/>
                <a:gd name="T63" fmla="*/ 394747 h 3895"/>
                <a:gd name="T64" fmla="*/ 694186 w 2415"/>
                <a:gd name="T65" fmla="*/ 324025 h 3895"/>
                <a:gd name="T66" fmla="*/ 264826 w 2415"/>
                <a:gd name="T67" fmla="*/ 324025 h 3895"/>
                <a:gd name="T68" fmla="*/ 570786 w 2415"/>
                <a:gd name="T69" fmla="*/ 0 h 3895"/>
                <a:gd name="T70" fmla="*/ 876745 w 2415"/>
                <a:gd name="T71" fmla="*/ 318941 h 3895"/>
                <a:gd name="T72" fmla="*/ 876745 w 2415"/>
                <a:gd name="T73" fmla="*/ 868536 h 3895"/>
                <a:gd name="T74" fmla="*/ 570786 w 2415"/>
                <a:gd name="T75" fmla="*/ 1187476 h 389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415" h="3895">
                  <a:moveTo>
                    <a:pt x="1356" y="3109"/>
                  </a:moveTo>
                  <a:cubicBezTo>
                    <a:pt x="1356" y="3584"/>
                    <a:pt x="1356" y="3584"/>
                    <a:pt x="1356" y="3584"/>
                  </a:cubicBezTo>
                  <a:cubicBezTo>
                    <a:pt x="1899" y="3584"/>
                    <a:pt x="1899" y="3584"/>
                    <a:pt x="1899" y="3584"/>
                  </a:cubicBezTo>
                  <a:cubicBezTo>
                    <a:pt x="1899" y="3895"/>
                    <a:pt x="1899" y="3895"/>
                    <a:pt x="1899" y="3895"/>
                  </a:cubicBezTo>
                  <a:cubicBezTo>
                    <a:pt x="490" y="3895"/>
                    <a:pt x="490" y="3895"/>
                    <a:pt x="490" y="3895"/>
                  </a:cubicBezTo>
                  <a:cubicBezTo>
                    <a:pt x="490" y="3584"/>
                    <a:pt x="490" y="3584"/>
                    <a:pt x="490" y="3584"/>
                  </a:cubicBezTo>
                  <a:cubicBezTo>
                    <a:pt x="1033" y="3584"/>
                    <a:pt x="1033" y="3584"/>
                    <a:pt x="1033" y="3584"/>
                  </a:cubicBezTo>
                  <a:cubicBezTo>
                    <a:pt x="1033" y="3109"/>
                    <a:pt x="1033" y="3109"/>
                    <a:pt x="1033" y="3109"/>
                  </a:cubicBezTo>
                  <a:cubicBezTo>
                    <a:pt x="442" y="3030"/>
                    <a:pt x="0" y="2524"/>
                    <a:pt x="0" y="1912"/>
                  </a:cubicBezTo>
                  <a:cubicBezTo>
                    <a:pt x="0" y="1478"/>
                    <a:pt x="0" y="1478"/>
                    <a:pt x="0" y="1478"/>
                  </a:cubicBezTo>
                  <a:cubicBezTo>
                    <a:pt x="336" y="1478"/>
                    <a:pt x="336" y="1478"/>
                    <a:pt x="336" y="1478"/>
                  </a:cubicBezTo>
                  <a:cubicBezTo>
                    <a:pt x="336" y="1912"/>
                    <a:pt x="336" y="1912"/>
                    <a:pt x="336" y="1912"/>
                  </a:cubicBezTo>
                  <a:cubicBezTo>
                    <a:pt x="336" y="2157"/>
                    <a:pt x="422" y="2377"/>
                    <a:pt x="582" y="2537"/>
                  </a:cubicBezTo>
                  <a:cubicBezTo>
                    <a:pt x="743" y="2698"/>
                    <a:pt x="963" y="2796"/>
                    <a:pt x="1207" y="2796"/>
                  </a:cubicBezTo>
                  <a:cubicBezTo>
                    <a:pt x="1452" y="2796"/>
                    <a:pt x="1672" y="2698"/>
                    <a:pt x="1833" y="2537"/>
                  </a:cubicBezTo>
                  <a:cubicBezTo>
                    <a:pt x="1993" y="2377"/>
                    <a:pt x="2053" y="2157"/>
                    <a:pt x="2053" y="1912"/>
                  </a:cubicBezTo>
                  <a:cubicBezTo>
                    <a:pt x="2053" y="1478"/>
                    <a:pt x="2053" y="1478"/>
                    <a:pt x="2053" y="1478"/>
                  </a:cubicBezTo>
                  <a:cubicBezTo>
                    <a:pt x="2415" y="1478"/>
                    <a:pt x="2415" y="1478"/>
                    <a:pt x="2415" y="1478"/>
                  </a:cubicBezTo>
                  <a:cubicBezTo>
                    <a:pt x="2415" y="1912"/>
                    <a:pt x="2415" y="1912"/>
                    <a:pt x="2415" y="1912"/>
                  </a:cubicBezTo>
                  <a:cubicBezTo>
                    <a:pt x="2415" y="2524"/>
                    <a:pt x="1947" y="3030"/>
                    <a:pt x="1356" y="3109"/>
                  </a:cubicBezTo>
                  <a:close/>
                  <a:moveTo>
                    <a:pt x="1235" y="2569"/>
                  </a:moveTo>
                  <a:cubicBezTo>
                    <a:pt x="879" y="2569"/>
                    <a:pt x="572" y="2260"/>
                    <a:pt x="572" y="1879"/>
                  </a:cubicBezTo>
                  <a:cubicBezTo>
                    <a:pt x="572" y="1717"/>
                    <a:pt x="572" y="1717"/>
                    <a:pt x="572" y="1717"/>
                  </a:cubicBezTo>
                  <a:cubicBezTo>
                    <a:pt x="1502" y="1717"/>
                    <a:pt x="1502" y="1717"/>
                    <a:pt x="1502" y="1717"/>
                  </a:cubicBezTo>
                  <a:cubicBezTo>
                    <a:pt x="1502" y="1554"/>
                    <a:pt x="1502" y="1554"/>
                    <a:pt x="1502" y="1554"/>
                  </a:cubicBezTo>
                  <a:cubicBezTo>
                    <a:pt x="572" y="1554"/>
                    <a:pt x="572" y="1554"/>
                    <a:pt x="572" y="1554"/>
                  </a:cubicBezTo>
                  <a:cubicBezTo>
                    <a:pt x="572" y="1251"/>
                    <a:pt x="572" y="1251"/>
                    <a:pt x="572" y="1251"/>
                  </a:cubicBezTo>
                  <a:cubicBezTo>
                    <a:pt x="1502" y="1251"/>
                    <a:pt x="1502" y="1251"/>
                    <a:pt x="1502" y="1251"/>
                  </a:cubicBezTo>
                  <a:cubicBezTo>
                    <a:pt x="1502" y="1088"/>
                    <a:pt x="1502" y="1088"/>
                    <a:pt x="1502" y="1088"/>
                  </a:cubicBezTo>
                  <a:cubicBezTo>
                    <a:pt x="572" y="1088"/>
                    <a:pt x="572" y="1088"/>
                    <a:pt x="572" y="1088"/>
                  </a:cubicBezTo>
                  <a:cubicBezTo>
                    <a:pt x="572" y="854"/>
                    <a:pt x="572" y="854"/>
                    <a:pt x="572" y="854"/>
                  </a:cubicBezTo>
                  <a:cubicBezTo>
                    <a:pt x="1502" y="854"/>
                    <a:pt x="1502" y="854"/>
                    <a:pt x="1502" y="854"/>
                  </a:cubicBezTo>
                  <a:cubicBezTo>
                    <a:pt x="1502" y="701"/>
                    <a:pt x="1502" y="701"/>
                    <a:pt x="1502" y="701"/>
                  </a:cubicBezTo>
                  <a:cubicBezTo>
                    <a:pt x="573" y="701"/>
                    <a:pt x="573" y="701"/>
                    <a:pt x="573" y="701"/>
                  </a:cubicBezTo>
                  <a:cubicBezTo>
                    <a:pt x="587" y="333"/>
                    <a:pt x="888" y="0"/>
                    <a:pt x="1235" y="0"/>
                  </a:cubicBezTo>
                  <a:cubicBezTo>
                    <a:pt x="1590" y="0"/>
                    <a:pt x="1897" y="309"/>
                    <a:pt x="1897" y="690"/>
                  </a:cubicBezTo>
                  <a:cubicBezTo>
                    <a:pt x="1897" y="1879"/>
                    <a:pt x="1897" y="1879"/>
                    <a:pt x="1897" y="1879"/>
                  </a:cubicBezTo>
                  <a:cubicBezTo>
                    <a:pt x="1897" y="2260"/>
                    <a:pt x="1590" y="2569"/>
                    <a:pt x="1235" y="2569"/>
                  </a:cubicBezTo>
                  <a:close/>
                </a:path>
              </a:pathLst>
            </a:custGeom>
            <a:solidFill>
              <a:srgbClr val="1E2A36"/>
            </a:solidFill>
            <a:ln>
              <a:noFill/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28" name="组合 227"/>
            <p:cNvGrpSpPr/>
            <p:nvPr/>
          </p:nvGrpSpPr>
          <p:grpSpPr>
            <a:xfrm>
              <a:off x="7992654" y="14890479"/>
              <a:ext cx="1953116" cy="104070"/>
              <a:chOff x="4006624" y="35952819"/>
              <a:chExt cx="5332448" cy="251326"/>
            </a:xfrm>
          </p:grpSpPr>
          <p:cxnSp>
            <p:nvCxnSpPr>
              <p:cNvPr id="340" name="直接连接符 339"/>
              <p:cNvCxnSpPr/>
              <p:nvPr/>
            </p:nvCxnSpPr>
            <p:spPr>
              <a:xfrm>
                <a:off x="4006624" y="36073594"/>
                <a:ext cx="5332448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1" name="圆角矩形 340"/>
              <p:cNvSpPr/>
              <p:nvPr/>
            </p:nvSpPr>
            <p:spPr>
              <a:xfrm>
                <a:off x="4116564" y="35952819"/>
                <a:ext cx="5112568" cy="251326"/>
              </a:xfrm>
              <a:prstGeom prst="roundRect">
                <a:avLst>
                  <a:gd name="adj" fmla="val 36071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 Now Text" panose="020B0504030202020204" pitchFamily="34" charset="0"/>
                  <a:cs typeface="Arial" panose="020B0604020202020204" pitchFamily="34" charset="0"/>
                  <a:sym typeface="+mn-lt"/>
                </a:endParaRPr>
              </a:p>
            </p:txBody>
          </p:sp>
        </p:grpSp>
        <p:pic>
          <p:nvPicPr>
            <p:cNvPr id="229" name="图片 2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70676" y="14610463"/>
              <a:ext cx="1552946" cy="605002"/>
            </a:xfrm>
            <a:prstGeom prst="rect">
              <a:avLst/>
            </a:prstGeom>
          </p:spPr>
        </p:pic>
        <p:sp>
          <p:nvSpPr>
            <p:cNvPr id="233" name="矩形 232"/>
            <p:cNvSpPr/>
            <p:nvPr/>
          </p:nvSpPr>
          <p:spPr>
            <a:xfrm>
              <a:off x="6692022" y="14229923"/>
              <a:ext cx="4972300" cy="2007805"/>
            </a:xfrm>
            <a:prstGeom prst="rect">
              <a:avLst/>
            </a:prstGeom>
            <a:noFill/>
            <a:ln>
              <a:solidFill>
                <a:srgbClr val="262E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Helvetica Now Text" panose="020B0504030202020204" pitchFamily="34" charset="0"/>
              </a:endParaRPr>
            </a:p>
          </p:txBody>
        </p:sp>
        <p:sp>
          <p:nvSpPr>
            <p:cNvPr id="234" name="文本框 233"/>
            <p:cNvSpPr txBox="1"/>
            <p:nvPr/>
          </p:nvSpPr>
          <p:spPr>
            <a:xfrm>
              <a:off x="6807904" y="13964909"/>
              <a:ext cx="4744475" cy="461665"/>
            </a:xfrm>
            <a:prstGeom prst="rect">
              <a:avLst/>
            </a:prstGeom>
            <a:solidFill>
              <a:srgbClr val="E9E9E9"/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400">
                  <a:solidFill>
                    <a:schemeClr val="bg1"/>
                  </a:solidFill>
                  <a:latin typeface="Gilroy Medium Italic" panose="00000600000000000000" pitchFamily="50" charset="0"/>
                  <a:cs typeface="Arial" panose="020B0604020202020204" pitchFamily="34" charset="0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b="1" i="1" dirty="0">
                  <a:solidFill>
                    <a:srgbClr val="262E31"/>
                  </a:solidFill>
                  <a:latin typeface="Helvetica Now Text" panose="020B0504030202020204" pitchFamily="34" charset="0"/>
                </a:rPr>
                <a:t>Audio over coaxial </a:t>
              </a:r>
              <a:r>
                <a:rPr lang="ko-KR" altLang="en-US" i="1" dirty="0">
                  <a:solidFill>
                    <a:srgbClr val="262E31"/>
                  </a:solidFill>
                  <a:latin typeface="Helvetica Now Text" panose="020B0504030202020204" pitchFamily="34" charset="0"/>
                </a:rPr>
                <a:t>솔루션</a:t>
              </a:r>
              <a:endParaRPr lang="zh-CN" altLang="en-US" i="1" dirty="0">
                <a:solidFill>
                  <a:srgbClr val="262E31"/>
                </a:solidFill>
                <a:latin typeface="Helvetica Now Text" panose="020B0504030202020204" pitchFamily="34" charset="0"/>
              </a:endParaRPr>
            </a:p>
          </p:txBody>
        </p:sp>
        <p:pic>
          <p:nvPicPr>
            <p:cNvPr id="246" name="图片 245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57" t="25618" r="20643" b="28905"/>
            <a:stretch/>
          </p:blipFill>
          <p:spPr>
            <a:xfrm>
              <a:off x="6949148" y="14671102"/>
              <a:ext cx="1062587" cy="512791"/>
            </a:xfrm>
            <a:prstGeom prst="rect">
              <a:avLst/>
            </a:prstGeom>
          </p:spPr>
        </p:pic>
      </p:grpSp>
      <p:grpSp>
        <p:nvGrpSpPr>
          <p:cNvPr id="10" name="组合 9"/>
          <p:cNvGrpSpPr/>
          <p:nvPr/>
        </p:nvGrpSpPr>
        <p:grpSpPr>
          <a:xfrm>
            <a:off x="423654" y="19010922"/>
            <a:ext cx="11628101" cy="4296658"/>
            <a:chOff x="423654" y="2007437"/>
            <a:chExt cx="11628101" cy="4296658"/>
          </a:xfrm>
        </p:grpSpPr>
        <p:sp>
          <p:nvSpPr>
            <p:cNvPr id="357" name="椭圆 356"/>
            <p:cNvSpPr/>
            <p:nvPr/>
          </p:nvSpPr>
          <p:spPr>
            <a:xfrm>
              <a:off x="7562157" y="4265908"/>
              <a:ext cx="1429690" cy="1429690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  <a:effectLst>
              <a:outerShdw blurRad="635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Helvetica Now Text" panose="020B0504030202020204" pitchFamily="34" charset="0"/>
                <a:ea typeface="等线" panose="02010600030101010101" charset="-122"/>
              </a:endParaRPr>
            </a:p>
          </p:txBody>
        </p:sp>
        <p:sp>
          <p:nvSpPr>
            <p:cNvPr id="358" name="椭圆 357"/>
            <p:cNvSpPr/>
            <p:nvPr/>
          </p:nvSpPr>
          <p:spPr>
            <a:xfrm>
              <a:off x="3248903" y="4265908"/>
              <a:ext cx="1429690" cy="1429690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  <a:effectLst>
              <a:outerShdw blurRad="635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Helvetica Now Text" panose="020B0504030202020204" pitchFamily="34" charset="0"/>
                <a:ea typeface="等线" panose="02010600030101010101" charset="-122"/>
              </a:endParaRPr>
            </a:p>
          </p:txBody>
        </p:sp>
        <p:sp>
          <p:nvSpPr>
            <p:cNvPr id="359" name="椭圆 358"/>
            <p:cNvSpPr/>
            <p:nvPr/>
          </p:nvSpPr>
          <p:spPr>
            <a:xfrm>
              <a:off x="1034770" y="2066717"/>
              <a:ext cx="1429690" cy="1429690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  <a:effectLst>
              <a:outerShdw blurRad="635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Helvetica Now Text" panose="020B0504030202020204" pitchFamily="34" charset="0"/>
                <a:ea typeface="等线" panose="02010600030101010101" charset="-122"/>
              </a:endParaRPr>
            </a:p>
          </p:txBody>
        </p:sp>
        <p:pic>
          <p:nvPicPr>
            <p:cNvPr id="360" name="图片 359"/>
            <p:cNvPicPr/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08" t="21981" r="12296" b="22536"/>
            <a:stretch/>
          </p:blipFill>
          <p:spPr>
            <a:xfrm>
              <a:off x="775821" y="2353512"/>
              <a:ext cx="1537856" cy="772691"/>
            </a:xfrm>
            <a:prstGeom prst="rect">
              <a:avLst/>
            </a:prstGeom>
          </p:spPr>
        </p:pic>
        <p:pic>
          <p:nvPicPr>
            <p:cNvPr id="361" name="图片 360"/>
            <p:cNvPicPr/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93" t="14890" r="28547" b="12983"/>
            <a:stretch/>
          </p:blipFill>
          <p:spPr>
            <a:xfrm>
              <a:off x="7726890" y="4440031"/>
              <a:ext cx="1085765" cy="1142413"/>
            </a:xfrm>
            <a:prstGeom prst="rect">
              <a:avLst/>
            </a:prstGeom>
          </p:spPr>
        </p:pic>
        <p:pic>
          <p:nvPicPr>
            <p:cNvPr id="362" name="图片 361"/>
            <p:cNvPicPr/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59" t="15390" r="31148" b="12483"/>
            <a:stretch/>
          </p:blipFill>
          <p:spPr>
            <a:xfrm>
              <a:off x="3399099" y="4399916"/>
              <a:ext cx="1122522" cy="1184521"/>
            </a:xfrm>
            <a:prstGeom prst="rect">
              <a:avLst/>
            </a:prstGeom>
          </p:spPr>
        </p:pic>
        <p:sp>
          <p:nvSpPr>
            <p:cNvPr id="363" name="文本框 362"/>
            <p:cNvSpPr txBox="1"/>
            <p:nvPr/>
          </p:nvSpPr>
          <p:spPr>
            <a:xfrm>
              <a:off x="423654" y="3644333"/>
              <a:ext cx="321454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lnSpc>
                  <a:spcPts val="2400"/>
                </a:lnSpc>
                <a:defRPr>
                  <a:solidFill>
                    <a:schemeClr val="bg1"/>
                  </a:solidFill>
                  <a:latin typeface="Gilroy Light" panose="00000400000000000000" pitchFamily="50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fr-FR" altLang="zh-CN" sz="2400" dirty="0">
                  <a:solidFill>
                    <a:schemeClr val="tx1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DS-2CE16K0T-LFS</a:t>
              </a:r>
            </a:p>
            <a:p>
              <a:pPr>
                <a:lnSpc>
                  <a:spcPct val="100000"/>
                </a:lnSpc>
              </a:pPr>
              <a:r>
                <a:rPr lang="fr-FR" altLang="zh-CN" sz="2400" dirty="0">
                  <a:solidFill>
                    <a:schemeClr val="tx1"/>
                  </a:solidFill>
                  <a:latin typeface="Helvetica Now Text" panose="020B0504030202020204" pitchFamily="34" charset="0"/>
                  <a:cs typeface="Arial" panose="020B0604020202020204" pitchFamily="34" charset="0"/>
                </a:rPr>
                <a:t>DS-2CE16K0T-LPFS</a:t>
              </a:r>
            </a:p>
          </p:txBody>
        </p:sp>
        <p:sp>
          <p:nvSpPr>
            <p:cNvPr id="364" name="文本框 363"/>
            <p:cNvSpPr txBox="1"/>
            <p:nvPr/>
          </p:nvSpPr>
          <p:spPr>
            <a:xfrm>
              <a:off x="4477602" y="3650764"/>
              <a:ext cx="33604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lnSpc>
                  <a:spcPct val="100000"/>
                </a:lnSpc>
                <a:defRPr sz="2000">
                  <a:latin typeface="Helvetica Now Text" panose="020B050403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fr-FR" altLang="zh-CN" sz="2400" dirty="0"/>
                <a:t>DS-2CE17K0T-LFS</a:t>
              </a:r>
            </a:p>
          </p:txBody>
        </p:sp>
        <p:sp>
          <p:nvSpPr>
            <p:cNvPr id="365" name="文本框 364"/>
            <p:cNvSpPr txBox="1"/>
            <p:nvPr/>
          </p:nvSpPr>
          <p:spPr>
            <a:xfrm>
              <a:off x="2441357" y="5827190"/>
              <a:ext cx="35354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lnSpc>
                  <a:spcPct val="100000"/>
                </a:lnSpc>
                <a:defRPr sz="2000">
                  <a:latin typeface="Helvetica Now Text" panose="020B050403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fr-FR" altLang="zh-CN" sz="2400" dirty="0"/>
                <a:t>DS-2CE76K0T-LMFS</a:t>
              </a:r>
            </a:p>
          </p:txBody>
        </p:sp>
        <p:sp>
          <p:nvSpPr>
            <p:cNvPr id="366" name="文本框 365"/>
            <p:cNvSpPr txBox="1"/>
            <p:nvPr/>
          </p:nvSpPr>
          <p:spPr>
            <a:xfrm>
              <a:off x="6755271" y="5842430"/>
              <a:ext cx="33828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lnSpc>
                  <a:spcPct val="100000"/>
                </a:lnSpc>
                <a:defRPr sz="2000">
                  <a:latin typeface="Helvetica Now Text" panose="020B050403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fr-FR" altLang="zh-CN" sz="2400" dirty="0"/>
                <a:t>DS-2CE76K0T-LPFS</a:t>
              </a:r>
            </a:p>
          </p:txBody>
        </p:sp>
        <p:sp>
          <p:nvSpPr>
            <p:cNvPr id="367" name="文本框 366"/>
            <p:cNvSpPr txBox="1"/>
            <p:nvPr/>
          </p:nvSpPr>
          <p:spPr>
            <a:xfrm>
              <a:off x="8725629" y="3627614"/>
              <a:ext cx="33261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lnSpc>
                  <a:spcPct val="100000"/>
                </a:lnSpc>
                <a:defRPr sz="2000">
                  <a:latin typeface="Helvetica Now Text" panose="020B050403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fr-FR" altLang="zh-CN" sz="2400" dirty="0"/>
                <a:t>DS-2CE78K0T-LFS</a:t>
              </a:r>
            </a:p>
          </p:txBody>
        </p:sp>
        <p:sp>
          <p:nvSpPr>
            <p:cNvPr id="368" name="椭圆 367"/>
            <p:cNvSpPr/>
            <p:nvPr/>
          </p:nvSpPr>
          <p:spPr>
            <a:xfrm>
              <a:off x="5290150" y="2066717"/>
              <a:ext cx="1429690" cy="1429690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  <a:effectLst>
              <a:outerShdw blurRad="635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Helvetica Now Text" panose="020B0504030202020204" pitchFamily="34" charset="0"/>
                <a:ea typeface="等线" panose="02010600030101010101" charset="-122"/>
              </a:endParaRPr>
            </a:p>
          </p:txBody>
        </p:sp>
        <p:sp>
          <p:nvSpPr>
            <p:cNvPr id="369" name="椭圆 368"/>
            <p:cNvSpPr/>
            <p:nvPr/>
          </p:nvSpPr>
          <p:spPr>
            <a:xfrm>
              <a:off x="9710944" y="2043567"/>
              <a:ext cx="1429690" cy="1429690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  <a:effectLst>
              <a:outerShdw blurRad="635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Helvetica Now Text" panose="020B0504030202020204" pitchFamily="34" charset="0"/>
                <a:ea typeface="等线" panose="02010600030101010101" charset="-122"/>
              </a:endParaRPr>
            </a:p>
          </p:txBody>
        </p:sp>
        <p:pic>
          <p:nvPicPr>
            <p:cNvPr id="370" name="Picture 2" descr="https://hik-newportalpubs3.s3.ap-southeast-1.amazonaws.com/prd/public/all/product/model/thumb/43d484ee-5404-48b2-ae37-5996896c7e5a.pn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8165" y="2007437"/>
              <a:ext cx="1300815" cy="1300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4" name="图片 373"/>
            <p:cNvPicPr/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78" t="25724" r="20125" b="27873"/>
            <a:stretch/>
          </p:blipFill>
          <p:spPr>
            <a:xfrm>
              <a:off x="4715131" y="2334350"/>
              <a:ext cx="1942104" cy="920881"/>
            </a:xfrm>
            <a:prstGeom prst="rect">
              <a:avLst/>
            </a:prstGeom>
          </p:spPr>
        </p:pic>
      </p:grpSp>
      <p:sp>
        <p:nvSpPr>
          <p:cNvPr id="392" name="圆角矩形 391"/>
          <p:cNvSpPr/>
          <p:nvPr/>
        </p:nvSpPr>
        <p:spPr>
          <a:xfrm>
            <a:off x="407988" y="23900793"/>
            <a:ext cx="11370011" cy="12550728"/>
          </a:xfrm>
          <a:prstGeom prst="roundRect">
            <a:avLst>
              <a:gd name="adj" fmla="val 3082"/>
            </a:avLst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2F2F2"/>
              </a:gs>
              <a:gs pos="100000">
                <a:schemeClr val="bg2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3" name="文本框 392"/>
          <p:cNvSpPr txBox="1"/>
          <p:nvPr/>
        </p:nvSpPr>
        <p:spPr>
          <a:xfrm>
            <a:off x="975262" y="24547064"/>
            <a:ext cx="10820499" cy="610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285750" marR="0" lvl="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pPr>
              <a:spcAft>
                <a:spcPts val="600"/>
              </a:spcAft>
            </a:pPr>
            <a:r>
              <a:rPr lang="en-US" altLang="zh-CN" sz="3400" dirty="0" smtClean="0">
                <a:latin typeface="Helvetica Now Text" panose="020B0504030202020204" pitchFamily="34" charset="0"/>
              </a:rPr>
              <a:t>3K</a:t>
            </a:r>
            <a:r>
              <a:rPr lang="en-US" altLang="zh-CN" sz="3400" dirty="0">
                <a:latin typeface="Helvetica Now Text" panose="020B0504030202020204" pitchFamily="34" charset="0"/>
              </a:rPr>
              <a:t>: 2960 (H) × 1665 (V)</a:t>
            </a:r>
          </a:p>
          <a:p>
            <a:pPr>
              <a:spcAft>
                <a:spcPts val="600"/>
              </a:spcAft>
            </a:pPr>
            <a:r>
              <a:rPr lang="en-US" altLang="zh-CN" sz="3400" b="1" dirty="0">
                <a:latin typeface="Helvetica Now Text" panose="020B0504030202020204" pitchFamily="34" charset="0"/>
              </a:rPr>
              <a:t>Smart Hybrid Light technology </a:t>
            </a:r>
            <a:r>
              <a:rPr lang="en-US" altLang="zh-CN" sz="3600" dirty="0">
                <a:latin typeface="Helvetica Now Text" panose="020B0504030202020204" pitchFamily="34" charset="0"/>
              </a:rPr>
              <a:t>: IR </a:t>
            </a:r>
            <a:r>
              <a:rPr lang="ko-KR" altLang="en-US" sz="3600" dirty="0">
                <a:latin typeface="Helvetica Now Text" panose="020B0504030202020204" pitchFamily="34" charset="0"/>
              </a:rPr>
              <a:t>모드</a:t>
            </a:r>
            <a:r>
              <a:rPr lang="en-US" altLang="zh-CN" sz="3600" dirty="0">
                <a:latin typeface="Helvetica Now Text" panose="020B0504030202020204" pitchFamily="34" charset="0"/>
              </a:rPr>
              <a:t>, </a:t>
            </a:r>
            <a:r>
              <a:rPr lang="ko-KR" altLang="en-US" sz="3600" dirty="0">
                <a:latin typeface="Helvetica Now Text" panose="020B0504030202020204" pitchFamily="34" charset="0"/>
              </a:rPr>
              <a:t>백색등 모드</a:t>
            </a:r>
            <a:r>
              <a:rPr lang="en-US" altLang="zh-CN" sz="3600" dirty="0">
                <a:latin typeface="Helvetica Now Text" panose="020B0504030202020204" pitchFamily="34" charset="0"/>
              </a:rPr>
              <a:t>, </a:t>
            </a:r>
            <a:r>
              <a:rPr lang="ko-KR" altLang="en-US" sz="3400" b="1" dirty="0">
                <a:latin typeface="Helvetica Now Text" panose="020B0504030202020204" pitchFamily="34" charset="0"/>
              </a:rPr>
              <a:t>스마트 모드</a:t>
            </a:r>
            <a:endParaRPr lang="en-US" altLang="zh-CN" sz="3400" b="1" dirty="0">
              <a:latin typeface="Helvetica Now Text" panose="020B0504030202020204" pitchFamily="34" charset="0"/>
            </a:endParaRPr>
          </a:p>
          <a:p>
            <a:pPr>
              <a:spcAft>
                <a:spcPts val="600"/>
              </a:spcAft>
            </a:pPr>
            <a:endParaRPr lang="en-US" altLang="zh-CN" sz="3400" b="1" dirty="0">
              <a:latin typeface="Helvetica Now Text" panose="020B0504030202020204" pitchFamily="34" charset="0"/>
            </a:endParaRPr>
          </a:p>
          <a:p>
            <a:pPr>
              <a:spcAft>
                <a:spcPts val="600"/>
              </a:spcAft>
            </a:pPr>
            <a:endParaRPr lang="en-US" altLang="zh-CN" sz="3400" b="1" dirty="0">
              <a:latin typeface="Helvetica Now Text" panose="020B050403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altLang="zh-CN" sz="3400" dirty="0">
                <a:latin typeface="Helvetica Now Text" panose="020B0504030202020204" pitchFamily="34" charset="0"/>
              </a:rPr>
              <a:t>20-40 m IR </a:t>
            </a:r>
            <a:r>
              <a:rPr lang="en-US" altLang="zh-CN" sz="3600" dirty="0">
                <a:latin typeface="Helvetica Now Text" panose="020B0504030202020204" pitchFamily="34" charset="0"/>
              </a:rPr>
              <a:t> (</a:t>
            </a:r>
            <a:r>
              <a:rPr lang="ko-KR" altLang="en-US" sz="3600" dirty="0">
                <a:latin typeface="Helvetica Now Text" panose="020B0504030202020204" pitchFamily="34" charset="0"/>
              </a:rPr>
              <a:t>디폴트</a:t>
            </a:r>
            <a:r>
              <a:rPr lang="en-US" altLang="zh-CN" sz="3600" dirty="0">
                <a:latin typeface="Helvetica Now Text" panose="020B0504030202020204" pitchFamily="34" charset="0"/>
              </a:rPr>
              <a:t>)</a:t>
            </a:r>
            <a:r>
              <a:rPr lang="en-US" altLang="zh-CN" sz="3400" dirty="0">
                <a:latin typeface="Helvetica Now Text" panose="020B0504030202020204" pitchFamily="34" charset="0"/>
              </a:rPr>
              <a:t>, 20/40 m </a:t>
            </a:r>
            <a:r>
              <a:rPr lang="ko-KR" altLang="en-US" sz="3400" dirty="0">
                <a:latin typeface="Helvetica Now Text" panose="020B0504030202020204" pitchFamily="34" charset="0"/>
              </a:rPr>
              <a:t>백색등</a:t>
            </a:r>
            <a:endParaRPr lang="en-US" altLang="zh-CN" sz="3400" dirty="0">
              <a:latin typeface="Helvetica Now Text" panose="020B0504030202020204" pitchFamily="34" charset="0"/>
            </a:endParaRPr>
          </a:p>
          <a:p>
            <a:pPr>
              <a:spcAft>
                <a:spcPts val="600"/>
              </a:spcAft>
            </a:pPr>
            <a:r>
              <a:rPr lang="ko-KR" altLang="en-US" sz="3400" dirty="0">
                <a:latin typeface="Helvetica Now Text" panose="020B0504030202020204" pitchFamily="34" charset="0"/>
              </a:rPr>
              <a:t>쉽고 빠른 설치</a:t>
            </a:r>
            <a:endParaRPr lang="en-US" altLang="zh-CN" sz="3400" dirty="0">
              <a:latin typeface="Helvetica Now Text" panose="020B0504030202020204" pitchFamily="34" charset="0"/>
            </a:endParaRPr>
          </a:p>
        </p:txBody>
      </p:sp>
      <p:grpSp>
        <p:nvGrpSpPr>
          <p:cNvPr id="394" name="组合 393"/>
          <p:cNvGrpSpPr/>
          <p:nvPr/>
        </p:nvGrpSpPr>
        <p:grpSpPr>
          <a:xfrm>
            <a:off x="1342663" y="27541111"/>
            <a:ext cx="10604224" cy="1315728"/>
            <a:chOff x="7247990" y="4428079"/>
            <a:chExt cx="10604224" cy="1315728"/>
          </a:xfrm>
        </p:grpSpPr>
        <p:sp>
          <p:nvSpPr>
            <p:cNvPr id="395" name="圆角矩形标注 394"/>
            <p:cNvSpPr/>
            <p:nvPr/>
          </p:nvSpPr>
          <p:spPr>
            <a:xfrm>
              <a:off x="7247990" y="4428079"/>
              <a:ext cx="10301469" cy="1315728"/>
            </a:xfrm>
            <a:prstGeom prst="wedgeRoundRectCallout">
              <a:avLst>
                <a:gd name="adj1" fmla="val -6244"/>
                <a:gd name="adj2" fmla="val -85623"/>
                <a:gd name="adj3" fmla="val 16667"/>
              </a:avLst>
            </a:prstGeom>
            <a:gradFill>
              <a:gsLst>
                <a:gs pos="100000">
                  <a:srgbClr val="FCBF54">
                    <a:alpha val="59000"/>
                  </a:srgbClr>
                </a:gs>
                <a:gs pos="0">
                  <a:srgbClr val="FCBF54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396" name="文本框 395"/>
            <p:cNvSpPr txBox="1"/>
            <p:nvPr/>
          </p:nvSpPr>
          <p:spPr>
            <a:xfrm>
              <a:off x="7382641" y="4525248"/>
              <a:ext cx="10469573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400" dirty="0">
                  <a:solidFill>
                    <a:schemeClr val="bg1"/>
                  </a:solidFill>
                  <a:latin typeface="Helvetica Now Text" panose="020B0504030202020204" pitchFamily="34" charset="0"/>
                  <a:ea typeface="微软雅黑"/>
                  <a:cs typeface="Arial" panose="020B0604020202020204" pitchFamily="34" charset="0"/>
                </a:rPr>
                <a:t>백색등</a:t>
              </a:r>
              <a:r>
                <a:rPr lang="en-US" altLang="zh-CN" sz="3400" b="1" dirty="0">
                  <a:solidFill>
                    <a:schemeClr val="bg1"/>
                  </a:solidFill>
                  <a:latin typeface="Helvetica Now Text" panose="020B0504030202020204" pitchFamily="34" charset="0"/>
                  <a:ea typeface="微软雅黑"/>
                  <a:cs typeface="Arial" panose="020B0604020202020204" pitchFamily="34" charset="0"/>
                </a:rPr>
                <a:t>ON</a:t>
              </a:r>
              <a:r>
                <a:rPr lang="en-US" altLang="zh-CN" sz="3400" dirty="0">
                  <a:solidFill>
                    <a:schemeClr val="bg1"/>
                  </a:solidFill>
                  <a:latin typeface="Helvetica Now Text" panose="020B0504030202020204" pitchFamily="34" charset="0"/>
                  <a:ea typeface="微软雅黑"/>
                  <a:cs typeface="Arial" panose="020B0604020202020204" pitchFamily="34" charset="0"/>
                </a:rPr>
                <a:t> :</a:t>
              </a:r>
              <a:r>
                <a:rPr lang="ko-KR" altLang="en-US" sz="3400" dirty="0">
                  <a:solidFill>
                    <a:schemeClr val="bg1"/>
                  </a:solidFill>
                  <a:latin typeface="Helvetica Now Text" panose="020B0504030202020204" pitchFamily="34" charset="0"/>
                  <a:ea typeface="微软雅黑"/>
                  <a:cs typeface="Arial" panose="020B0604020202020204" pitchFamily="34" charset="0"/>
                </a:rPr>
                <a:t>인간</a:t>
              </a:r>
              <a:r>
                <a:rPr lang="en-US" altLang="ko-KR" sz="3400" dirty="0">
                  <a:solidFill>
                    <a:schemeClr val="bg1"/>
                  </a:solidFill>
                  <a:latin typeface="Helvetica Now Text" panose="020B0504030202020204" pitchFamily="34" charset="0"/>
                  <a:ea typeface="微软雅黑"/>
                  <a:cs typeface="Arial" panose="020B0604020202020204" pitchFamily="34" charset="0"/>
                </a:rPr>
                <a:t>/</a:t>
              </a:r>
              <a:r>
                <a:rPr lang="ko-KR" altLang="en-US" sz="3400" dirty="0">
                  <a:solidFill>
                    <a:schemeClr val="bg1"/>
                  </a:solidFill>
                  <a:latin typeface="Helvetica Now Text" panose="020B0504030202020204" pitchFamily="34" charset="0"/>
                  <a:ea typeface="微软雅黑"/>
                  <a:cs typeface="Arial" panose="020B0604020202020204" pitchFamily="34" charset="0"/>
                </a:rPr>
                <a:t>차량 있을 때</a:t>
              </a:r>
              <a:endParaRPr lang="en-US" altLang="ko-KR" sz="3400" dirty="0">
                <a:solidFill>
                  <a:schemeClr val="bg1"/>
                </a:solidFill>
                <a:latin typeface="Helvetica Now Text" panose="020B0504030202020204" pitchFamily="34" charset="0"/>
                <a:ea typeface="微软雅黑"/>
                <a:cs typeface="Arial" panose="020B0604020202020204" pitchFamily="34" charset="0"/>
              </a:endParaRPr>
            </a:p>
            <a:p>
              <a:r>
                <a:rPr lang="ko-KR" altLang="en-US" sz="3400" dirty="0">
                  <a:solidFill>
                    <a:schemeClr val="bg1"/>
                  </a:solidFill>
                  <a:latin typeface="Helvetica Now Text" panose="020B0504030202020204" pitchFamily="34" charset="0"/>
                  <a:ea typeface="微软雅黑"/>
                  <a:cs typeface="Arial" panose="020B0604020202020204" pitchFamily="34" charset="0"/>
                </a:rPr>
                <a:t>백색등</a:t>
              </a:r>
              <a:r>
                <a:rPr lang="en-US" altLang="zh-CN" sz="3400" b="1" dirty="0">
                  <a:solidFill>
                    <a:schemeClr val="bg1"/>
                  </a:solidFill>
                  <a:latin typeface="Helvetica Now Text" panose="020B0504030202020204" pitchFamily="34" charset="0"/>
                  <a:ea typeface="微软雅黑"/>
                  <a:cs typeface="Arial" panose="020B0604020202020204" pitchFamily="34" charset="0"/>
                </a:rPr>
                <a:t>OFF</a:t>
              </a:r>
              <a:r>
                <a:rPr lang="en-US" altLang="zh-CN" sz="3400" dirty="0">
                  <a:solidFill>
                    <a:schemeClr val="bg1"/>
                  </a:solidFill>
                  <a:latin typeface="Helvetica Now Text" panose="020B0504030202020204" pitchFamily="34" charset="0"/>
                  <a:ea typeface="微软雅黑"/>
                  <a:cs typeface="Arial" panose="020B0604020202020204" pitchFamily="34" charset="0"/>
                </a:rPr>
                <a:t>:</a:t>
              </a:r>
              <a:r>
                <a:rPr lang="ko-KR" altLang="en-US" sz="3400" dirty="0">
                  <a:solidFill>
                    <a:schemeClr val="bg1"/>
                  </a:solidFill>
                  <a:latin typeface="Helvetica Now Text" panose="020B0504030202020204" pitchFamily="34" charset="0"/>
                  <a:ea typeface="微软雅黑"/>
                  <a:cs typeface="Arial" panose="020B0604020202020204" pitchFamily="34" charset="0"/>
                </a:rPr>
                <a:t>인간</a:t>
              </a:r>
              <a:r>
                <a:rPr lang="en-US" altLang="ko-KR" sz="3400" dirty="0">
                  <a:solidFill>
                    <a:schemeClr val="bg1"/>
                  </a:solidFill>
                  <a:latin typeface="Helvetica Now Text" panose="020B0504030202020204" pitchFamily="34" charset="0"/>
                  <a:ea typeface="微软雅黑"/>
                  <a:cs typeface="Arial" panose="020B0604020202020204" pitchFamily="34" charset="0"/>
                </a:rPr>
                <a:t>/</a:t>
              </a:r>
              <a:r>
                <a:rPr lang="ko-KR" altLang="en-US" sz="3400" dirty="0">
                  <a:solidFill>
                    <a:schemeClr val="bg1"/>
                  </a:solidFill>
                  <a:latin typeface="Helvetica Now Text" panose="020B0504030202020204" pitchFamily="34" charset="0"/>
                  <a:ea typeface="微软雅黑"/>
                  <a:cs typeface="Arial" panose="020B0604020202020204" pitchFamily="34" charset="0"/>
                </a:rPr>
                <a:t>차량 없을 때</a:t>
              </a:r>
              <a:endParaRPr lang="ko-KR" altLang="en-US" sz="3400" dirty="0">
                <a:solidFill>
                  <a:schemeClr val="bg1"/>
                </a:solidFill>
                <a:latin typeface="Helvetica Now Text" panose="020B0504030202020204" pitchFamily="34" charset="0"/>
                <a:ea typeface="微软雅黑"/>
                <a:cs typeface="Arial" panose="020B0604020202020204" pitchFamily="34" charset="0"/>
              </a:endParaRPr>
            </a:p>
          </p:txBody>
        </p:sp>
      </p:grpSp>
      <p:sp>
        <p:nvSpPr>
          <p:cNvPr id="397" name="椭圆 396"/>
          <p:cNvSpPr/>
          <p:nvPr/>
        </p:nvSpPr>
        <p:spPr>
          <a:xfrm>
            <a:off x="7411157" y="31996351"/>
            <a:ext cx="8161769" cy="8161769"/>
          </a:xfrm>
          <a:prstGeom prst="ellipse">
            <a:avLst/>
          </a:prstGeom>
          <a:solidFill>
            <a:srgbClr val="D7000F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54">
              <a:latin typeface="Helvetica Now Text" panose="020B0504030202020204" pitchFamily="34" charset="0"/>
              <a:sym typeface="Arial" panose="020B0604020202020204" pitchFamily="34" charset="0"/>
            </a:endParaRPr>
          </a:p>
        </p:txBody>
      </p:sp>
      <p:sp>
        <p:nvSpPr>
          <p:cNvPr id="398" name="圆角矩形 397"/>
          <p:cNvSpPr/>
          <p:nvPr/>
        </p:nvSpPr>
        <p:spPr>
          <a:xfrm>
            <a:off x="2914197" y="31697631"/>
            <a:ext cx="6397444" cy="792000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FCBF54">
                  <a:alpha val="59000"/>
                </a:srgbClr>
              </a:gs>
              <a:gs pos="0">
                <a:srgbClr val="FCBF54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3400" dirty="0">
                <a:solidFill>
                  <a:schemeClr val="bg1"/>
                </a:solidFill>
                <a:latin typeface="Helvetica Now Text" panose="020B0504030202020204" pitchFamily="34" charset="0"/>
                <a:ea typeface="微软雅黑"/>
                <a:cs typeface="Arial" panose="020B0604020202020204" pitchFamily="34" charset="0"/>
              </a:rPr>
              <a:t>추천</a:t>
            </a:r>
            <a:r>
              <a:rPr lang="en-US" altLang="zh-CN" sz="3400" dirty="0">
                <a:solidFill>
                  <a:schemeClr val="bg1"/>
                </a:solidFill>
                <a:latin typeface="Helvetica Now Text" panose="020B0504030202020204" pitchFamily="34" charset="0"/>
                <a:ea typeface="微软雅黑"/>
                <a:cs typeface="Arial" panose="020B0604020202020204" pitchFamily="34" charset="0"/>
              </a:rPr>
              <a:t> DVR</a:t>
            </a:r>
            <a:endParaRPr lang="zh-CN" altLang="en-US" sz="3400" dirty="0">
              <a:solidFill>
                <a:schemeClr val="bg1"/>
              </a:solidFill>
              <a:latin typeface="Helvetica Now Text" panose="020B0504030202020204" pitchFamily="34" charset="0"/>
              <a:ea typeface="微软雅黑"/>
              <a:cs typeface="Arial" panose="020B0604020202020204" pitchFamily="34" charset="0"/>
            </a:endParaRPr>
          </a:p>
        </p:txBody>
      </p:sp>
      <p:pic>
        <p:nvPicPr>
          <p:cNvPr id="399" name="图片 398"/>
          <p:cNvPicPr>
            <a:picLocks noChangeAspect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837" y="33695739"/>
            <a:ext cx="3507760" cy="920787"/>
          </a:xfrm>
          <a:prstGeom prst="rect">
            <a:avLst/>
          </a:prstGeom>
        </p:spPr>
      </p:pic>
      <p:pic>
        <p:nvPicPr>
          <p:cNvPr id="400" name="图片 399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3" b="18148"/>
          <a:stretch/>
        </p:blipFill>
        <p:spPr>
          <a:xfrm>
            <a:off x="2006125" y="32954374"/>
            <a:ext cx="1532504" cy="979100"/>
          </a:xfrm>
          <a:prstGeom prst="rect">
            <a:avLst/>
          </a:prstGeom>
        </p:spPr>
      </p:pic>
      <p:sp>
        <p:nvSpPr>
          <p:cNvPr id="401" name="矩形 400"/>
          <p:cNvSpPr/>
          <p:nvPr/>
        </p:nvSpPr>
        <p:spPr>
          <a:xfrm>
            <a:off x="5069111" y="34044650"/>
            <a:ext cx="4350871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3400" dirty="0">
                <a:latin typeface="Helvetica Now Text" panose="020B0504030202020204" pitchFamily="34" charset="0"/>
              </a:rPr>
              <a:t>움직임 감지 </a:t>
            </a:r>
            <a:r>
              <a:rPr lang="en-US" altLang="ko-KR" sz="3400" dirty="0">
                <a:latin typeface="Helvetica Now Text" panose="020B0504030202020204" pitchFamily="34" charset="0"/>
              </a:rPr>
              <a:t>2.0 </a:t>
            </a:r>
            <a:r>
              <a:rPr lang="en-US" altLang="zh-CN" sz="3400" dirty="0">
                <a:latin typeface="Helvetica Now Text" panose="020B0504030202020204" pitchFamily="34" charset="0"/>
              </a:rPr>
              <a:t>DVR </a:t>
            </a:r>
          </a:p>
        </p:txBody>
      </p:sp>
      <p:sp>
        <p:nvSpPr>
          <p:cNvPr id="402" name="矩形 401"/>
          <p:cNvSpPr/>
          <p:nvPr/>
        </p:nvSpPr>
        <p:spPr>
          <a:xfrm>
            <a:off x="5069111" y="33239171"/>
            <a:ext cx="3203121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400" dirty="0" err="1">
                <a:latin typeface="Helvetica Now Text" panose="020B0504030202020204" pitchFamily="34" charset="0"/>
              </a:rPr>
              <a:t>AcuSense</a:t>
            </a:r>
            <a:r>
              <a:rPr lang="en-US" altLang="zh-CN" sz="3400" dirty="0">
                <a:latin typeface="Helvetica Now Text" panose="020B0504030202020204" pitchFamily="34" charset="0"/>
              </a:rPr>
              <a:t> DVR</a:t>
            </a:r>
          </a:p>
        </p:txBody>
      </p:sp>
      <p:sp>
        <p:nvSpPr>
          <p:cNvPr id="250" name="圆角矩形 249"/>
          <p:cNvSpPr/>
          <p:nvPr/>
        </p:nvSpPr>
        <p:spPr>
          <a:xfrm>
            <a:off x="7865406" y="14410584"/>
            <a:ext cx="1793458" cy="536561"/>
          </a:xfrm>
          <a:prstGeom prst="roundRect">
            <a:avLst>
              <a:gd name="adj" fmla="val 3968"/>
            </a:avLst>
          </a:prstGeom>
          <a:solidFill>
            <a:srgbClr val="D602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i="1" dirty="0" smtClean="0">
                <a:solidFill>
                  <a:schemeClr val="bg1"/>
                </a:solidFill>
                <a:latin typeface="Helvetica Now Text" panose="020B0504030202020204" pitchFamily="34" charset="0"/>
                <a:cs typeface="Arial" panose="020B0604020202020204" pitchFamily="34" charset="0"/>
                <a:sym typeface="+mn-lt"/>
              </a:rPr>
              <a:t>비디오</a:t>
            </a:r>
            <a:r>
              <a:rPr lang="en-US" altLang="zh-CN" i="1" dirty="0" smtClean="0">
                <a:solidFill>
                  <a:schemeClr val="bg1"/>
                </a:solidFill>
                <a:latin typeface="Helvetica Now Text" panose="020B050403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i="1" dirty="0">
                <a:solidFill>
                  <a:schemeClr val="bg1"/>
                </a:solidFill>
                <a:latin typeface="Helvetica Now Text" panose="020B0504030202020204" pitchFamily="34" charset="0"/>
                <a:cs typeface="Arial" panose="020B0604020202020204" pitchFamily="34" charset="0"/>
                <a:sym typeface="+mn-lt"/>
              </a:rPr>
              <a:t>&amp; </a:t>
            </a:r>
            <a:r>
              <a:rPr lang="ko-KR" altLang="en-US" i="1" dirty="0" smtClean="0">
                <a:solidFill>
                  <a:schemeClr val="bg1"/>
                </a:solidFill>
                <a:latin typeface="Helvetica Now Text" panose="020B0504030202020204" pitchFamily="34" charset="0"/>
                <a:cs typeface="Arial" panose="020B0604020202020204" pitchFamily="34" charset="0"/>
                <a:sym typeface="+mn-lt"/>
              </a:rPr>
              <a:t>오디오</a:t>
            </a:r>
            <a:endParaRPr lang="zh-CN" altLang="en-US" sz="1400" i="1" dirty="0">
              <a:solidFill>
                <a:schemeClr val="bg1"/>
              </a:solidFill>
              <a:latin typeface="Helvetica Now Text" panose="020B0504030202020204" pitchFamily="34" charset="0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0471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1512</TotalTime>
  <Words>318</Words>
  <Application>Microsoft Office PowerPoint</Application>
  <PresentationFormat>自定义</PresentationFormat>
  <Paragraphs>86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4" baseType="lpstr">
      <vt:lpstr>Helvetica Now Text</vt:lpstr>
      <vt:lpstr>맑은 고딕</vt:lpstr>
      <vt:lpstr>等线</vt:lpstr>
      <vt:lpstr>等线 Light</vt:lpstr>
      <vt:lpstr>宋体</vt:lpstr>
      <vt:lpstr>Microsoft YaHei</vt:lpstr>
      <vt:lpstr>Microsoft YaHei</vt:lpstr>
      <vt:lpstr>Arial</vt:lpstr>
      <vt:lpstr>Calibri</vt:lpstr>
      <vt:lpstr>Calibri Light</vt:lpstr>
      <vt:lpstr>Wingdings</vt:lpstr>
      <vt:lpstr>Office 主题​​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肖彤7</dc:creator>
  <cp:lastModifiedBy>Whitby.Piao</cp:lastModifiedBy>
  <cp:revision>126</cp:revision>
  <dcterms:created xsi:type="dcterms:W3CDTF">2020-12-28T03:24:22Z</dcterms:created>
  <dcterms:modified xsi:type="dcterms:W3CDTF">2023-06-25T07:20:35Z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fileWhereFroms">
    <vt:lpwstr>PpjeLB1gRN0lwrPqMaCTkuzB1uM/ufYXY4BpVG493ENN+oDggF4ntBG4ghDggXjbLYlRSl5R5YXzcGvCkOyrZd4wiIN/AVk4gCsNTYEL8U+L1Kex5PfDuKQOg5o6epURWa31GI3KyB9eBc8VrNh2VzXkPeXBey6AFTZJNjIBIV4EPn2TXJ+1lnOI7F3j1jbAi8zqe/QarYh3QzUwY1u2J15HaffGpvWsrrfLghe4AOZhLl8QXTGKc0Ak/U5CE/y</vt:lpwstr>
  </property>
</Properties>
</file>