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74" r:id="rId2"/>
    <p:sldId id="1738" r:id="rId3"/>
    <p:sldId id="1747" r:id="rId4"/>
    <p:sldId id="1746" r:id="rId5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4065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6" orient="horz" pos="392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blin Huang" initials="GH" lastIdx="4" clrIdx="0">
    <p:extLst>
      <p:ext uri="{19B8F6BF-5375-455C-9EA6-DF929625EA0E}">
        <p15:presenceInfo xmlns:p15="http://schemas.microsoft.com/office/powerpoint/2012/main" userId="Goblin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00F"/>
    <a:srgbClr val="727171"/>
    <a:srgbClr val="717171"/>
    <a:srgbClr val="8C8B8C"/>
    <a:srgbClr val="595959"/>
    <a:srgbClr val="FFFFFF"/>
    <a:srgbClr val="E2E2E2"/>
    <a:srgbClr val="A9A9A9"/>
    <a:srgbClr val="C6C6C6"/>
    <a:srgbClr val="AAA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8" autoAdjust="0"/>
    <p:restoredTop sz="94717" autoAdjust="0"/>
  </p:normalViewPr>
  <p:slideViewPr>
    <p:cSldViewPr snapToGrid="0">
      <p:cViewPr varScale="1">
        <p:scale>
          <a:sx n="109" d="100"/>
          <a:sy n="109" d="100"/>
        </p:scale>
        <p:origin x="1068" y="84"/>
      </p:cViewPr>
      <p:guideLst>
        <p:guide pos="416"/>
        <p:guide pos="7256"/>
        <p:guide orient="horz" pos="4065"/>
        <p:guide orient="horz" pos="504"/>
        <p:guide orient="horz" pos="3997"/>
        <p:guide orient="horz" pos="39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4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E732A-CD46-4F2B-AECD-8E8B1A877803}" type="datetimeFigureOut">
              <a:rPr lang="zh-CN" altLang="en-US" smtClean="0"/>
              <a:t>2023/12/24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0F7BE-16CD-4F2A-A360-0B281A81F7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424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377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261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225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0F7BE-16CD-4F2A-A360-0B281A81F73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8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739C015-58DB-4C99-A24D-A02D56F4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b="23680"/>
          <a:stretch/>
        </p:blipFill>
        <p:spPr>
          <a:xfrm>
            <a:off x="0" y="2101434"/>
            <a:ext cx="10737448" cy="4652463"/>
          </a:xfrm>
          <a:prstGeom prst="rect">
            <a:avLst/>
          </a:prstGeom>
        </p:spPr>
      </p:pic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BD35E0B-D0D6-4D91-BFF7-B2169F3CA2BC}"/>
              </a:ext>
            </a:extLst>
          </p:cNvPr>
          <p:cNvSpPr/>
          <p:nvPr userDrawn="1"/>
        </p:nvSpPr>
        <p:spPr>
          <a:xfrm>
            <a:off x="5744120" y="1"/>
            <a:ext cx="6447881" cy="6858001"/>
          </a:xfrm>
          <a:custGeom>
            <a:avLst/>
            <a:gdLst>
              <a:gd name="connsiteX0" fmla="*/ 1392437 w 6447881"/>
              <a:gd name="connsiteY0" fmla="*/ 0 h 6858001"/>
              <a:gd name="connsiteX1" fmla="*/ 6447881 w 6447881"/>
              <a:gd name="connsiteY1" fmla="*/ 0 h 6858001"/>
              <a:gd name="connsiteX2" fmla="*/ 6447881 w 6447881"/>
              <a:gd name="connsiteY2" fmla="*/ 6858001 h 6858001"/>
              <a:gd name="connsiteX3" fmla="*/ 1392438 w 6447881"/>
              <a:gd name="connsiteY3" fmla="*/ 6858001 h 6858001"/>
              <a:gd name="connsiteX4" fmla="*/ 1278782 w 6447881"/>
              <a:gd name="connsiteY4" fmla="*/ 6738792 h 6858001"/>
              <a:gd name="connsiteX5" fmla="*/ 0 w 6447881"/>
              <a:gd name="connsiteY5" fmla="*/ 3429000 h 6858001"/>
              <a:gd name="connsiteX6" fmla="*/ 1278782 w 6447881"/>
              <a:gd name="connsiteY6" fmla="*/ 11920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7881" h="6858001">
                <a:moveTo>
                  <a:pt x="1392437" y="0"/>
                </a:moveTo>
                <a:lnTo>
                  <a:pt x="6447881" y="0"/>
                </a:lnTo>
                <a:lnTo>
                  <a:pt x="6447881" y="6858001"/>
                </a:lnTo>
                <a:lnTo>
                  <a:pt x="1392438" y="6858001"/>
                </a:lnTo>
                <a:lnTo>
                  <a:pt x="1278782" y="6738792"/>
                </a:lnTo>
                <a:cubicBezTo>
                  <a:pt x="484253" y="5864615"/>
                  <a:pt x="0" y="4703360"/>
                  <a:pt x="0" y="3429000"/>
                </a:cubicBezTo>
                <a:cubicBezTo>
                  <a:pt x="0" y="2154641"/>
                  <a:pt x="484253" y="993385"/>
                  <a:pt x="1278782" y="119209"/>
                </a:cubicBezTo>
                <a:close/>
              </a:path>
            </a:pathLst>
          </a:cu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71B2315-46E2-4279-BB17-8A4997B771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0" t="1021" r="18116" b="527"/>
          <a:stretch>
            <a:fillRect/>
          </a:stretch>
        </p:blipFill>
        <p:spPr>
          <a:xfrm>
            <a:off x="5925639" y="1"/>
            <a:ext cx="6266363" cy="6858000"/>
          </a:xfrm>
          <a:custGeom>
            <a:avLst/>
            <a:gdLst>
              <a:gd name="connsiteX0" fmla="*/ 1468957 w 6266363"/>
              <a:gd name="connsiteY0" fmla="*/ 0 h 6858000"/>
              <a:gd name="connsiteX1" fmla="*/ 6266363 w 6266363"/>
              <a:gd name="connsiteY1" fmla="*/ 0 h 6858000"/>
              <a:gd name="connsiteX2" fmla="*/ 6266363 w 6266363"/>
              <a:gd name="connsiteY2" fmla="*/ 6858000 h 6858000"/>
              <a:gd name="connsiteX3" fmla="*/ 1468959 w 6266363"/>
              <a:gd name="connsiteY3" fmla="*/ 6858000 h 6858000"/>
              <a:gd name="connsiteX4" fmla="*/ 1388608 w 6266363"/>
              <a:gd name="connsiteY4" fmla="*/ 6781394 h 6858000"/>
              <a:gd name="connsiteX5" fmla="*/ 0 w 6266363"/>
              <a:gd name="connsiteY5" fmla="*/ 3429000 h 6858000"/>
              <a:gd name="connsiteX6" fmla="*/ 1388608 w 6266363"/>
              <a:gd name="connsiteY6" fmla="*/ 76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66363" h="6858000">
                <a:moveTo>
                  <a:pt x="1468957" y="0"/>
                </a:moveTo>
                <a:lnTo>
                  <a:pt x="6266363" y="0"/>
                </a:lnTo>
                <a:lnTo>
                  <a:pt x="6266363" y="6858000"/>
                </a:lnTo>
                <a:lnTo>
                  <a:pt x="1468959" y="6858000"/>
                </a:lnTo>
                <a:lnTo>
                  <a:pt x="1388608" y="6781394"/>
                </a:lnTo>
                <a:cubicBezTo>
                  <a:pt x="530655" y="5923442"/>
                  <a:pt x="0" y="4738192"/>
                  <a:pt x="0" y="3429000"/>
                </a:cubicBezTo>
                <a:cubicBezTo>
                  <a:pt x="0" y="2119809"/>
                  <a:pt x="530656" y="934558"/>
                  <a:pt x="1388608" y="76606"/>
                </a:cubicBezTo>
                <a:close/>
              </a:path>
            </a:pathLst>
          </a:cu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005DD2FE-86F0-4FA9-A588-AEE610B920DB}"/>
              </a:ext>
            </a:extLst>
          </p:cNvPr>
          <p:cNvGrpSpPr/>
          <p:nvPr userDrawn="1"/>
        </p:nvGrpSpPr>
        <p:grpSpPr>
          <a:xfrm>
            <a:off x="5457993" y="-1617552"/>
            <a:ext cx="10093104" cy="10093104"/>
            <a:chOff x="5372265" y="-1617552"/>
            <a:chExt cx="10093104" cy="10093104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84C4B43-6143-4C5E-8C79-62C1C222B0F6}"/>
                </a:ext>
              </a:extLst>
            </p:cNvPr>
            <p:cNvSpPr/>
            <p:nvPr/>
          </p:nvSpPr>
          <p:spPr>
            <a:xfrm>
              <a:off x="5399580" y="2275565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弧形 11">
              <a:extLst>
                <a:ext uri="{FF2B5EF4-FFF2-40B4-BE49-F238E27FC236}">
                  <a16:creationId xmlns:a16="http://schemas.microsoft.com/office/drawing/2014/main" id="{F58797B0-813D-43F9-B534-7B5CEAB05266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941554DA-8954-415C-8E94-11D50B739160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43C21F7-19D9-445F-98D8-30F1F8E70FF1}"/>
              </a:ext>
            </a:extLst>
          </p:cNvPr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F21C6B5-FBE3-48AF-874E-A7EBFC48313D}"/>
              </a:ext>
            </a:extLst>
          </p:cNvPr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D608F73-185E-4230-83C4-21DD1437D4E1}"/>
                </a:ext>
              </a:extLst>
            </p:cNvPr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gradFill>
              <a:gsLst>
                <a:gs pos="0">
                  <a:srgbClr val="FD863D">
                    <a:alpha val="11000"/>
                  </a:srgbClr>
                </a:gs>
                <a:gs pos="100000">
                  <a:srgbClr val="F92864">
                    <a:alpha val="2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id="{27C47DE8-3F23-4F3B-99CC-A703AAEA6497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弧形 21">
              <a:extLst>
                <a:ext uri="{FF2B5EF4-FFF2-40B4-BE49-F238E27FC236}">
                  <a16:creationId xmlns:a16="http://schemas.microsoft.com/office/drawing/2014/main" id="{CC28DE55-39D7-4EC1-98D6-FE9D7A16AF23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2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">
            <a:extLst>
              <a:ext uri="{FF2B5EF4-FFF2-40B4-BE49-F238E27FC236}">
                <a16:creationId xmlns:a16="http://schemas.microsoft.com/office/drawing/2014/main" id="{31EE5321-A12F-4375-855B-3FBF5246576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070" y="3433989"/>
            <a:ext cx="1176793" cy="225427"/>
            <a:chOff x="7013933" y="1175360"/>
            <a:chExt cx="908745" cy="172255"/>
          </a:xfrm>
        </p:grpSpPr>
        <p:grpSp>
          <p:nvGrpSpPr>
            <p:cNvPr id="24" name="组合 116">
              <a:extLst>
                <a:ext uri="{FF2B5EF4-FFF2-40B4-BE49-F238E27FC236}">
                  <a16:creationId xmlns:a16="http://schemas.microsoft.com/office/drawing/2014/main" id="{58196B4E-11C6-41A4-923F-1AE8013D9B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07971" y="1175360"/>
              <a:ext cx="170400" cy="172254"/>
              <a:chOff x="6859759" y="1135407"/>
              <a:chExt cx="228134" cy="230616"/>
            </a:xfrm>
          </p:grpSpPr>
          <p:sp>
            <p:nvSpPr>
              <p:cNvPr id="35" name="Oval 83">
                <a:extLst>
                  <a:ext uri="{FF2B5EF4-FFF2-40B4-BE49-F238E27FC236}">
                    <a16:creationId xmlns:a16="http://schemas.microsoft.com/office/drawing/2014/main" id="{1BD20172-B8F1-42F7-A12E-2E287E1D3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9759" y="1135407"/>
                <a:ext cx="228134" cy="230616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Freeform 85">
                <a:extLst>
                  <a:ext uri="{FF2B5EF4-FFF2-40B4-BE49-F238E27FC236}">
                    <a16:creationId xmlns:a16="http://schemas.microsoft.com/office/drawing/2014/main" id="{B73E6565-9B89-435A-B9C2-DCDB5C6D41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35426" y="1195489"/>
                <a:ext cx="79899" cy="124388"/>
              </a:xfrm>
              <a:custGeom>
                <a:avLst/>
                <a:gdLst>
                  <a:gd name="T0" fmla="*/ 2147483647 w 9"/>
                  <a:gd name="T1" fmla="*/ 2147483647 h 14"/>
                  <a:gd name="T2" fmla="*/ 2147483647 w 9"/>
                  <a:gd name="T3" fmla="*/ 0 h 14"/>
                  <a:gd name="T4" fmla="*/ 2147483647 w 9"/>
                  <a:gd name="T5" fmla="*/ 0 h 14"/>
                  <a:gd name="T6" fmla="*/ 0 w 9"/>
                  <a:gd name="T7" fmla="*/ 2147483647 h 14"/>
                  <a:gd name="T8" fmla="*/ 2147483647 w 9"/>
                  <a:gd name="T9" fmla="*/ 2147483647 h 14"/>
                  <a:gd name="T10" fmla="*/ 2147483647 w 9"/>
                  <a:gd name="T11" fmla="*/ 2147483647 h 14"/>
                  <a:gd name="T12" fmla="*/ 2147483647 w 9"/>
                  <a:gd name="T13" fmla="*/ 2147483647 h 14"/>
                  <a:gd name="T14" fmla="*/ 2147483647 w 9"/>
                  <a:gd name="T15" fmla="*/ 2147483647 h 14"/>
                  <a:gd name="T16" fmla="*/ 2147483647 w 9"/>
                  <a:gd name="T17" fmla="*/ 2147483647 h 14"/>
                  <a:gd name="T18" fmla="*/ 2147483647 w 9"/>
                  <a:gd name="T19" fmla="*/ 2147483647 h 14"/>
                  <a:gd name="T20" fmla="*/ 2147483647 w 9"/>
                  <a:gd name="T21" fmla="*/ 2147483647 h 14"/>
                  <a:gd name="T22" fmla="*/ 2147483647 w 9"/>
                  <a:gd name="T23" fmla="*/ 2147483647 h 14"/>
                  <a:gd name="T24" fmla="*/ 2147483647 w 9"/>
                  <a:gd name="T25" fmla="*/ 2147483647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" h="14">
                    <a:moveTo>
                      <a:pt x="9" y="5"/>
                    </a:moveTo>
                    <a:cubicBezTo>
                      <a:pt x="9" y="2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9" y="8"/>
                      <a:pt x="9" y="5"/>
                    </a:cubicBezTo>
                    <a:close/>
                    <a:moveTo>
                      <a:pt x="3" y="4"/>
                    </a:moveTo>
                    <a:cubicBezTo>
                      <a:pt x="3" y="3"/>
                      <a:pt x="4" y="2"/>
                      <a:pt x="5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5"/>
                      <a:pt x="6" y="6"/>
                      <a:pt x="5" y="6"/>
                    </a:cubicBezTo>
                    <a:cubicBezTo>
                      <a:pt x="4" y="6"/>
                      <a:pt x="3" y="5"/>
                      <a:pt x="3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" name="组合 118">
              <a:extLst>
                <a:ext uri="{FF2B5EF4-FFF2-40B4-BE49-F238E27FC236}">
                  <a16:creationId xmlns:a16="http://schemas.microsoft.com/office/drawing/2014/main" id="{3356D2F7-96EB-48CF-8BA0-6937E23C0A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57774" y="1175361"/>
              <a:ext cx="178357" cy="172253"/>
              <a:chOff x="6452659" y="1135410"/>
              <a:chExt cx="238787" cy="230615"/>
            </a:xfrm>
          </p:grpSpPr>
          <p:sp>
            <p:nvSpPr>
              <p:cNvPr id="33" name="Oval 89">
                <a:extLst>
                  <a:ext uri="{FF2B5EF4-FFF2-40B4-BE49-F238E27FC236}">
                    <a16:creationId xmlns:a16="http://schemas.microsoft.com/office/drawing/2014/main" id="{232DEE72-6A72-4754-ADE5-EC1742914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1169" y="1135410"/>
                <a:ext cx="237982" cy="230616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Freeform 90">
                <a:extLst>
                  <a:ext uri="{FF2B5EF4-FFF2-40B4-BE49-F238E27FC236}">
                    <a16:creationId xmlns:a16="http://schemas.microsoft.com/office/drawing/2014/main" id="{472E8BED-D45F-4D57-BC6B-807102BA29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31650" y="1188070"/>
                <a:ext cx="79898" cy="116215"/>
              </a:xfrm>
              <a:custGeom>
                <a:avLst/>
                <a:gdLst>
                  <a:gd name="T0" fmla="*/ 2147483647 w 9"/>
                  <a:gd name="T1" fmla="*/ 0 h 13"/>
                  <a:gd name="T2" fmla="*/ 0 w 9"/>
                  <a:gd name="T3" fmla="*/ 2147483647 h 13"/>
                  <a:gd name="T4" fmla="*/ 0 w 9"/>
                  <a:gd name="T5" fmla="*/ 2147483647 h 13"/>
                  <a:gd name="T6" fmla="*/ 2147483647 w 9"/>
                  <a:gd name="T7" fmla="*/ 2147483647 h 13"/>
                  <a:gd name="T8" fmla="*/ 2147483647 w 9"/>
                  <a:gd name="T9" fmla="*/ 2147483647 h 13"/>
                  <a:gd name="T10" fmla="*/ 2147483647 w 9"/>
                  <a:gd name="T11" fmla="*/ 0 h 13"/>
                  <a:gd name="T12" fmla="*/ 2147483647 w 9"/>
                  <a:gd name="T13" fmla="*/ 2147483647 h 13"/>
                  <a:gd name="T14" fmla="*/ 2147483647 w 9"/>
                  <a:gd name="T15" fmla="*/ 2147483647 h 13"/>
                  <a:gd name="T16" fmla="*/ 2147483647 w 9"/>
                  <a:gd name="T17" fmla="*/ 2147483647 h 13"/>
                  <a:gd name="T18" fmla="*/ 2147483647 w 9"/>
                  <a:gd name="T19" fmla="*/ 2147483647 h 13"/>
                  <a:gd name="T20" fmla="*/ 2147483647 w 9"/>
                  <a:gd name="T21" fmla="*/ 2147483647 h 13"/>
                  <a:gd name="T22" fmla="*/ 2147483647 w 9"/>
                  <a:gd name="T23" fmla="*/ 2147483647 h 13"/>
                  <a:gd name="T24" fmla="*/ 2147483647 w 9"/>
                  <a:gd name="T25" fmla="*/ 2147483647 h 13"/>
                  <a:gd name="T26" fmla="*/ 2147483647 w 9"/>
                  <a:gd name="T27" fmla="*/ 2147483647 h 13"/>
                  <a:gd name="T28" fmla="*/ 2147483647 w 9"/>
                  <a:gd name="T29" fmla="*/ 2147483647 h 13"/>
                  <a:gd name="T30" fmla="*/ 2147483647 w 9"/>
                  <a:gd name="T31" fmla="*/ 2147483647 h 13"/>
                  <a:gd name="T32" fmla="*/ 2147483647 w 9"/>
                  <a:gd name="T33" fmla="*/ 2147483647 h 13"/>
                  <a:gd name="T34" fmla="*/ 2147483647 w 9"/>
                  <a:gd name="T35" fmla="*/ 2147483647 h 13"/>
                  <a:gd name="T36" fmla="*/ 2147483647 w 9"/>
                  <a:gd name="T37" fmla="*/ 2147483647 h 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" h="13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lose/>
                    <a:moveTo>
                      <a:pt x="5" y="10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2"/>
                      <a:pt x="5" y="12"/>
                    </a:cubicBezTo>
                    <a:cubicBezTo>
                      <a:pt x="4" y="12"/>
                      <a:pt x="4" y="11"/>
                      <a:pt x="4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3" y="7"/>
                      <a:pt x="3" y="6"/>
                      <a:pt x="5" y="6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9"/>
                      <a:pt x="6" y="9"/>
                      <a:pt x="5" y="10"/>
                    </a:cubicBezTo>
                    <a:close/>
                    <a:moveTo>
                      <a:pt x="1" y="5"/>
                    </a:moveTo>
                    <a:cubicBezTo>
                      <a:pt x="1" y="3"/>
                      <a:pt x="3" y="1"/>
                      <a:pt x="5" y="1"/>
                    </a:cubicBezTo>
                    <a:cubicBezTo>
                      <a:pt x="6" y="1"/>
                      <a:pt x="8" y="3"/>
                      <a:pt x="8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组合 119">
              <a:extLst>
                <a:ext uri="{FF2B5EF4-FFF2-40B4-BE49-F238E27FC236}">
                  <a16:creationId xmlns:a16="http://schemas.microsoft.com/office/drawing/2014/main" id="{25EC359C-CD5F-4A3E-BABD-BCC11237EF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51248" y="1176075"/>
              <a:ext cx="171430" cy="171539"/>
              <a:chOff x="7258497" y="1136366"/>
              <a:chExt cx="229513" cy="229659"/>
            </a:xfrm>
          </p:grpSpPr>
          <p:sp>
            <p:nvSpPr>
              <p:cNvPr id="31" name="Oval 88">
                <a:extLst>
                  <a:ext uri="{FF2B5EF4-FFF2-40B4-BE49-F238E27FC236}">
                    <a16:creationId xmlns:a16="http://schemas.microsoft.com/office/drawing/2014/main" id="{8C71345C-2EF2-484A-BAF3-22622F6BE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7763" y="1135410"/>
                <a:ext cx="228135" cy="230617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Freeform 91">
                <a:extLst>
                  <a:ext uri="{FF2B5EF4-FFF2-40B4-BE49-F238E27FC236}">
                    <a16:creationId xmlns:a16="http://schemas.microsoft.com/office/drawing/2014/main" id="{43C18DFA-98C8-44ED-BAA0-FEFDCBFB2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4929" y="1197150"/>
                <a:ext cx="106227" cy="107135"/>
              </a:xfrm>
              <a:custGeom>
                <a:avLst/>
                <a:gdLst>
                  <a:gd name="T0" fmla="*/ 0 w 117"/>
                  <a:gd name="T1" fmla="*/ 0 h 118"/>
                  <a:gd name="T2" fmla="*/ 0 w 117"/>
                  <a:gd name="T3" fmla="*/ 2147483647 h 118"/>
                  <a:gd name="T4" fmla="*/ 2147483647 w 117"/>
                  <a:gd name="T5" fmla="*/ 2147483647 h 118"/>
                  <a:gd name="T6" fmla="*/ 2147483647 w 117"/>
                  <a:gd name="T7" fmla="*/ 2147483647 h 118"/>
                  <a:gd name="T8" fmla="*/ 2147483647 w 117"/>
                  <a:gd name="T9" fmla="*/ 0 h 118"/>
                  <a:gd name="T10" fmla="*/ 2147483647 w 117"/>
                  <a:gd name="T11" fmla="*/ 2147483647 h 118"/>
                  <a:gd name="T12" fmla="*/ 0 w 117"/>
                  <a:gd name="T13" fmla="*/ 0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7" h="118">
                    <a:moveTo>
                      <a:pt x="0" y="0"/>
                    </a:moveTo>
                    <a:lnTo>
                      <a:pt x="0" y="98"/>
                    </a:lnTo>
                    <a:lnTo>
                      <a:pt x="58" y="118"/>
                    </a:lnTo>
                    <a:lnTo>
                      <a:pt x="117" y="98"/>
                    </a:lnTo>
                    <a:lnTo>
                      <a:pt x="117" y="0"/>
                    </a:lnTo>
                    <a:lnTo>
                      <a:pt x="58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" name="组合 120">
              <a:extLst>
                <a:ext uri="{FF2B5EF4-FFF2-40B4-BE49-F238E27FC236}">
                  <a16:creationId xmlns:a16="http://schemas.microsoft.com/office/drawing/2014/main" id="{200D3619-5988-4761-B18C-62D3DF1951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13933" y="1175362"/>
              <a:ext cx="173257" cy="172253"/>
              <a:chOff x="6054069" y="942439"/>
              <a:chExt cx="231957" cy="230615"/>
            </a:xfrm>
          </p:grpSpPr>
          <p:sp>
            <p:nvSpPr>
              <p:cNvPr id="28" name="Freeform 92">
                <a:extLst>
                  <a:ext uri="{FF2B5EF4-FFF2-40B4-BE49-F238E27FC236}">
                    <a16:creationId xmlns:a16="http://schemas.microsoft.com/office/drawing/2014/main" id="{DD17D1B1-0B42-4AB0-B6D5-33068FF739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07644" y="996006"/>
                <a:ext cx="132558" cy="124387"/>
              </a:xfrm>
              <a:custGeom>
                <a:avLst/>
                <a:gdLst>
                  <a:gd name="T0" fmla="*/ 0 w 146"/>
                  <a:gd name="T1" fmla="*/ 2147483647 h 137"/>
                  <a:gd name="T2" fmla="*/ 2147483647 w 146"/>
                  <a:gd name="T3" fmla="*/ 2147483647 h 137"/>
                  <a:gd name="T4" fmla="*/ 2147483647 w 146"/>
                  <a:gd name="T5" fmla="*/ 2147483647 h 137"/>
                  <a:gd name="T6" fmla="*/ 2147483647 w 146"/>
                  <a:gd name="T7" fmla="*/ 2147483647 h 137"/>
                  <a:gd name="T8" fmla="*/ 2147483647 w 146"/>
                  <a:gd name="T9" fmla="*/ 2147483647 h 137"/>
                  <a:gd name="T10" fmla="*/ 2147483647 w 146"/>
                  <a:gd name="T11" fmla="*/ 2147483647 h 137"/>
                  <a:gd name="T12" fmla="*/ 2147483647 w 146"/>
                  <a:gd name="T13" fmla="*/ 0 h 137"/>
                  <a:gd name="T14" fmla="*/ 0 w 146"/>
                  <a:gd name="T15" fmla="*/ 2147483647 h 137"/>
                  <a:gd name="T16" fmla="*/ 2147483647 w 146"/>
                  <a:gd name="T17" fmla="*/ 2147483647 h 137"/>
                  <a:gd name="T18" fmla="*/ 2147483647 w 146"/>
                  <a:gd name="T19" fmla="*/ 2147483647 h 137"/>
                  <a:gd name="T20" fmla="*/ 2147483647 w 146"/>
                  <a:gd name="T21" fmla="*/ 2147483647 h 137"/>
                  <a:gd name="T22" fmla="*/ 2147483647 w 146"/>
                  <a:gd name="T23" fmla="*/ 2147483647 h 137"/>
                  <a:gd name="T24" fmla="*/ 2147483647 w 146"/>
                  <a:gd name="T25" fmla="*/ 2147483647 h 1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6" h="137">
                    <a:moveTo>
                      <a:pt x="0" y="68"/>
                    </a:moveTo>
                    <a:lnTo>
                      <a:pt x="19" y="68"/>
                    </a:lnTo>
                    <a:lnTo>
                      <a:pt x="19" y="137"/>
                    </a:lnTo>
                    <a:lnTo>
                      <a:pt x="117" y="137"/>
                    </a:lnTo>
                    <a:lnTo>
                      <a:pt x="117" y="68"/>
                    </a:lnTo>
                    <a:lnTo>
                      <a:pt x="146" y="68"/>
                    </a:lnTo>
                    <a:lnTo>
                      <a:pt x="68" y="0"/>
                    </a:lnTo>
                    <a:lnTo>
                      <a:pt x="0" y="68"/>
                    </a:lnTo>
                    <a:close/>
                    <a:moveTo>
                      <a:pt x="87" y="107"/>
                    </a:moveTo>
                    <a:lnTo>
                      <a:pt x="48" y="107"/>
                    </a:lnTo>
                    <a:lnTo>
                      <a:pt x="48" y="68"/>
                    </a:lnTo>
                    <a:lnTo>
                      <a:pt x="87" y="68"/>
                    </a:lnTo>
                    <a:lnTo>
                      <a:pt x="87" y="1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Rectangle 93">
                <a:extLst>
                  <a:ext uri="{FF2B5EF4-FFF2-40B4-BE49-F238E27FC236}">
                    <a16:creationId xmlns:a16="http://schemas.microsoft.com/office/drawing/2014/main" id="{016904A9-CFC9-4897-B58B-AD45E18F3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0902" y="1056122"/>
                <a:ext cx="37749" cy="37354"/>
              </a:xfrm>
              <a:prstGeom prst="rect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Freeform 94">
                <a:extLst>
                  <a:ext uri="{FF2B5EF4-FFF2-40B4-BE49-F238E27FC236}">
                    <a16:creationId xmlns:a16="http://schemas.microsoft.com/office/drawing/2014/main" id="{F1BB97A1-BCAC-46CA-AD65-B6142511C5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54069" y="942438"/>
                <a:ext cx="231414" cy="230616"/>
              </a:xfrm>
              <a:custGeom>
                <a:avLst/>
                <a:gdLst>
                  <a:gd name="T0" fmla="*/ 1022750916 w 26"/>
                  <a:gd name="T1" fmla="*/ 0 h 26"/>
                  <a:gd name="T2" fmla="*/ 0 w 26"/>
                  <a:gd name="T3" fmla="*/ 1022750916 h 26"/>
                  <a:gd name="T4" fmla="*/ 1022750916 w 26"/>
                  <a:gd name="T5" fmla="*/ 2045510701 h 26"/>
                  <a:gd name="T6" fmla="*/ 2045510701 w 26"/>
                  <a:gd name="T7" fmla="*/ 1022750916 h 26"/>
                  <a:gd name="T8" fmla="*/ 1022750916 w 26"/>
                  <a:gd name="T9" fmla="*/ 0 h 26"/>
                  <a:gd name="T10" fmla="*/ 1416126887 w 26"/>
                  <a:gd name="T11" fmla="*/ 1022750916 h 26"/>
                  <a:gd name="T12" fmla="*/ 1416126887 w 26"/>
                  <a:gd name="T13" fmla="*/ 1573468405 h 26"/>
                  <a:gd name="T14" fmla="*/ 629383814 w 26"/>
                  <a:gd name="T15" fmla="*/ 1573468405 h 26"/>
                  <a:gd name="T16" fmla="*/ 629383814 w 26"/>
                  <a:gd name="T17" fmla="*/ 1022750916 h 26"/>
                  <a:gd name="T18" fmla="*/ 472042296 w 26"/>
                  <a:gd name="T19" fmla="*/ 1022750916 h 26"/>
                  <a:gd name="T20" fmla="*/ 1022750916 w 26"/>
                  <a:gd name="T21" fmla="*/ 472042296 h 26"/>
                  <a:gd name="T22" fmla="*/ 1652143600 w 26"/>
                  <a:gd name="T23" fmla="*/ 1022750916 h 26"/>
                  <a:gd name="T24" fmla="*/ 1416126887 w 26"/>
                  <a:gd name="T25" fmla="*/ 1022750916 h 2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6"/>
                      <a:pt x="13" y="26"/>
                    </a:cubicBezTo>
                    <a:cubicBezTo>
                      <a:pt x="20" y="26"/>
                      <a:pt x="26" y="21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8" y="13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21" y="13"/>
                      <a:pt x="21" y="13"/>
                      <a:pt x="21" y="13"/>
                    </a:cubicBez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1FA0B3-E01C-4402-A493-34972C4278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116" y="3096246"/>
            <a:ext cx="1959350" cy="313932"/>
          </a:xfrm>
        </p:spPr>
        <p:txBody>
          <a:bodyPr wrap="square" anchor="ctr">
            <a:spAutoFit/>
          </a:bodyPr>
          <a:lstStyle>
            <a:lvl1pPr marL="0" indent="0" algn="dist">
              <a:buFontTx/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altLang="zh-CN" dirty="0"/>
              <a:t>Theme template</a:t>
            </a:r>
          </a:p>
        </p:txBody>
      </p:sp>
      <p:sp>
        <p:nvSpPr>
          <p:cNvPr id="45" name="标题 44">
            <a:extLst>
              <a:ext uri="{FF2B5EF4-FFF2-40B4-BE49-F238E27FC236}">
                <a16:creationId xmlns:a16="http://schemas.microsoft.com/office/drawing/2014/main" id="{5D8C9430-FD3D-4C78-A8E5-EAC2B8689D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116" y="1916492"/>
            <a:ext cx="4831981" cy="738664"/>
          </a:xfrm>
        </p:spPr>
        <p:txBody>
          <a:bodyPr anchor="b">
            <a:normAutofit/>
          </a:bodyPr>
          <a:lstStyle>
            <a:lvl1pPr>
              <a:defRPr sz="4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海康威视</a:t>
            </a:r>
            <a:r>
              <a:rPr lang="en-US" altLang="zh-CN" dirty="0"/>
              <a:t>PPT</a:t>
            </a:r>
            <a:r>
              <a:rPr lang="zh-CN" altLang="en-US" dirty="0"/>
              <a:t>日常</a:t>
            </a:r>
          </a:p>
        </p:txBody>
      </p:sp>
      <p:sp>
        <p:nvSpPr>
          <p:cNvPr id="49" name="文本占位符 48">
            <a:extLst>
              <a:ext uri="{FF2B5EF4-FFF2-40B4-BE49-F238E27FC236}">
                <a16:creationId xmlns:a16="http://schemas.microsoft.com/office/drawing/2014/main" id="{1E4DF8A4-E314-45E4-B563-2B307FE379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7116" y="2603218"/>
            <a:ext cx="4831981" cy="558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主题模板</a:t>
            </a:r>
          </a:p>
        </p:txBody>
      </p:sp>
      <p:sp>
        <p:nvSpPr>
          <p:cNvPr id="37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7116" y="3849687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Speaker name and title</a:t>
            </a:r>
          </a:p>
        </p:txBody>
      </p:sp>
      <p:sp>
        <p:nvSpPr>
          <p:cNvPr id="38" name="文本占位符 53">
            <a:extLst>
              <a:ext uri="{FF2B5EF4-FFF2-40B4-BE49-F238E27FC236}">
                <a16:creationId xmlns:a16="http://schemas.microsoft.com/office/drawing/2014/main" id="{9901D0D4-70B4-4FD6-B8E9-D634E7CB6E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7116" y="4066238"/>
            <a:ext cx="1959350" cy="2690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Date &amp; Time</a:t>
            </a:r>
          </a:p>
        </p:txBody>
      </p:sp>
      <p:sp>
        <p:nvSpPr>
          <p:cNvPr id="43" name="文本占位符 53">
            <a:extLst>
              <a:ext uri="{FF2B5EF4-FFF2-40B4-BE49-F238E27FC236}">
                <a16:creationId xmlns:a16="http://schemas.microsoft.com/office/drawing/2014/main" id="{B16C2F15-9EB7-44AA-AE86-0508BA35E7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7116" y="4406974"/>
            <a:ext cx="1959350" cy="2690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 smtClean="0"/>
              <a:t>2022.05</a:t>
            </a:r>
            <a:endParaRPr lang="en-US" altLang="zh-CN" dirty="0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  <p:sp>
        <p:nvSpPr>
          <p:cNvPr id="47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116" y="480206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保密级别：</a:t>
            </a:r>
            <a:endParaRPr lang="en-US" altLang="zh-CN" dirty="0" smtClean="0"/>
          </a:p>
        </p:txBody>
      </p:sp>
      <p:sp>
        <p:nvSpPr>
          <p:cNvPr id="48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7116" y="743205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生效时间：</a:t>
            </a:r>
            <a:r>
              <a:rPr lang="en-US" altLang="zh-CN" dirty="0" smtClean="0"/>
              <a:t>2022</a:t>
            </a:r>
            <a:r>
              <a:rPr lang="zh-CN" altLang="en-US" dirty="0" smtClean="0"/>
              <a:t>年</a:t>
            </a:r>
            <a:r>
              <a:rPr lang="en-US" altLang="zh-CN" dirty="0" smtClean="0"/>
              <a:t>5</a:t>
            </a:r>
            <a:r>
              <a:rPr lang="zh-CN" altLang="en-US" dirty="0" smtClean="0"/>
              <a:t>月</a:t>
            </a:r>
            <a:endParaRPr lang="en-US" altLang="zh-CN" dirty="0" smtClean="0"/>
          </a:p>
        </p:txBody>
      </p:sp>
      <p:sp>
        <p:nvSpPr>
          <p:cNvPr id="50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7116" y="1035467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保密期限：永久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102645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63A8C46-00EC-4C36-9486-ECFE3C701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7" r="5223"/>
          <a:stretch>
            <a:fillRect/>
          </a:stretch>
        </p:blipFill>
        <p:spPr>
          <a:xfrm>
            <a:off x="4749194" y="0"/>
            <a:ext cx="7442807" cy="6858000"/>
          </a:xfrm>
          <a:custGeom>
            <a:avLst/>
            <a:gdLst>
              <a:gd name="connsiteX0" fmla="*/ 6510652 w 7442807"/>
              <a:gd name="connsiteY0" fmla="*/ 0 h 6858000"/>
              <a:gd name="connsiteX1" fmla="*/ 7163088 w 7442807"/>
              <a:gd name="connsiteY1" fmla="*/ 0 h 6858000"/>
              <a:gd name="connsiteX2" fmla="*/ 7442807 w 7442807"/>
              <a:gd name="connsiteY2" fmla="*/ 14125 h 6858000"/>
              <a:gd name="connsiteX3" fmla="*/ 7442807 w 7442807"/>
              <a:gd name="connsiteY3" fmla="*/ 6858000 h 6858000"/>
              <a:gd name="connsiteX4" fmla="*/ 0 w 7442807"/>
              <a:gd name="connsiteY4" fmla="*/ 6858000 h 6858000"/>
              <a:gd name="connsiteX5" fmla="*/ 33523 w 7442807"/>
              <a:gd name="connsiteY5" fmla="*/ 6194129 h 6858000"/>
              <a:gd name="connsiteX6" fmla="*/ 6248275 w 7442807"/>
              <a:gd name="connsiteY6" fmla="*/ 187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2807" h="6858000">
                <a:moveTo>
                  <a:pt x="6510652" y="0"/>
                </a:moveTo>
                <a:lnTo>
                  <a:pt x="7163088" y="0"/>
                </a:lnTo>
                <a:lnTo>
                  <a:pt x="7442807" y="14125"/>
                </a:lnTo>
                <a:lnTo>
                  <a:pt x="7442807" y="6858000"/>
                </a:lnTo>
                <a:lnTo>
                  <a:pt x="0" y="6858000"/>
                </a:lnTo>
                <a:lnTo>
                  <a:pt x="33523" y="6194129"/>
                </a:lnTo>
                <a:cubicBezTo>
                  <a:pt x="365445" y="2925738"/>
                  <a:pt x="2973934" y="330358"/>
                  <a:pt x="6248275" y="18702"/>
                </a:cubicBezTo>
                <a:close/>
              </a:path>
            </a:pathLst>
          </a:cu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A5B0A759-7613-43EB-8BA8-AEB129BF6292}"/>
              </a:ext>
            </a:extLst>
          </p:cNvPr>
          <p:cNvSpPr/>
          <p:nvPr userDrawn="1"/>
        </p:nvSpPr>
        <p:spPr>
          <a:xfrm rot="16200000">
            <a:off x="7616922" y="2282922"/>
            <a:ext cx="4344560" cy="4805596"/>
          </a:xfrm>
          <a:custGeom>
            <a:avLst/>
            <a:gdLst>
              <a:gd name="connsiteX0" fmla="*/ 4344560 w 4344560"/>
              <a:gd name="connsiteY0" fmla="*/ 4805596 h 4805596"/>
              <a:gd name="connsiteX1" fmla="*/ 2794197 w 4344560"/>
              <a:gd name="connsiteY1" fmla="*/ 4805596 h 4805596"/>
              <a:gd name="connsiteX2" fmla="*/ 2795233 w 4344560"/>
              <a:gd name="connsiteY2" fmla="*/ 4636800 h 4805596"/>
              <a:gd name="connsiteX3" fmla="*/ 2170386 w 4344560"/>
              <a:gd name="connsiteY3" fmla="*/ 2871775 h 4805596"/>
              <a:gd name="connsiteX4" fmla="*/ 137002 w 4344560"/>
              <a:gd name="connsiteY4" fmla="*/ 1578842 h 4805596"/>
              <a:gd name="connsiteX5" fmla="*/ 0 w 4344560"/>
              <a:gd name="connsiteY5" fmla="*/ 1556463 h 4805596"/>
              <a:gd name="connsiteX6" fmla="*/ 0 w 4344560"/>
              <a:gd name="connsiteY6" fmla="*/ 0 h 4805596"/>
              <a:gd name="connsiteX7" fmla="*/ 153586 w 4344560"/>
              <a:gd name="connsiteY7" fmla="*/ 15981 h 4805596"/>
              <a:gd name="connsiteX8" fmla="*/ 3420198 w 4344560"/>
              <a:gd name="connsiteY8" fmla="*/ 1962245 h 4805596"/>
              <a:gd name="connsiteX9" fmla="*/ 4338927 w 4344560"/>
              <a:gd name="connsiteY9" fmla="*/ 4557412 h 4805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4560" h="4805596">
                <a:moveTo>
                  <a:pt x="4344560" y="4805596"/>
                </a:moveTo>
                <a:lnTo>
                  <a:pt x="2794197" y="4805596"/>
                </a:lnTo>
                <a:lnTo>
                  <a:pt x="2795233" y="4636800"/>
                </a:lnTo>
                <a:cubicBezTo>
                  <a:pt x="2762864" y="4008190"/>
                  <a:pt x="2550192" y="3393678"/>
                  <a:pt x="2170386" y="2871775"/>
                </a:cubicBezTo>
                <a:cubicBezTo>
                  <a:pt x="1676638" y="2193303"/>
                  <a:pt x="947097" y="1735466"/>
                  <a:pt x="137002" y="1578842"/>
                </a:cubicBezTo>
                <a:lnTo>
                  <a:pt x="0" y="1556463"/>
                </a:lnTo>
                <a:lnTo>
                  <a:pt x="0" y="0"/>
                </a:lnTo>
                <a:lnTo>
                  <a:pt x="153586" y="15981"/>
                </a:lnTo>
                <a:cubicBezTo>
                  <a:pt x="1454487" y="189851"/>
                  <a:pt x="2638383" y="887931"/>
                  <a:pt x="3420198" y="1962245"/>
                </a:cubicBezTo>
                <a:cubicBezTo>
                  <a:pt x="3978638" y="2729613"/>
                  <a:pt x="4291335" y="3633149"/>
                  <a:pt x="4338927" y="4557412"/>
                </a:cubicBezTo>
                <a:close/>
              </a:path>
            </a:pathLst>
          </a:custGeom>
          <a:gradFill flip="none" rotWithShape="1">
            <a:gsLst>
              <a:gs pos="0">
                <a:srgbClr val="FD863D">
                  <a:alpha val="31000"/>
                </a:srgbClr>
              </a:gs>
              <a:gs pos="100000">
                <a:srgbClr val="F92864">
                  <a:alpha val="2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9639B62-9966-411F-90A3-22E48EE0B95F}"/>
              </a:ext>
            </a:extLst>
          </p:cNvPr>
          <p:cNvGrpSpPr/>
          <p:nvPr userDrawn="1"/>
        </p:nvGrpSpPr>
        <p:grpSpPr>
          <a:xfrm>
            <a:off x="4460862" y="-422031"/>
            <a:ext cx="14714521" cy="14714521"/>
            <a:chOff x="4460862" y="-593271"/>
            <a:chExt cx="14885761" cy="14885761"/>
          </a:xfrm>
        </p:grpSpPr>
        <p:sp>
          <p:nvSpPr>
            <p:cNvPr id="8" name="弧形 7">
              <a:extLst>
                <a:ext uri="{FF2B5EF4-FFF2-40B4-BE49-F238E27FC236}">
                  <a16:creationId xmlns:a16="http://schemas.microsoft.com/office/drawing/2014/main" id="{286FA6CF-2617-4AEA-8B6A-096BE9C4F92B}"/>
                </a:ext>
              </a:extLst>
            </p:cNvPr>
            <p:cNvSpPr/>
            <p:nvPr/>
          </p:nvSpPr>
          <p:spPr>
            <a:xfrm>
              <a:off x="4460862" y="-593271"/>
              <a:ext cx="14885761" cy="14885761"/>
            </a:xfrm>
            <a:prstGeom prst="arc">
              <a:avLst>
                <a:gd name="adj1" fmla="val 10802852"/>
                <a:gd name="adj2" fmla="val 13892665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2BFC758-EB10-4DA2-BDCB-D40C15F1D998}"/>
                </a:ext>
              </a:extLst>
            </p:cNvPr>
            <p:cNvSpPr/>
            <p:nvPr/>
          </p:nvSpPr>
          <p:spPr>
            <a:xfrm>
              <a:off x="7264572" y="873530"/>
              <a:ext cx="185737" cy="185737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B8086EE2-A755-447E-8423-BE502475A2B6}"/>
              </a:ext>
            </a:extLst>
          </p:cNvPr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AA328CB-2F7E-4EEB-BF5E-2916BDD46D74}"/>
              </a:ext>
            </a:extLst>
          </p:cNvPr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D915D43-A65A-4288-A682-64E9436C3344}"/>
                </a:ext>
              </a:extLst>
            </p:cNvPr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solidFill>
              <a:srgbClr val="727171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弧形 14">
              <a:extLst>
                <a:ext uri="{FF2B5EF4-FFF2-40B4-BE49-F238E27FC236}">
                  <a16:creationId xmlns:a16="http://schemas.microsoft.com/office/drawing/2014/main" id="{7ACA62CD-EA35-495E-AAE2-40B33E6100F3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10D45A69-21E7-40D6-88E1-4EF9F3C7AA46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178131-C52F-4111-8460-59A654BF9B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697" y="3303348"/>
            <a:ext cx="3756743" cy="5847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点击添加一级标题</a:t>
            </a:r>
          </a:p>
        </p:txBody>
      </p: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5417CF50-E451-4060-8FE3-0ACC9139DF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9697" y="3838766"/>
            <a:ext cx="3756743" cy="66300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Copy paste fonts. Choose the only option to retain text.</a:t>
            </a: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3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C36AE4-2569-4DDC-923F-D3487DDEC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" y="136526"/>
            <a:ext cx="10858500" cy="549274"/>
          </a:xfrm>
        </p:spPr>
        <p:txBody>
          <a:bodyPr/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091BE-FB92-4D38-BED1-4B460001884C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zh-CN" altLang="en-US" sz="2000" dirty="0"/>
              <a:t>一级标题</a:t>
            </a:r>
            <a:r>
              <a:rPr lang="ja-JP" altLang="en-US" sz="2000" dirty="0"/>
              <a:t> </a:t>
            </a:r>
            <a:r>
              <a:rPr lang="en-US" altLang="zh-CN" sz="2000" dirty="0"/>
              <a:t>-20pt</a:t>
            </a:r>
          </a:p>
          <a:p>
            <a:pPr lvl="1"/>
            <a:r>
              <a:rPr lang="zh-CN" altLang="en-US" sz="1800" dirty="0"/>
              <a:t>二级标题</a:t>
            </a:r>
            <a:r>
              <a:rPr lang="en-US" altLang="zh-CN" sz="1800" dirty="0"/>
              <a:t> -18pt</a:t>
            </a:r>
          </a:p>
          <a:p>
            <a:pPr lvl="2"/>
            <a:r>
              <a:rPr lang="zh-CN" altLang="en-US" sz="1600" dirty="0"/>
              <a:t>三级</a:t>
            </a:r>
            <a:r>
              <a:rPr lang="zh-CN" altLang="en-US" sz="100" dirty="0"/>
              <a:t> </a:t>
            </a:r>
            <a:r>
              <a:rPr lang="zh-CN" altLang="en-US" sz="1600" dirty="0"/>
              <a:t>标题</a:t>
            </a:r>
            <a:r>
              <a:rPr lang="en-US" altLang="zh-CN" sz="1600" dirty="0"/>
              <a:t> -16pt</a:t>
            </a:r>
          </a:p>
          <a:p>
            <a:pPr lvl="3"/>
            <a:r>
              <a:rPr lang="zh-CN" altLang="en-US" sz="1400" dirty="0"/>
              <a:t>四级标题</a:t>
            </a:r>
            <a:r>
              <a:rPr lang="en-US" altLang="zh-CN" sz="1400" dirty="0"/>
              <a:t> -14pt</a:t>
            </a:r>
          </a:p>
          <a:p>
            <a:pPr lvl="4"/>
            <a:r>
              <a:rPr lang="en-US" altLang="zh-CN" dirty="0"/>
              <a:t>…</a:t>
            </a:r>
          </a:p>
          <a:p>
            <a:pPr lvl="4"/>
            <a:r>
              <a:rPr lang="zh-CN" altLang="en-US" sz="1100" dirty="0"/>
              <a:t>正文</a:t>
            </a:r>
            <a:r>
              <a:rPr lang="en-US" altLang="zh-CN" sz="1100" dirty="0"/>
              <a:t> -11pt</a:t>
            </a:r>
            <a:endParaRPr lang="zh-CN" altLang="en-US" sz="110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083596-9113-45F3-B468-09D20904A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400" y="6350000"/>
            <a:ext cx="424897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© </a:t>
            </a:r>
            <a:r>
              <a:rPr lang="zh-CN" altLang="en-US"/>
              <a:t>杭州海康威视数字技术股份有限公司版权所有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7A283B-A93F-4CD2-9E77-F1F0C8854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46CC-EE93-41DB-9128-F8894F1B0E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83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BD3E0E55-566E-4627-8388-058F207B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" y="136526"/>
            <a:ext cx="10858500" cy="549274"/>
          </a:xfrm>
        </p:spPr>
        <p:txBody>
          <a:bodyPr/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6" name="页脚占位符 2">
            <a:extLst>
              <a:ext uri="{FF2B5EF4-FFF2-40B4-BE49-F238E27FC236}">
                <a16:creationId xmlns:a16="http://schemas.microsoft.com/office/drawing/2014/main" id="{E06CCDB0-3E6B-40ED-999D-FA8C6ECB95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0400" y="6350000"/>
            <a:ext cx="4248978" cy="365125"/>
          </a:xfrm>
        </p:spPr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21BB0E83-C333-45D3-BB7F-9467DE9D13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86248" y="6356350"/>
            <a:ext cx="2832652" cy="365125"/>
          </a:xfrm>
        </p:spPr>
        <p:txBody>
          <a:bodyPr/>
          <a:lstStyle/>
          <a:p>
            <a:fld id="{E7C946CC-EE93-41DB-9128-F8894F1B0E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85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44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3B89D8BA-B4F4-4EA9-8BA0-B679C0C4E9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b="23680"/>
          <a:stretch/>
        </p:blipFill>
        <p:spPr>
          <a:xfrm>
            <a:off x="0" y="2101434"/>
            <a:ext cx="10737448" cy="4652463"/>
          </a:xfrm>
          <a:prstGeom prst="rect">
            <a:avLst/>
          </a:prstGeom>
        </p:spPr>
      </p:pic>
      <p:sp>
        <p:nvSpPr>
          <p:cNvPr id="55" name="任意多边形: 形状 54">
            <a:extLst>
              <a:ext uri="{FF2B5EF4-FFF2-40B4-BE49-F238E27FC236}">
                <a16:creationId xmlns:a16="http://schemas.microsoft.com/office/drawing/2014/main" id="{F1AD6D37-5369-4115-9113-0658A16613FD}"/>
              </a:ext>
            </a:extLst>
          </p:cNvPr>
          <p:cNvSpPr/>
          <p:nvPr userDrawn="1"/>
        </p:nvSpPr>
        <p:spPr>
          <a:xfrm>
            <a:off x="5744120" y="1"/>
            <a:ext cx="6447881" cy="6858001"/>
          </a:xfrm>
          <a:custGeom>
            <a:avLst/>
            <a:gdLst>
              <a:gd name="connsiteX0" fmla="*/ 1392437 w 6447881"/>
              <a:gd name="connsiteY0" fmla="*/ 0 h 6858001"/>
              <a:gd name="connsiteX1" fmla="*/ 6447881 w 6447881"/>
              <a:gd name="connsiteY1" fmla="*/ 0 h 6858001"/>
              <a:gd name="connsiteX2" fmla="*/ 6447881 w 6447881"/>
              <a:gd name="connsiteY2" fmla="*/ 6858001 h 6858001"/>
              <a:gd name="connsiteX3" fmla="*/ 1392438 w 6447881"/>
              <a:gd name="connsiteY3" fmla="*/ 6858001 h 6858001"/>
              <a:gd name="connsiteX4" fmla="*/ 1278782 w 6447881"/>
              <a:gd name="connsiteY4" fmla="*/ 6738792 h 6858001"/>
              <a:gd name="connsiteX5" fmla="*/ 0 w 6447881"/>
              <a:gd name="connsiteY5" fmla="*/ 3429000 h 6858001"/>
              <a:gd name="connsiteX6" fmla="*/ 1278782 w 6447881"/>
              <a:gd name="connsiteY6" fmla="*/ 11920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7881" h="6858001">
                <a:moveTo>
                  <a:pt x="1392437" y="0"/>
                </a:moveTo>
                <a:lnTo>
                  <a:pt x="6447881" y="0"/>
                </a:lnTo>
                <a:lnTo>
                  <a:pt x="6447881" y="6858001"/>
                </a:lnTo>
                <a:lnTo>
                  <a:pt x="1392438" y="6858001"/>
                </a:lnTo>
                <a:lnTo>
                  <a:pt x="1278782" y="6738792"/>
                </a:lnTo>
                <a:cubicBezTo>
                  <a:pt x="484253" y="5864615"/>
                  <a:pt x="0" y="4703360"/>
                  <a:pt x="0" y="3429000"/>
                </a:cubicBezTo>
                <a:cubicBezTo>
                  <a:pt x="0" y="2154641"/>
                  <a:pt x="484253" y="993385"/>
                  <a:pt x="1278782" y="119209"/>
                </a:cubicBezTo>
                <a:close/>
              </a:path>
            </a:pathLst>
          </a:cu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F89FDC4C-FD41-4364-8879-5365FB559F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0" t="1021" r="18116" b="527"/>
          <a:stretch>
            <a:fillRect/>
          </a:stretch>
        </p:blipFill>
        <p:spPr>
          <a:xfrm>
            <a:off x="5925639" y="1"/>
            <a:ext cx="6266363" cy="6858000"/>
          </a:xfrm>
          <a:custGeom>
            <a:avLst/>
            <a:gdLst>
              <a:gd name="connsiteX0" fmla="*/ 1468957 w 6266363"/>
              <a:gd name="connsiteY0" fmla="*/ 0 h 6858000"/>
              <a:gd name="connsiteX1" fmla="*/ 6266363 w 6266363"/>
              <a:gd name="connsiteY1" fmla="*/ 0 h 6858000"/>
              <a:gd name="connsiteX2" fmla="*/ 6266363 w 6266363"/>
              <a:gd name="connsiteY2" fmla="*/ 6858000 h 6858000"/>
              <a:gd name="connsiteX3" fmla="*/ 1468959 w 6266363"/>
              <a:gd name="connsiteY3" fmla="*/ 6858000 h 6858000"/>
              <a:gd name="connsiteX4" fmla="*/ 1388608 w 6266363"/>
              <a:gd name="connsiteY4" fmla="*/ 6781394 h 6858000"/>
              <a:gd name="connsiteX5" fmla="*/ 0 w 6266363"/>
              <a:gd name="connsiteY5" fmla="*/ 3429000 h 6858000"/>
              <a:gd name="connsiteX6" fmla="*/ 1388608 w 6266363"/>
              <a:gd name="connsiteY6" fmla="*/ 76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66363" h="6858000">
                <a:moveTo>
                  <a:pt x="1468957" y="0"/>
                </a:moveTo>
                <a:lnTo>
                  <a:pt x="6266363" y="0"/>
                </a:lnTo>
                <a:lnTo>
                  <a:pt x="6266363" y="6858000"/>
                </a:lnTo>
                <a:lnTo>
                  <a:pt x="1468959" y="6858000"/>
                </a:lnTo>
                <a:lnTo>
                  <a:pt x="1388608" y="6781394"/>
                </a:lnTo>
                <a:cubicBezTo>
                  <a:pt x="530655" y="5923442"/>
                  <a:pt x="0" y="4738192"/>
                  <a:pt x="0" y="3429000"/>
                </a:cubicBezTo>
                <a:cubicBezTo>
                  <a:pt x="0" y="2119809"/>
                  <a:pt x="530656" y="934558"/>
                  <a:pt x="1388608" y="76606"/>
                </a:cubicBezTo>
                <a:close/>
              </a:path>
            </a:pathLst>
          </a:custGeom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269751FD-B502-4118-B7F4-3FD1DADE11AF}"/>
              </a:ext>
            </a:extLst>
          </p:cNvPr>
          <p:cNvGrpSpPr/>
          <p:nvPr userDrawn="1"/>
        </p:nvGrpSpPr>
        <p:grpSpPr>
          <a:xfrm>
            <a:off x="5457993" y="-1617552"/>
            <a:ext cx="10093104" cy="10093104"/>
            <a:chOff x="5372265" y="-1617552"/>
            <a:chExt cx="10093104" cy="10093104"/>
          </a:xfrm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BDD3CDAF-6AF9-4943-AEF9-E4D0B588C4EC}"/>
                </a:ext>
              </a:extLst>
            </p:cNvPr>
            <p:cNvSpPr/>
            <p:nvPr/>
          </p:nvSpPr>
          <p:spPr>
            <a:xfrm>
              <a:off x="5399580" y="2275565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9" name="弧形 58">
              <a:extLst>
                <a:ext uri="{FF2B5EF4-FFF2-40B4-BE49-F238E27FC236}">
                  <a16:creationId xmlns:a16="http://schemas.microsoft.com/office/drawing/2014/main" id="{17C5BF27-FC14-473B-BCE3-9450623B5A21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弧形 59">
              <a:extLst>
                <a:ext uri="{FF2B5EF4-FFF2-40B4-BE49-F238E27FC236}">
                  <a16:creationId xmlns:a16="http://schemas.microsoft.com/office/drawing/2014/main" id="{9C768BA5-0C2E-4D0C-B01E-D54C808FF6BB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id="{D81002CD-042C-4248-B4B0-7C31982C744A}"/>
              </a:ext>
            </a:extLst>
          </p:cNvPr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F3D4B63C-6D91-4980-B773-9943ABF85206}"/>
              </a:ext>
            </a:extLst>
          </p:cNvPr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DCD2CECE-E354-4474-AF86-D8A17DA8588E}"/>
                </a:ext>
              </a:extLst>
            </p:cNvPr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solidFill>
              <a:srgbClr val="D7000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弧形 63">
              <a:extLst>
                <a:ext uri="{FF2B5EF4-FFF2-40B4-BE49-F238E27FC236}">
                  <a16:creationId xmlns:a16="http://schemas.microsoft.com/office/drawing/2014/main" id="{3A67495D-FEDB-4C23-9ACE-896DA45B879D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弧形 64">
              <a:extLst>
                <a:ext uri="{FF2B5EF4-FFF2-40B4-BE49-F238E27FC236}">
                  <a16:creationId xmlns:a16="http://schemas.microsoft.com/office/drawing/2014/main" id="{F77A011E-6DA4-464C-8B41-00963905888A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2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7" name="图片 66">
            <a:extLst>
              <a:ext uri="{FF2B5EF4-FFF2-40B4-BE49-F238E27FC236}">
                <a16:creationId xmlns:a16="http://schemas.microsoft.com/office/drawing/2014/main" id="{348EA1ED-6E85-47A7-9C7D-174AC3CC5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" b="723"/>
          <a:stretch/>
        </p:blipFill>
        <p:spPr>
          <a:xfrm>
            <a:off x="582168" y="3375614"/>
            <a:ext cx="1236703" cy="1218809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174F13C6-72C7-46C3-8E6A-1421DCF285AE}"/>
              </a:ext>
            </a:extLst>
          </p:cNvPr>
          <p:cNvSpPr txBox="1"/>
          <p:nvPr userDrawn="1"/>
        </p:nvSpPr>
        <p:spPr>
          <a:xfrm>
            <a:off x="563880" y="3127287"/>
            <a:ext cx="1566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D7000F"/>
                </a:solidFill>
              </a:rPr>
              <a:t>WWW.HIKVISION.COM</a:t>
            </a:r>
            <a:endParaRPr lang="zh-CN" altLang="en-US" sz="1000" dirty="0">
              <a:solidFill>
                <a:srgbClr val="D7000F"/>
              </a:solidFill>
            </a:endParaRPr>
          </a:p>
        </p:txBody>
      </p:sp>
      <p:sp>
        <p:nvSpPr>
          <p:cNvPr id="92" name="文本占位符 2">
            <a:extLst>
              <a:ext uri="{FF2B5EF4-FFF2-40B4-BE49-F238E27FC236}">
                <a16:creationId xmlns:a16="http://schemas.microsoft.com/office/drawing/2014/main" id="{01C311BE-3525-4315-99F0-6DA394F71A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764" y="1532546"/>
            <a:ext cx="4893452" cy="83099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9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en-US" altLang="zh-CN" dirty="0"/>
              <a:t>THANK YOU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1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E492299-789C-4AC4-9C5F-9EDB91E0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136526"/>
            <a:ext cx="10858500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A2CC84-3B78-46DF-B5ED-286C3BAC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746734"/>
            <a:ext cx="10858500" cy="5470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 altLang="en-US" sz="2000" dirty="0"/>
              <a:t>一级标题</a:t>
            </a:r>
            <a:r>
              <a:rPr lang="ja-JP" altLang="en-US" sz="2000" dirty="0"/>
              <a:t> </a:t>
            </a:r>
            <a:r>
              <a:rPr lang="en-US" altLang="zh-CN" sz="2000" dirty="0"/>
              <a:t>-20pt</a:t>
            </a:r>
          </a:p>
          <a:p>
            <a:pPr lvl="1"/>
            <a:r>
              <a:rPr lang="zh-CN" altLang="en-US" sz="1800" dirty="0"/>
              <a:t>二级标题</a:t>
            </a:r>
            <a:r>
              <a:rPr lang="en-US" altLang="zh-CN" sz="1800" dirty="0"/>
              <a:t> -18pt</a:t>
            </a:r>
          </a:p>
          <a:p>
            <a:pPr lvl="2"/>
            <a:r>
              <a:rPr lang="zh-CN" altLang="en-US" sz="1600" dirty="0"/>
              <a:t>三级</a:t>
            </a:r>
            <a:r>
              <a:rPr lang="zh-CN" altLang="en-US" sz="100" dirty="0"/>
              <a:t> </a:t>
            </a:r>
            <a:r>
              <a:rPr lang="zh-CN" altLang="en-US" sz="1600" dirty="0"/>
              <a:t>标题</a:t>
            </a:r>
            <a:r>
              <a:rPr lang="en-US" altLang="zh-CN" sz="1600" dirty="0"/>
              <a:t> -16pt</a:t>
            </a:r>
          </a:p>
          <a:p>
            <a:pPr lvl="3"/>
            <a:r>
              <a:rPr lang="zh-CN" altLang="en-US" sz="1400" dirty="0"/>
              <a:t>四级标题</a:t>
            </a:r>
            <a:r>
              <a:rPr lang="en-US" altLang="zh-CN" sz="1400" dirty="0"/>
              <a:t> -14pt</a:t>
            </a:r>
          </a:p>
          <a:p>
            <a:pPr lvl="4"/>
            <a:r>
              <a:rPr lang="en-US" altLang="zh-CN" dirty="0"/>
              <a:t>…</a:t>
            </a:r>
          </a:p>
          <a:p>
            <a:pPr lvl="4"/>
            <a:r>
              <a:rPr lang="zh-CN" altLang="en-US" sz="1100" dirty="0"/>
              <a:t>正文</a:t>
            </a:r>
            <a:r>
              <a:rPr lang="en-US" altLang="zh-CN" sz="1100" dirty="0"/>
              <a:t> -11pt</a:t>
            </a:r>
            <a:endParaRPr lang="zh-CN" altLang="en-US" sz="110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5EFAB3-C54C-4F62-8595-836195950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0" y="6356350"/>
            <a:ext cx="4248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© </a:t>
            </a:r>
            <a:r>
              <a:rPr lang="zh-CN" altLang="en-US"/>
              <a:t>杭州海康威视数字技术股份有限公司版权所有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98892D-D8D4-43A3-815D-C1DF7D92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248" y="6356350"/>
            <a:ext cx="2832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946CC-EE93-41DB-9128-F8894F1B0EE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84C914C-3B39-4737-93AA-7969EEB8ACD5}"/>
              </a:ext>
            </a:extLst>
          </p:cNvPr>
          <p:cNvGrpSpPr/>
          <p:nvPr userDrawn="1"/>
        </p:nvGrpSpPr>
        <p:grpSpPr>
          <a:xfrm flipH="1">
            <a:off x="10873090" y="4082052"/>
            <a:ext cx="4366904" cy="4248277"/>
            <a:chOff x="-2953853" y="4081333"/>
            <a:chExt cx="4251748" cy="4248277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CD84FF95-703E-42B1-8376-4AE9210CF380}"/>
                </a:ext>
              </a:extLst>
            </p:cNvPr>
            <p:cNvSpPr/>
            <p:nvPr/>
          </p:nvSpPr>
          <p:spPr>
            <a:xfrm rot="2640108">
              <a:off x="-718179" y="5229514"/>
              <a:ext cx="1783615" cy="1503488"/>
            </a:xfrm>
            <a:custGeom>
              <a:avLst/>
              <a:gdLst>
                <a:gd name="connsiteX0" fmla="*/ 0 w 1783615"/>
                <a:gd name="connsiteY0" fmla="*/ 79226 h 1503488"/>
                <a:gd name="connsiteX1" fmla="*/ 116190 w 1783615"/>
                <a:gd name="connsiteY1" fmla="*/ 40704 h 1503488"/>
                <a:gd name="connsiteX2" fmla="*/ 1406613 w 1783615"/>
                <a:gd name="connsiteY2" fmla="*/ 395244 h 1503488"/>
                <a:gd name="connsiteX3" fmla="*/ 1758984 w 1783615"/>
                <a:gd name="connsiteY3" fmla="*/ 994118 h 1503488"/>
                <a:gd name="connsiteX4" fmla="*/ 1783615 w 1783615"/>
                <a:gd name="connsiteY4" fmla="*/ 1109331 h 1503488"/>
                <a:gd name="connsiteX5" fmla="*/ 1375480 w 1783615"/>
                <a:gd name="connsiteY5" fmla="*/ 1503488 h 1503488"/>
                <a:gd name="connsiteX6" fmla="*/ 1350967 w 1783615"/>
                <a:gd name="connsiteY6" fmla="*/ 1478106 h 1503488"/>
                <a:gd name="connsiteX7" fmla="*/ 1356484 w 1783615"/>
                <a:gd name="connsiteY7" fmla="*/ 1444589 h 1503488"/>
                <a:gd name="connsiteX8" fmla="*/ 1089908 w 1783615"/>
                <a:gd name="connsiteY8" fmla="*/ 714601 h 1503488"/>
                <a:gd name="connsiteX9" fmla="*/ 490738 w 1783615"/>
                <a:gd name="connsiteY9" fmla="*/ 450844 h 1503488"/>
                <a:gd name="connsiteX10" fmla="*/ 361954 w 1783615"/>
                <a:gd name="connsiteY10" fmla="*/ 454017 h 150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3615" h="1503488">
                  <a:moveTo>
                    <a:pt x="0" y="79226"/>
                  </a:moveTo>
                  <a:lnTo>
                    <a:pt x="116190" y="40704"/>
                  </a:lnTo>
                  <a:cubicBezTo>
                    <a:pt x="573845" y="-73853"/>
                    <a:pt x="1064745" y="56216"/>
                    <a:pt x="1406613" y="395244"/>
                  </a:cubicBezTo>
                  <a:cubicBezTo>
                    <a:pt x="1577547" y="564759"/>
                    <a:pt x="1696553" y="771966"/>
                    <a:pt x="1758984" y="994118"/>
                  </a:cubicBezTo>
                  <a:lnTo>
                    <a:pt x="1783615" y="1109331"/>
                  </a:lnTo>
                  <a:lnTo>
                    <a:pt x="1375480" y="1503488"/>
                  </a:lnTo>
                  <a:lnTo>
                    <a:pt x="1350967" y="1478106"/>
                  </a:lnTo>
                  <a:lnTo>
                    <a:pt x="1356484" y="1444589"/>
                  </a:lnTo>
                  <a:cubicBezTo>
                    <a:pt x="1380332" y="1178229"/>
                    <a:pt x="1286244" y="909306"/>
                    <a:pt x="1089908" y="714601"/>
                  </a:cubicBezTo>
                  <a:cubicBezTo>
                    <a:pt x="926295" y="552347"/>
                    <a:pt x="711736" y="461525"/>
                    <a:pt x="490738" y="450844"/>
                  </a:cubicBezTo>
                  <a:lnTo>
                    <a:pt x="361954" y="454017"/>
                  </a:lnTo>
                  <a:close/>
                </a:path>
              </a:pathLst>
            </a:custGeom>
            <a:solidFill>
              <a:srgbClr val="727171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F17D076-C918-430F-8586-2F29B5AB6147}"/>
                </a:ext>
              </a:extLst>
            </p:cNvPr>
            <p:cNvGrpSpPr/>
            <p:nvPr/>
          </p:nvGrpSpPr>
          <p:grpSpPr>
            <a:xfrm rot="9328605">
              <a:off x="-2953853" y="4081333"/>
              <a:ext cx="4251748" cy="4248277"/>
              <a:chOff x="5364020" y="-1617552"/>
              <a:chExt cx="10101349" cy="10093104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FDA39FF-DE2D-4D09-B78A-28007A53BB19}"/>
                  </a:ext>
                </a:extLst>
              </p:cNvPr>
              <p:cNvSpPr/>
              <p:nvPr/>
            </p:nvSpPr>
            <p:spPr>
              <a:xfrm>
                <a:off x="5364020" y="2270485"/>
                <a:ext cx="243840" cy="243840"/>
              </a:xfrm>
              <a:prstGeom prst="ellipse">
                <a:avLst/>
              </a:prstGeom>
              <a:solidFill>
                <a:srgbClr val="727171">
                  <a:alpha val="1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弧形 16">
                <a:extLst>
                  <a:ext uri="{FF2B5EF4-FFF2-40B4-BE49-F238E27FC236}">
                    <a16:creationId xmlns:a16="http://schemas.microsoft.com/office/drawing/2014/main" id="{1798DE6E-8267-4938-B753-2DFEFB4B0ABF}"/>
                  </a:ext>
                </a:extLst>
              </p:cNvPr>
              <p:cNvSpPr/>
              <p:nvPr/>
            </p:nvSpPr>
            <p:spPr>
              <a:xfrm rot="19355239">
                <a:off x="5372265" y="-1617552"/>
                <a:ext cx="10093104" cy="10093104"/>
              </a:xfrm>
              <a:prstGeom prst="arc">
                <a:avLst>
                  <a:gd name="adj1" fmla="val 10480822"/>
                  <a:gd name="adj2" fmla="val 13388850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弧形 17">
                <a:extLst>
                  <a:ext uri="{FF2B5EF4-FFF2-40B4-BE49-F238E27FC236}">
                    <a16:creationId xmlns:a16="http://schemas.microsoft.com/office/drawing/2014/main" id="{B2F4B62C-2BD1-487C-933E-A7FD41022BC5}"/>
                  </a:ext>
                </a:extLst>
              </p:cNvPr>
              <p:cNvSpPr/>
              <p:nvPr/>
            </p:nvSpPr>
            <p:spPr>
              <a:xfrm rot="3378363">
                <a:off x="5372265" y="-1617552"/>
                <a:ext cx="10093104" cy="10093104"/>
              </a:xfrm>
              <a:prstGeom prst="arc">
                <a:avLst>
                  <a:gd name="adj1" fmla="val 8216217"/>
                  <a:gd name="adj2" fmla="val 10007891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20309F2-080A-4B79-8761-7DC0952E4B31}"/>
              </a:ext>
            </a:extLst>
          </p:cNvPr>
          <p:cNvGrpSpPr/>
          <p:nvPr userDrawn="1"/>
        </p:nvGrpSpPr>
        <p:grpSpPr>
          <a:xfrm>
            <a:off x="649370" y="599812"/>
            <a:ext cx="10893260" cy="183600"/>
            <a:chOff x="625640" y="599812"/>
            <a:chExt cx="10893260" cy="183600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3478664-311A-4A09-9F80-9FF30BFEFB20}"/>
                </a:ext>
              </a:extLst>
            </p:cNvPr>
            <p:cNvSpPr/>
            <p:nvPr userDrawn="1"/>
          </p:nvSpPr>
          <p:spPr>
            <a:xfrm>
              <a:off x="625640" y="599812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D4B2414-735A-4528-996B-1C979FC4D4E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6747" y="691612"/>
              <a:ext cx="10602153" cy="0"/>
            </a:xfrm>
            <a:prstGeom prst="line">
              <a:avLst/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154" y="70330"/>
            <a:ext cx="1439180" cy="58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48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4" r:id="rId4"/>
    <p:sldLayoutId id="2147483655" r:id="rId5"/>
    <p:sldLayoutId id="2147483663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504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쓰레기 투기장</a:t>
            </a:r>
            <a:endParaRPr lang="zh-CN" altLang="en-US" dirty="0"/>
          </a:p>
        </p:txBody>
      </p:sp>
      <p:sp>
        <p:nvSpPr>
          <p:cNvPr id="34" name="文本占位符 3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래퍼런스</a:t>
            </a:r>
            <a:endParaRPr lang="zh-CN" altLang="en-US" dirty="0"/>
          </a:p>
        </p:txBody>
      </p:sp>
      <p:sp>
        <p:nvSpPr>
          <p:cNvPr id="38" name="文本占位符 3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 smtClean="0"/>
              <a:t>2023.12</a:t>
            </a:r>
            <a:endParaRPr lang="zh-CN" altLang="en-US" dirty="0"/>
          </a:p>
        </p:txBody>
      </p:sp>
      <p:sp>
        <p:nvSpPr>
          <p:cNvPr id="6" name="文本占位符 37"/>
          <p:cNvSpPr>
            <a:spLocks noGrp="1"/>
          </p:cNvSpPr>
          <p:nvPr>
            <p:ph type="body" sz="quarter" idx="16"/>
          </p:nvPr>
        </p:nvSpPr>
        <p:spPr>
          <a:xfrm>
            <a:off x="567116" y="4137131"/>
            <a:ext cx="1959350" cy="269068"/>
          </a:xfrm>
        </p:spPr>
        <p:txBody>
          <a:bodyPr/>
          <a:lstStyle/>
          <a:p>
            <a:r>
              <a:rPr lang="ko-KR" altLang="en-US" dirty="0" smtClean="0"/>
              <a:t>유통 사업부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178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767E3F-E8F7-4BF3-B4FD-1AA2B9230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래퍼런스 소개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8931638-FA43-488A-947A-B524F6F04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746734"/>
            <a:ext cx="5878512" cy="5996966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dirty="0" smtClean="0"/>
              <a:t>솔루션 소개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주요 기능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zh-CN" dirty="0" smtClean="0"/>
              <a:t>쓰레기</a:t>
            </a:r>
            <a:r>
              <a:rPr lang="en-US" altLang="ko-KR" dirty="0" smtClean="0"/>
              <a:t> </a:t>
            </a:r>
            <a:r>
              <a:rPr lang="ko-KR" altLang="zh-CN" dirty="0" smtClean="0"/>
              <a:t>불법</a:t>
            </a:r>
            <a:r>
              <a:rPr lang="en-US" altLang="ko-KR" dirty="0" smtClean="0"/>
              <a:t> </a:t>
            </a:r>
            <a:r>
              <a:rPr lang="ko-KR" altLang="zh-CN" dirty="0" smtClean="0"/>
              <a:t>투기</a:t>
            </a:r>
            <a:r>
              <a:rPr lang="en-US" altLang="ko-KR" dirty="0" smtClean="0"/>
              <a:t> </a:t>
            </a:r>
            <a:r>
              <a:rPr lang="ko-KR" altLang="zh-CN" dirty="0" smtClean="0"/>
              <a:t>감시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3">
              <a:lnSpc>
                <a:spcPct val="120000"/>
              </a:lnSpc>
            </a:pPr>
            <a:r>
              <a:rPr lang="ko-KR" altLang="en-US" dirty="0" smtClean="0"/>
              <a:t>구역내에 사람이 들어오면 음성 멘트 송출</a:t>
            </a:r>
            <a:endParaRPr lang="en-US" altLang="ko-KR" dirty="0" smtClean="0"/>
          </a:p>
          <a:p>
            <a:pPr lvl="4">
              <a:lnSpc>
                <a:spcPct val="120000"/>
              </a:lnSpc>
            </a:pPr>
            <a:r>
              <a:rPr lang="en-US" altLang="ko-KR" dirty="0" smtClean="0"/>
              <a:t>TTS</a:t>
            </a:r>
            <a:r>
              <a:rPr lang="ko-KR" altLang="en-US" dirty="0" smtClean="0"/>
              <a:t>를 통한 커스텀 오디오 제작 및 사용 가능</a:t>
            </a:r>
            <a:endParaRPr lang="en-US" altLang="ko-KR" dirty="0" smtClean="0"/>
          </a:p>
          <a:p>
            <a:pPr lvl="4">
              <a:lnSpc>
                <a:spcPct val="120000"/>
              </a:lnSpc>
            </a:pPr>
            <a:r>
              <a:rPr lang="ko-KR" altLang="en-US" dirty="0" smtClean="0"/>
              <a:t>컴팩트한 </a:t>
            </a:r>
            <a:r>
              <a:rPr lang="en-US" altLang="ko-KR" dirty="0" err="1" smtClean="0"/>
              <a:t>eDVR</a:t>
            </a:r>
            <a:r>
              <a:rPr lang="ko-KR" altLang="en-US" dirty="0" smtClean="0"/>
              <a:t>사용으로 설치 효율 향상 및 공간 절약</a:t>
            </a:r>
            <a:endParaRPr lang="en-US" altLang="ko-KR" dirty="0" smtClean="0"/>
          </a:p>
          <a:p>
            <a:pPr lvl="4">
              <a:lnSpc>
                <a:spcPct val="120000"/>
              </a:lnSpc>
            </a:pPr>
            <a:r>
              <a:rPr lang="ko-KR" altLang="en-US" dirty="0" smtClean="0"/>
              <a:t>야간 사용에 </a:t>
            </a:r>
            <a:r>
              <a:rPr lang="en-US" altLang="ko-KR" dirty="0" smtClean="0"/>
              <a:t>,</a:t>
            </a:r>
            <a:r>
              <a:rPr lang="ko-KR" altLang="en-US" dirty="0" smtClean="0"/>
              <a:t>스트로브 라이트 사용 시 가로등 역할도 수행 가능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연관 제품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백엔드</a:t>
            </a:r>
            <a:r>
              <a:rPr lang="en-US" altLang="ko-KR" dirty="0"/>
              <a:t>:IDS-E04HQHI-D</a:t>
            </a:r>
            <a:endParaRPr lang="en-US" altLang="ko-KR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프론트 엔드</a:t>
            </a:r>
            <a:r>
              <a:rPr lang="en-US" altLang="ko-KR" dirty="0"/>
              <a:t>:DS-2CD2026G2-IU/SL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거래처 정보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설치자</a:t>
            </a:r>
            <a:r>
              <a:rPr lang="en-US" altLang="ko-KR" dirty="0" smtClean="0"/>
              <a:t>: </a:t>
            </a:r>
            <a:r>
              <a:rPr lang="ko-KR" altLang="zh-CN" dirty="0" smtClean="0"/>
              <a:t>순천 누구나</a:t>
            </a:r>
            <a:r>
              <a:rPr lang="en-US" altLang="ko-KR" dirty="0" smtClean="0"/>
              <a:t> </a:t>
            </a:r>
            <a:r>
              <a:rPr lang="en-US" altLang="zh-CN" dirty="0" smtClean="0"/>
              <a:t>CCTV</a:t>
            </a:r>
            <a:endParaRPr lang="en-US" altLang="ko-KR" dirty="0" smtClean="0"/>
          </a:p>
          <a:p>
            <a:pPr lvl="3">
              <a:lnSpc>
                <a:spcPct val="120000"/>
              </a:lnSpc>
            </a:pPr>
            <a:r>
              <a:rPr lang="ko-KR" altLang="en-US" dirty="0" smtClean="0"/>
              <a:t>총판 </a:t>
            </a:r>
            <a:r>
              <a:rPr lang="en-US" altLang="ko-KR" dirty="0" err="1" smtClean="0"/>
              <a:t>Cynex</a:t>
            </a:r>
            <a:r>
              <a:rPr lang="ko-KR" altLang="en-US" dirty="0" smtClean="0"/>
              <a:t>에 물건 받는 설치자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참여 인원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현지훈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박문빈</a:t>
            </a: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dirty="0" smtClean="0"/>
              <a:t> 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984" y="1661135"/>
            <a:ext cx="3913716" cy="40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0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767E3F-E8F7-4BF3-B4FD-1AA2B9230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래퍼런스 소개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8931638-FA43-488A-947A-B524F6F04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782570"/>
            <a:ext cx="8001000" cy="6075430"/>
          </a:xfrm>
        </p:spPr>
        <p:txBody>
          <a:bodyPr>
            <a:normAutofit fontScale="70000" lnSpcReduction="20000"/>
          </a:bodyPr>
          <a:lstStyle/>
          <a:p>
            <a:r>
              <a:rPr lang="ko-KR" altLang="en-US" dirty="0" smtClean="0"/>
              <a:t>래퍼런스의 가치 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배네핏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사람이 방문 시</a:t>
            </a:r>
            <a:r>
              <a:rPr lang="en-US" altLang="ko-KR" dirty="0" smtClean="0"/>
              <a:t>,’</a:t>
            </a:r>
            <a:r>
              <a:rPr lang="ko-KR" altLang="en-US" dirty="0" smtClean="0"/>
              <a:t>무단 투기 감시 및 분리 수거 후 배출 요망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안내 멘트 송출로서 쓰레기 투기장 불법투기를 유효하게 관리</a:t>
            </a:r>
            <a:endParaRPr lang="en-US" altLang="ko-KR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녹화기의 스마트 서치 기능으로 사람 연관 이벤트를 빠르게 색인 하여 효율성을 향상 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복제 가능성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쓰레기 투기장은 물론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아큐센스 이벤트</a:t>
            </a:r>
            <a:r>
              <a:rPr lang="en-US" altLang="ko-KR" dirty="0" smtClean="0"/>
              <a:t>+ </a:t>
            </a:r>
            <a:r>
              <a:rPr lang="ko-KR" altLang="en-US" dirty="0" smtClean="0"/>
              <a:t>커스텀 음성 조합으로 무궁무진한 시나리오에 확장 사용 가능</a:t>
            </a:r>
            <a:endParaRPr lang="en-US" altLang="ko-KR" dirty="0" smtClean="0"/>
          </a:p>
          <a:p>
            <a:pPr lvl="3">
              <a:lnSpc>
                <a:spcPct val="120000"/>
              </a:lnSpc>
            </a:pPr>
            <a:r>
              <a:rPr lang="ko-KR" altLang="en-US" dirty="0" smtClean="0"/>
              <a:t>예</a:t>
            </a:r>
            <a:r>
              <a:rPr lang="en-US" altLang="ko-KR" dirty="0" smtClean="0"/>
              <a:t>: </a:t>
            </a:r>
            <a:r>
              <a:rPr lang="ko-KR" altLang="en-US" dirty="0" smtClean="0"/>
              <a:t>영업장 환영 멘트 송출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중요 구역 경고 멘트 출력 등</a:t>
            </a:r>
            <a:r>
              <a:rPr lang="en-US" altLang="ko-KR" dirty="0" smtClean="0"/>
              <a:t> </a:t>
            </a:r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대외 오픈 홍보성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설치자와 동의 여부 확인 후 오픈 가능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첫 래퍼런스 여부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en-US" altLang="ko-KR" dirty="0" smtClean="0"/>
              <a:t>EDVR+ </a:t>
            </a:r>
            <a:r>
              <a:rPr lang="ko-KR" altLang="en-US" dirty="0" smtClean="0"/>
              <a:t>라이브 가드 </a:t>
            </a:r>
            <a:r>
              <a:rPr lang="en-US" altLang="ko-KR" dirty="0" smtClean="0"/>
              <a:t>IPC </a:t>
            </a:r>
            <a:r>
              <a:rPr lang="ko-KR" altLang="en-US" dirty="0" smtClean="0"/>
              <a:t>혼합 사용 첫 래퍼런스</a:t>
            </a:r>
            <a:endParaRPr lang="en-US" altLang="ko-KR" dirty="0" smtClean="0"/>
          </a:p>
          <a:p>
            <a:pPr lvl="3">
              <a:lnSpc>
                <a:spcPct val="120000"/>
              </a:lnSpc>
            </a:pPr>
            <a:r>
              <a:rPr lang="ko-KR" altLang="en-US" dirty="0" smtClean="0"/>
              <a:t>아날로그 카메라 사용하지 않은 이유는 </a:t>
            </a:r>
            <a:r>
              <a:rPr lang="en-US" altLang="ko-KR" dirty="0" smtClean="0"/>
              <a:t>TTS </a:t>
            </a:r>
            <a:r>
              <a:rPr lang="ko-KR" altLang="en-US" dirty="0" smtClean="0"/>
              <a:t>음성 파일 업로드 지원하지 않기 때문</a:t>
            </a:r>
            <a:r>
              <a:rPr lang="en-US" altLang="ko-KR" dirty="0" smtClean="0"/>
              <a:t>, IPC</a:t>
            </a:r>
            <a:r>
              <a:rPr lang="ko-KR" altLang="en-US" dirty="0" smtClean="0"/>
              <a:t>만 가능함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솔루션화 여부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라이브 가드형 </a:t>
            </a:r>
            <a:r>
              <a:rPr lang="en-US" altLang="ko-KR" dirty="0" smtClean="0"/>
              <a:t>+</a:t>
            </a:r>
            <a:r>
              <a:rPr lang="en-US" altLang="ko-KR" dirty="0" err="1" smtClean="0"/>
              <a:t>eDVR</a:t>
            </a:r>
            <a:r>
              <a:rPr lang="ko-KR" altLang="en-US" dirty="0" smtClean="0"/>
              <a:t>혹은 </a:t>
            </a:r>
            <a:r>
              <a:rPr lang="en-US" altLang="ko-KR" dirty="0" err="1" smtClean="0"/>
              <a:t>eNVR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조합으로 음셍 멘트 필요한 모든 시나리오에 적용 가능함</a:t>
            </a:r>
            <a:endParaRPr lang="en-US" altLang="ko-KR" dirty="0" smtClean="0"/>
          </a:p>
          <a:p>
            <a:pPr lvl="1">
              <a:lnSpc>
                <a:spcPct val="120000"/>
              </a:lnSpc>
            </a:pPr>
            <a:r>
              <a:rPr lang="ko-KR" altLang="en-US" b="1" dirty="0" smtClean="0"/>
              <a:t>금액적 부분 </a:t>
            </a:r>
            <a:endParaRPr lang="en-US" altLang="ko-KR" b="1" dirty="0" smtClean="0"/>
          </a:p>
          <a:p>
            <a:pPr lvl="2">
              <a:lnSpc>
                <a:spcPct val="120000"/>
              </a:lnSpc>
            </a:pPr>
            <a:r>
              <a:rPr lang="ko-KR" altLang="en-US" dirty="0" smtClean="0"/>
              <a:t>지자체 연관 사업을 진행하여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여곳 납품 진행 중 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58" y="2466542"/>
            <a:ext cx="3709988" cy="270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2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DE41764-6497-4B56-81EE-5C05F5B3C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THANK YOU</a:t>
            </a:r>
          </a:p>
        </p:txBody>
      </p:sp>
      <p:sp>
        <p:nvSpPr>
          <p:cNvPr id="3" name="文本占位符 5">
            <a:extLst>
              <a:ext uri="{FF2B5EF4-FFF2-40B4-BE49-F238E27FC236}">
                <a16:creationId xmlns:a16="http://schemas.microsoft.com/office/drawing/2014/main" id="{D95D5E25-092B-4569-8993-7E16DBDD42CC}"/>
              </a:ext>
            </a:extLst>
          </p:cNvPr>
          <p:cNvSpPr txBox="1">
            <a:spLocks/>
          </p:cNvSpPr>
          <p:nvPr/>
        </p:nvSpPr>
        <p:spPr>
          <a:xfrm>
            <a:off x="563880" y="2725665"/>
            <a:ext cx="3726180" cy="1140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杭州海康威视数字技术股份有限公司版权所有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矩形 4">
            <a:extLst>
              <a:ext uri="{FF2B5EF4-FFF2-40B4-BE49-F238E27FC236}">
                <a16:creationId xmlns:a16="http://schemas.microsoft.com/office/drawing/2014/main" id="{F3B4747A-5A93-4320-AE42-D9D094E3F9F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13010" y="2244523"/>
            <a:ext cx="6528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en-US" altLang="zh-CN" sz="2000" b="1" dirty="0">
                <a:solidFill>
                  <a:srgbClr val="D700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^</a:t>
            </a:r>
            <a:endParaRPr lang="zh-CN" altLang="en-US" sz="2000" b="1" dirty="0">
              <a:solidFill>
                <a:srgbClr val="D7000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5">
            <a:extLst>
              <a:ext uri="{FF2B5EF4-FFF2-40B4-BE49-F238E27FC236}">
                <a16:creationId xmlns:a16="http://schemas.microsoft.com/office/drawing/2014/main" id="{CC0B3357-74B8-4431-B955-2D99C8DE8F3F}"/>
              </a:ext>
            </a:extLst>
          </p:cNvPr>
          <p:cNvSpPr txBox="1">
            <a:spLocks/>
          </p:cNvSpPr>
          <p:nvPr/>
        </p:nvSpPr>
        <p:spPr>
          <a:xfrm>
            <a:off x="534924" y="2338134"/>
            <a:ext cx="1575816" cy="155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800" spc="23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见远 行更远</a:t>
            </a:r>
            <a:endParaRPr lang="en-US" altLang="zh-CN" sz="1800" kern="1800" spc="23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DEEFC56-B648-4792-A2A1-E85EF06FB5E6}"/>
              </a:ext>
            </a:extLst>
          </p:cNvPr>
          <p:cNvGrpSpPr/>
          <p:nvPr/>
        </p:nvGrpSpPr>
        <p:grpSpPr>
          <a:xfrm>
            <a:off x="2165768" y="2327499"/>
            <a:ext cx="2047457" cy="212722"/>
            <a:chOff x="1751013" y="5259388"/>
            <a:chExt cx="2566988" cy="266701"/>
          </a:xfrm>
        </p:grpSpPr>
        <p:sp>
          <p:nvSpPr>
            <p:cNvPr id="7" name="Freeform 1716">
              <a:extLst>
                <a:ext uri="{FF2B5EF4-FFF2-40B4-BE49-F238E27FC236}">
                  <a16:creationId xmlns:a16="http://schemas.microsoft.com/office/drawing/2014/main" id="{B1E90CAD-C57B-4E28-870D-3F5E1576E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013" y="5259388"/>
              <a:ext cx="136525" cy="234950"/>
            </a:xfrm>
            <a:custGeom>
              <a:avLst/>
              <a:gdLst>
                <a:gd name="T0" fmla="*/ 28 w 56"/>
                <a:gd name="T1" fmla="*/ 96 h 96"/>
                <a:gd name="T2" fmla="*/ 0 w 56"/>
                <a:gd name="T3" fmla="*/ 71 h 96"/>
                <a:gd name="T4" fmla="*/ 11 w 56"/>
                <a:gd name="T5" fmla="*/ 71 h 96"/>
                <a:gd name="T6" fmla="*/ 28 w 56"/>
                <a:gd name="T7" fmla="*/ 87 h 96"/>
                <a:gd name="T8" fmla="*/ 46 w 56"/>
                <a:gd name="T9" fmla="*/ 71 h 96"/>
                <a:gd name="T10" fmla="*/ 37 w 56"/>
                <a:gd name="T11" fmla="*/ 56 h 96"/>
                <a:gd name="T12" fmla="*/ 15 w 56"/>
                <a:gd name="T13" fmla="*/ 44 h 96"/>
                <a:gd name="T14" fmla="*/ 2 w 56"/>
                <a:gd name="T15" fmla="*/ 24 h 96"/>
                <a:gd name="T16" fmla="*/ 28 w 56"/>
                <a:gd name="T17" fmla="*/ 0 h 96"/>
                <a:gd name="T18" fmla="*/ 55 w 56"/>
                <a:gd name="T19" fmla="*/ 25 h 96"/>
                <a:gd name="T20" fmla="*/ 45 w 56"/>
                <a:gd name="T21" fmla="*/ 25 h 96"/>
                <a:gd name="T22" fmla="*/ 28 w 56"/>
                <a:gd name="T23" fmla="*/ 10 h 96"/>
                <a:gd name="T24" fmla="*/ 12 w 56"/>
                <a:gd name="T25" fmla="*/ 24 h 96"/>
                <a:gd name="T26" fmla="*/ 20 w 56"/>
                <a:gd name="T27" fmla="*/ 36 h 96"/>
                <a:gd name="T28" fmla="*/ 42 w 56"/>
                <a:gd name="T29" fmla="*/ 47 h 96"/>
                <a:gd name="T30" fmla="*/ 56 w 56"/>
                <a:gd name="T31" fmla="*/ 71 h 96"/>
                <a:gd name="T32" fmla="*/ 28 w 56"/>
                <a:gd name="T3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6">
                  <a:moveTo>
                    <a:pt x="28" y="96"/>
                  </a:moveTo>
                  <a:cubicBezTo>
                    <a:pt x="11" y="96"/>
                    <a:pt x="0" y="85"/>
                    <a:pt x="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81"/>
                    <a:pt x="18" y="87"/>
                    <a:pt x="28" y="87"/>
                  </a:cubicBezTo>
                  <a:cubicBezTo>
                    <a:pt x="39" y="87"/>
                    <a:pt x="46" y="80"/>
                    <a:pt x="46" y="71"/>
                  </a:cubicBezTo>
                  <a:cubicBezTo>
                    <a:pt x="46" y="64"/>
                    <a:pt x="42" y="59"/>
                    <a:pt x="37" y="56"/>
                  </a:cubicBezTo>
                  <a:cubicBezTo>
                    <a:pt x="30" y="52"/>
                    <a:pt x="23" y="49"/>
                    <a:pt x="15" y="44"/>
                  </a:cubicBezTo>
                  <a:cubicBezTo>
                    <a:pt x="7" y="40"/>
                    <a:pt x="2" y="33"/>
                    <a:pt x="2" y="24"/>
                  </a:cubicBezTo>
                  <a:cubicBezTo>
                    <a:pt x="2" y="10"/>
                    <a:pt x="13" y="0"/>
                    <a:pt x="28" y="0"/>
                  </a:cubicBezTo>
                  <a:cubicBezTo>
                    <a:pt x="44" y="0"/>
                    <a:pt x="55" y="10"/>
                    <a:pt x="5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5"/>
                    <a:pt x="38" y="10"/>
                    <a:pt x="28" y="10"/>
                  </a:cubicBezTo>
                  <a:cubicBezTo>
                    <a:pt x="19" y="10"/>
                    <a:pt x="12" y="15"/>
                    <a:pt x="12" y="24"/>
                  </a:cubicBezTo>
                  <a:cubicBezTo>
                    <a:pt x="12" y="29"/>
                    <a:pt x="15" y="33"/>
                    <a:pt x="20" y="36"/>
                  </a:cubicBezTo>
                  <a:cubicBezTo>
                    <a:pt x="29" y="40"/>
                    <a:pt x="35" y="43"/>
                    <a:pt x="42" y="47"/>
                  </a:cubicBezTo>
                  <a:cubicBezTo>
                    <a:pt x="51" y="52"/>
                    <a:pt x="56" y="61"/>
                    <a:pt x="56" y="71"/>
                  </a:cubicBezTo>
                  <a:cubicBezTo>
                    <a:pt x="56" y="86"/>
                    <a:pt x="44" y="96"/>
                    <a:pt x="28" y="96"/>
                  </a:cubicBezTo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717">
              <a:extLst>
                <a:ext uri="{FF2B5EF4-FFF2-40B4-BE49-F238E27FC236}">
                  <a16:creationId xmlns:a16="http://schemas.microsoft.com/office/drawing/2014/main" id="{116CC903-EBCF-4382-B984-8D3F4D057A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4050" y="5318126"/>
              <a:ext cx="127000" cy="176213"/>
            </a:xfrm>
            <a:custGeom>
              <a:avLst/>
              <a:gdLst>
                <a:gd name="T0" fmla="*/ 52 w 52"/>
                <a:gd name="T1" fmla="*/ 39 h 72"/>
                <a:gd name="T2" fmla="*/ 10 w 52"/>
                <a:gd name="T3" fmla="*/ 39 h 72"/>
                <a:gd name="T4" fmla="*/ 10 w 52"/>
                <a:gd name="T5" fmla="*/ 47 h 72"/>
                <a:gd name="T6" fmla="*/ 26 w 52"/>
                <a:gd name="T7" fmla="*/ 63 h 72"/>
                <a:gd name="T8" fmla="*/ 42 w 52"/>
                <a:gd name="T9" fmla="*/ 48 h 72"/>
                <a:gd name="T10" fmla="*/ 52 w 52"/>
                <a:gd name="T11" fmla="*/ 48 h 72"/>
                <a:gd name="T12" fmla="*/ 26 w 52"/>
                <a:gd name="T13" fmla="*/ 72 h 72"/>
                <a:gd name="T14" fmla="*/ 0 w 52"/>
                <a:gd name="T15" fmla="*/ 47 h 72"/>
                <a:gd name="T16" fmla="*/ 0 w 52"/>
                <a:gd name="T17" fmla="*/ 25 h 72"/>
                <a:gd name="T18" fmla="*/ 26 w 52"/>
                <a:gd name="T19" fmla="*/ 0 h 72"/>
                <a:gd name="T20" fmla="*/ 52 w 52"/>
                <a:gd name="T21" fmla="*/ 25 h 72"/>
                <a:gd name="T22" fmla="*/ 52 w 52"/>
                <a:gd name="T23" fmla="*/ 39 h 72"/>
                <a:gd name="T24" fmla="*/ 42 w 52"/>
                <a:gd name="T25" fmla="*/ 25 h 72"/>
                <a:gd name="T26" fmla="*/ 26 w 52"/>
                <a:gd name="T27" fmla="*/ 10 h 72"/>
                <a:gd name="T28" fmla="*/ 10 w 52"/>
                <a:gd name="T29" fmla="*/ 25 h 72"/>
                <a:gd name="T30" fmla="*/ 10 w 52"/>
                <a:gd name="T31" fmla="*/ 30 h 72"/>
                <a:gd name="T32" fmla="*/ 42 w 52"/>
                <a:gd name="T33" fmla="*/ 30 h 72"/>
                <a:gd name="T34" fmla="*/ 42 w 52"/>
                <a:gd name="T35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72">
                  <a:moveTo>
                    <a:pt x="52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3" y="63"/>
                    <a:pt x="26" y="63"/>
                  </a:cubicBezTo>
                  <a:cubicBezTo>
                    <a:pt x="35" y="63"/>
                    <a:pt x="41" y="57"/>
                    <a:pt x="4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63"/>
                    <a:pt x="41" y="72"/>
                    <a:pt x="26" y="72"/>
                  </a:cubicBezTo>
                  <a:cubicBezTo>
                    <a:pt x="10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6" y="0"/>
                  </a:cubicBezTo>
                  <a:cubicBezTo>
                    <a:pt x="42" y="0"/>
                    <a:pt x="52" y="10"/>
                    <a:pt x="52" y="25"/>
                  </a:cubicBezTo>
                  <a:lnTo>
                    <a:pt x="52" y="39"/>
                  </a:lnTo>
                  <a:close/>
                  <a:moveTo>
                    <a:pt x="42" y="25"/>
                  </a:moveTo>
                  <a:cubicBezTo>
                    <a:pt x="42" y="18"/>
                    <a:pt x="39" y="10"/>
                    <a:pt x="26" y="10"/>
                  </a:cubicBezTo>
                  <a:cubicBezTo>
                    <a:pt x="16" y="10"/>
                    <a:pt x="10" y="16"/>
                    <a:pt x="10" y="25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2" y="30"/>
                    <a:pt x="42" y="30"/>
                    <a:pt x="42" y="30"/>
                  </a:cubicBezTo>
                  <a:lnTo>
                    <a:pt x="42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718">
              <a:extLst>
                <a:ext uri="{FF2B5EF4-FFF2-40B4-BE49-F238E27FC236}">
                  <a16:creationId xmlns:a16="http://schemas.microsoft.com/office/drawing/2014/main" id="{66DE431D-4BFC-4A31-A4DC-BD4A12F907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3913" y="5318126"/>
              <a:ext cx="127000" cy="176213"/>
            </a:xfrm>
            <a:custGeom>
              <a:avLst/>
              <a:gdLst>
                <a:gd name="T0" fmla="*/ 52 w 52"/>
                <a:gd name="T1" fmla="*/ 39 h 72"/>
                <a:gd name="T2" fmla="*/ 10 w 52"/>
                <a:gd name="T3" fmla="*/ 39 h 72"/>
                <a:gd name="T4" fmla="*/ 10 w 52"/>
                <a:gd name="T5" fmla="*/ 47 h 72"/>
                <a:gd name="T6" fmla="*/ 26 w 52"/>
                <a:gd name="T7" fmla="*/ 63 h 72"/>
                <a:gd name="T8" fmla="*/ 42 w 52"/>
                <a:gd name="T9" fmla="*/ 48 h 72"/>
                <a:gd name="T10" fmla="*/ 52 w 52"/>
                <a:gd name="T11" fmla="*/ 48 h 72"/>
                <a:gd name="T12" fmla="*/ 26 w 52"/>
                <a:gd name="T13" fmla="*/ 72 h 72"/>
                <a:gd name="T14" fmla="*/ 0 w 52"/>
                <a:gd name="T15" fmla="*/ 47 h 72"/>
                <a:gd name="T16" fmla="*/ 0 w 52"/>
                <a:gd name="T17" fmla="*/ 25 h 72"/>
                <a:gd name="T18" fmla="*/ 26 w 52"/>
                <a:gd name="T19" fmla="*/ 0 h 72"/>
                <a:gd name="T20" fmla="*/ 52 w 52"/>
                <a:gd name="T21" fmla="*/ 25 h 72"/>
                <a:gd name="T22" fmla="*/ 52 w 52"/>
                <a:gd name="T23" fmla="*/ 39 h 72"/>
                <a:gd name="T24" fmla="*/ 42 w 52"/>
                <a:gd name="T25" fmla="*/ 25 h 72"/>
                <a:gd name="T26" fmla="*/ 26 w 52"/>
                <a:gd name="T27" fmla="*/ 10 h 72"/>
                <a:gd name="T28" fmla="*/ 10 w 52"/>
                <a:gd name="T29" fmla="*/ 25 h 72"/>
                <a:gd name="T30" fmla="*/ 10 w 52"/>
                <a:gd name="T31" fmla="*/ 30 h 72"/>
                <a:gd name="T32" fmla="*/ 42 w 52"/>
                <a:gd name="T33" fmla="*/ 30 h 72"/>
                <a:gd name="T34" fmla="*/ 42 w 52"/>
                <a:gd name="T35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72">
                  <a:moveTo>
                    <a:pt x="52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3" y="63"/>
                    <a:pt x="26" y="63"/>
                  </a:cubicBezTo>
                  <a:cubicBezTo>
                    <a:pt x="35" y="63"/>
                    <a:pt x="41" y="57"/>
                    <a:pt x="4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63"/>
                    <a:pt x="41" y="72"/>
                    <a:pt x="26" y="72"/>
                  </a:cubicBezTo>
                  <a:cubicBezTo>
                    <a:pt x="11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6" y="0"/>
                  </a:cubicBezTo>
                  <a:cubicBezTo>
                    <a:pt x="42" y="0"/>
                    <a:pt x="52" y="10"/>
                    <a:pt x="52" y="25"/>
                  </a:cubicBezTo>
                  <a:lnTo>
                    <a:pt x="52" y="39"/>
                  </a:lnTo>
                  <a:close/>
                  <a:moveTo>
                    <a:pt x="42" y="25"/>
                  </a:moveTo>
                  <a:cubicBezTo>
                    <a:pt x="42" y="18"/>
                    <a:pt x="39" y="10"/>
                    <a:pt x="26" y="10"/>
                  </a:cubicBezTo>
                  <a:cubicBezTo>
                    <a:pt x="16" y="10"/>
                    <a:pt x="10" y="16"/>
                    <a:pt x="10" y="25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2" y="30"/>
                    <a:pt x="42" y="30"/>
                    <a:pt x="42" y="30"/>
                  </a:cubicBezTo>
                  <a:lnTo>
                    <a:pt x="42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719">
              <a:extLst>
                <a:ext uri="{FF2B5EF4-FFF2-40B4-BE49-F238E27FC236}">
                  <a16:creationId xmlns:a16="http://schemas.microsoft.com/office/drawing/2014/main" id="{9294D1F4-21E2-4912-98E9-2424B132F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913" y="5260976"/>
              <a:ext cx="123825" cy="230188"/>
            </a:xfrm>
            <a:custGeom>
              <a:avLst/>
              <a:gdLst>
                <a:gd name="T0" fmla="*/ 15 w 78"/>
                <a:gd name="T1" fmla="*/ 16 h 145"/>
                <a:gd name="T2" fmla="*/ 15 w 78"/>
                <a:gd name="T3" fmla="*/ 60 h 145"/>
                <a:gd name="T4" fmla="*/ 74 w 78"/>
                <a:gd name="T5" fmla="*/ 60 h 145"/>
                <a:gd name="T6" fmla="*/ 74 w 78"/>
                <a:gd name="T7" fmla="*/ 76 h 145"/>
                <a:gd name="T8" fmla="*/ 15 w 78"/>
                <a:gd name="T9" fmla="*/ 76 h 145"/>
                <a:gd name="T10" fmla="*/ 15 w 78"/>
                <a:gd name="T11" fmla="*/ 145 h 145"/>
                <a:gd name="T12" fmla="*/ 0 w 78"/>
                <a:gd name="T13" fmla="*/ 145 h 145"/>
                <a:gd name="T14" fmla="*/ 0 w 78"/>
                <a:gd name="T15" fmla="*/ 0 h 145"/>
                <a:gd name="T16" fmla="*/ 78 w 78"/>
                <a:gd name="T17" fmla="*/ 0 h 145"/>
                <a:gd name="T18" fmla="*/ 78 w 78"/>
                <a:gd name="T19" fmla="*/ 16 h 145"/>
                <a:gd name="T20" fmla="*/ 15 w 78"/>
                <a:gd name="T21" fmla="*/ 1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45">
                  <a:moveTo>
                    <a:pt x="15" y="16"/>
                  </a:moveTo>
                  <a:lnTo>
                    <a:pt x="15" y="60"/>
                  </a:lnTo>
                  <a:lnTo>
                    <a:pt x="74" y="60"/>
                  </a:lnTo>
                  <a:lnTo>
                    <a:pt x="74" y="76"/>
                  </a:lnTo>
                  <a:lnTo>
                    <a:pt x="15" y="76"/>
                  </a:lnTo>
                  <a:lnTo>
                    <a:pt x="15" y="145"/>
                  </a:lnTo>
                  <a:lnTo>
                    <a:pt x="0" y="145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6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720">
              <a:extLst>
                <a:ext uri="{FF2B5EF4-FFF2-40B4-BE49-F238E27FC236}">
                  <a16:creationId xmlns:a16="http://schemas.microsoft.com/office/drawing/2014/main" id="{9038FAB8-A180-494A-9BEF-0A7F86390D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8725" y="5318126"/>
              <a:ext cx="127000" cy="176213"/>
            </a:xfrm>
            <a:custGeom>
              <a:avLst/>
              <a:gdLst>
                <a:gd name="T0" fmla="*/ 52 w 52"/>
                <a:gd name="T1" fmla="*/ 71 h 72"/>
                <a:gd name="T2" fmla="*/ 42 w 52"/>
                <a:gd name="T3" fmla="*/ 71 h 72"/>
                <a:gd name="T4" fmla="*/ 42 w 52"/>
                <a:gd name="T5" fmla="*/ 65 h 72"/>
                <a:gd name="T6" fmla="*/ 23 w 52"/>
                <a:gd name="T7" fmla="*/ 72 h 72"/>
                <a:gd name="T8" fmla="*/ 0 w 52"/>
                <a:gd name="T9" fmla="*/ 50 h 72"/>
                <a:gd name="T10" fmla="*/ 23 w 52"/>
                <a:gd name="T11" fmla="*/ 30 h 72"/>
                <a:gd name="T12" fmla="*/ 42 w 52"/>
                <a:gd name="T13" fmla="*/ 30 h 72"/>
                <a:gd name="T14" fmla="*/ 42 w 52"/>
                <a:gd name="T15" fmla="*/ 23 h 72"/>
                <a:gd name="T16" fmla="*/ 28 w 52"/>
                <a:gd name="T17" fmla="*/ 10 h 72"/>
                <a:gd name="T18" fmla="*/ 13 w 52"/>
                <a:gd name="T19" fmla="*/ 23 h 72"/>
                <a:gd name="T20" fmla="*/ 3 w 52"/>
                <a:gd name="T21" fmla="*/ 23 h 72"/>
                <a:gd name="T22" fmla="*/ 27 w 52"/>
                <a:gd name="T23" fmla="*/ 0 h 72"/>
                <a:gd name="T24" fmla="*/ 52 w 52"/>
                <a:gd name="T25" fmla="*/ 23 h 72"/>
                <a:gd name="T26" fmla="*/ 52 w 52"/>
                <a:gd name="T27" fmla="*/ 71 h 72"/>
                <a:gd name="T28" fmla="*/ 42 w 52"/>
                <a:gd name="T29" fmla="*/ 39 h 72"/>
                <a:gd name="T30" fmla="*/ 23 w 52"/>
                <a:gd name="T31" fmla="*/ 39 h 72"/>
                <a:gd name="T32" fmla="*/ 10 w 52"/>
                <a:gd name="T33" fmla="*/ 50 h 72"/>
                <a:gd name="T34" fmla="*/ 25 w 52"/>
                <a:gd name="T35" fmla="*/ 63 h 72"/>
                <a:gd name="T36" fmla="*/ 42 w 52"/>
                <a:gd name="T37" fmla="*/ 47 h 72"/>
                <a:gd name="T38" fmla="*/ 42 w 52"/>
                <a:gd name="T3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2">
                  <a:moveTo>
                    <a:pt x="52" y="71"/>
                  </a:moveTo>
                  <a:cubicBezTo>
                    <a:pt x="42" y="71"/>
                    <a:pt x="42" y="71"/>
                    <a:pt x="42" y="71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9"/>
                    <a:pt x="31" y="72"/>
                    <a:pt x="23" y="72"/>
                  </a:cubicBezTo>
                  <a:cubicBezTo>
                    <a:pt x="12" y="72"/>
                    <a:pt x="0" y="66"/>
                    <a:pt x="0" y="50"/>
                  </a:cubicBezTo>
                  <a:cubicBezTo>
                    <a:pt x="0" y="37"/>
                    <a:pt x="10" y="30"/>
                    <a:pt x="23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13"/>
                    <a:pt x="36" y="10"/>
                    <a:pt x="28" y="10"/>
                  </a:cubicBezTo>
                  <a:cubicBezTo>
                    <a:pt x="20" y="10"/>
                    <a:pt x="13" y="14"/>
                    <a:pt x="1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7"/>
                    <a:pt x="17" y="0"/>
                    <a:pt x="27" y="0"/>
                  </a:cubicBezTo>
                  <a:cubicBezTo>
                    <a:pt x="39" y="0"/>
                    <a:pt x="52" y="6"/>
                    <a:pt x="52" y="23"/>
                  </a:cubicBezTo>
                  <a:lnTo>
                    <a:pt x="52" y="71"/>
                  </a:lnTo>
                  <a:close/>
                  <a:moveTo>
                    <a:pt x="42" y="39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15" y="39"/>
                    <a:pt x="10" y="42"/>
                    <a:pt x="10" y="50"/>
                  </a:cubicBezTo>
                  <a:cubicBezTo>
                    <a:pt x="10" y="60"/>
                    <a:pt x="18" y="63"/>
                    <a:pt x="25" y="63"/>
                  </a:cubicBezTo>
                  <a:cubicBezTo>
                    <a:pt x="33" y="63"/>
                    <a:pt x="42" y="57"/>
                    <a:pt x="42" y="47"/>
                  </a:cubicBezTo>
                  <a:lnTo>
                    <a:pt x="42" y="39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721">
              <a:extLst>
                <a:ext uri="{FF2B5EF4-FFF2-40B4-BE49-F238E27FC236}">
                  <a16:creationId xmlns:a16="http://schemas.microsoft.com/office/drawing/2014/main" id="{1835D96D-933C-4550-9168-A7D155889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350" y="5319713"/>
              <a:ext cx="68263" cy="171450"/>
            </a:xfrm>
            <a:custGeom>
              <a:avLst/>
              <a:gdLst>
                <a:gd name="T0" fmla="*/ 23 w 28"/>
                <a:gd name="T1" fmla="*/ 10 h 70"/>
                <a:gd name="T2" fmla="*/ 10 w 28"/>
                <a:gd name="T3" fmla="*/ 26 h 70"/>
                <a:gd name="T4" fmla="*/ 10 w 28"/>
                <a:gd name="T5" fmla="*/ 70 h 70"/>
                <a:gd name="T6" fmla="*/ 0 w 28"/>
                <a:gd name="T7" fmla="*/ 70 h 70"/>
                <a:gd name="T8" fmla="*/ 0 w 28"/>
                <a:gd name="T9" fmla="*/ 0 h 70"/>
                <a:gd name="T10" fmla="*/ 10 w 28"/>
                <a:gd name="T11" fmla="*/ 0 h 70"/>
                <a:gd name="T12" fmla="*/ 10 w 28"/>
                <a:gd name="T13" fmla="*/ 7 h 70"/>
                <a:gd name="T14" fmla="*/ 23 w 28"/>
                <a:gd name="T15" fmla="*/ 0 h 70"/>
                <a:gd name="T16" fmla="*/ 28 w 28"/>
                <a:gd name="T17" fmla="*/ 0 h 70"/>
                <a:gd name="T18" fmla="*/ 28 w 28"/>
                <a:gd name="T19" fmla="*/ 10 h 70"/>
                <a:gd name="T20" fmla="*/ 23 w 28"/>
                <a:gd name="T2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70">
                  <a:moveTo>
                    <a:pt x="23" y="10"/>
                  </a:moveTo>
                  <a:cubicBezTo>
                    <a:pt x="17" y="10"/>
                    <a:pt x="10" y="15"/>
                    <a:pt x="10" y="26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4" y="3"/>
                    <a:pt x="19" y="0"/>
                    <a:pt x="2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3" y="1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722">
              <a:extLst>
                <a:ext uri="{FF2B5EF4-FFF2-40B4-BE49-F238E27FC236}">
                  <a16:creationId xmlns:a16="http://schemas.microsoft.com/office/drawing/2014/main" id="{1B160B83-99B9-413F-8673-2DC79109A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75" y="5457826"/>
              <a:ext cx="58738" cy="68263"/>
            </a:xfrm>
            <a:custGeom>
              <a:avLst/>
              <a:gdLst>
                <a:gd name="T0" fmla="*/ 0 w 37"/>
                <a:gd name="T1" fmla="*/ 43 h 43"/>
                <a:gd name="T2" fmla="*/ 17 w 37"/>
                <a:gd name="T3" fmla="*/ 0 h 43"/>
                <a:gd name="T4" fmla="*/ 37 w 37"/>
                <a:gd name="T5" fmla="*/ 0 h 43"/>
                <a:gd name="T6" fmla="*/ 15 w 37"/>
                <a:gd name="T7" fmla="*/ 43 h 43"/>
                <a:gd name="T8" fmla="*/ 0 w 37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3">
                  <a:moveTo>
                    <a:pt x="0" y="43"/>
                  </a:moveTo>
                  <a:lnTo>
                    <a:pt x="17" y="0"/>
                  </a:lnTo>
                  <a:lnTo>
                    <a:pt x="37" y="0"/>
                  </a:lnTo>
                  <a:lnTo>
                    <a:pt x="15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723">
              <a:extLst>
                <a:ext uri="{FF2B5EF4-FFF2-40B4-BE49-F238E27FC236}">
                  <a16:creationId xmlns:a16="http://schemas.microsoft.com/office/drawing/2014/main" id="{C9FFE171-B898-4B1E-97B2-35104E795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700" y="5259388"/>
              <a:ext cx="130175" cy="234950"/>
            </a:xfrm>
            <a:custGeom>
              <a:avLst/>
              <a:gdLst>
                <a:gd name="T0" fmla="*/ 26 w 53"/>
                <a:gd name="T1" fmla="*/ 96 h 96"/>
                <a:gd name="T2" fmla="*/ 0 w 53"/>
                <a:gd name="T3" fmla="*/ 71 h 96"/>
                <a:gd name="T4" fmla="*/ 0 w 53"/>
                <a:gd name="T5" fmla="*/ 25 h 96"/>
                <a:gd name="T6" fmla="*/ 27 w 53"/>
                <a:gd name="T7" fmla="*/ 0 h 96"/>
                <a:gd name="T8" fmla="*/ 53 w 53"/>
                <a:gd name="T9" fmla="*/ 25 h 96"/>
                <a:gd name="T10" fmla="*/ 43 w 53"/>
                <a:gd name="T11" fmla="*/ 25 h 96"/>
                <a:gd name="T12" fmla="*/ 27 w 53"/>
                <a:gd name="T13" fmla="*/ 10 h 96"/>
                <a:gd name="T14" fmla="*/ 10 w 53"/>
                <a:gd name="T15" fmla="*/ 25 h 96"/>
                <a:gd name="T16" fmla="*/ 10 w 53"/>
                <a:gd name="T17" fmla="*/ 71 h 96"/>
                <a:gd name="T18" fmla="*/ 27 w 53"/>
                <a:gd name="T19" fmla="*/ 86 h 96"/>
                <a:gd name="T20" fmla="*/ 43 w 53"/>
                <a:gd name="T21" fmla="*/ 71 h 96"/>
                <a:gd name="T22" fmla="*/ 43 w 53"/>
                <a:gd name="T23" fmla="*/ 53 h 96"/>
                <a:gd name="T24" fmla="*/ 24 w 53"/>
                <a:gd name="T25" fmla="*/ 53 h 96"/>
                <a:gd name="T26" fmla="*/ 24 w 53"/>
                <a:gd name="T27" fmla="*/ 43 h 96"/>
                <a:gd name="T28" fmla="*/ 53 w 53"/>
                <a:gd name="T29" fmla="*/ 43 h 96"/>
                <a:gd name="T30" fmla="*/ 53 w 53"/>
                <a:gd name="T31" fmla="*/ 71 h 96"/>
                <a:gd name="T32" fmla="*/ 26 w 53"/>
                <a:gd name="T3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96">
                  <a:moveTo>
                    <a:pt x="26" y="96"/>
                  </a:moveTo>
                  <a:cubicBezTo>
                    <a:pt x="6" y="96"/>
                    <a:pt x="0" y="79"/>
                    <a:pt x="0" y="7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7"/>
                    <a:pt x="5" y="0"/>
                    <a:pt x="27" y="0"/>
                  </a:cubicBezTo>
                  <a:cubicBezTo>
                    <a:pt x="47" y="0"/>
                    <a:pt x="53" y="16"/>
                    <a:pt x="5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12"/>
                    <a:pt x="32" y="10"/>
                    <a:pt x="27" y="10"/>
                  </a:cubicBezTo>
                  <a:cubicBezTo>
                    <a:pt x="21" y="10"/>
                    <a:pt x="10" y="12"/>
                    <a:pt x="10" y="25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84"/>
                    <a:pt x="21" y="86"/>
                    <a:pt x="27" y="86"/>
                  </a:cubicBezTo>
                  <a:cubicBezTo>
                    <a:pt x="32" y="86"/>
                    <a:pt x="43" y="84"/>
                    <a:pt x="43" y="71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9"/>
                    <a:pt x="47" y="96"/>
                    <a:pt x="26" y="96"/>
                  </a:cubicBezTo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24">
              <a:extLst>
                <a:ext uri="{FF2B5EF4-FFF2-40B4-BE49-F238E27FC236}">
                  <a16:creationId xmlns:a16="http://schemas.microsoft.com/office/drawing/2014/main" id="{DBDE2A85-9345-4E92-B30A-F5CF13360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5150" y="5318126"/>
              <a:ext cx="130175" cy="176213"/>
            </a:xfrm>
            <a:custGeom>
              <a:avLst/>
              <a:gdLst>
                <a:gd name="T0" fmla="*/ 27 w 53"/>
                <a:gd name="T1" fmla="*/ 72 h 72"/>
                <a:gd name="T2" fmla="*/ 0 w 53"/>
                <a:gd name="T3" fmla="*/ 47 h 72"/>
                <a:gd name="T4" fmla="*/ 0 w 53"/>
                <a:gd name="T5" fmla="*/ 25 h 72"/>
                <a:gd name="T6" fmla="*/ 27 w 53"/>
                <a:gd name="T7" fmla="*/ 0 h 72"/>
                <a:gd name="T8" fmla="*/ 53 w 53"/>
                <a:gd name="T9" fmla="*/ 25 h 72"/>
                <a:gd name="T10" fmla="*/ 53 w 53"/>
                <a:gd name="T11" fmla="*/ 47 h 72"/>
                <a:gd name="T12" fmla="*/ 27 w 53"/>
                <a:gd name="T13" fmla="*/ 72 h 72"/>
                <a:gd name="T14" fmla="*/ 43 w 53"/>
                <a:gd name="T15" fmla="*/ 25 h 72"/>
                <a:gd name="T16" fmla="*/ 27 w 53"/>
                <a:gd name="T17" fmla="*/ 10 h 72"/>
                <a:gd name="T18" fmla="*/ 10 w 53"/>
                <a:gd name="T19" fmla="*/ 25 h 72"/>
                <a:gd name="T20" fmla="*/ 10 w 53"/>
                <a:gd name="T21" fmla="*/ 47 h 72"/>
                <a:gd name="T22" fmla="*/ 27 w 53"/>
                <a:gd name="T23" fmla="*/ 63 h 72"/>
                <a:gd name="T24" fmla="*/ 43 w 53"/>
                <a:gd name="T25" fmla="*/ 47 h 72"/>
                <a:gd name="T26" fmla="*/ 43 w 53"/>
                <a:gd name="T2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2">
                  <a:moveTo>
                    <a:pt x="27" y="72"/>
                  </a:moveTo>
                  <a:cubicBezTo>
                    <a:pt x="11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7" y="0"/>
                  </a:cubicBezTo>
                  <a:cubicBezTo>
                    <a:pt x="42" y="0"/>
                    <a:pt x="53" y="10"/>
                    <a:pt x="53" y="25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63"/>
                    <a:pt x="42" y="72"/>
                    <a:pt x="27" y="72"/>
                  </a:cubicBezTo>
                  <a:moveTo>
                    <a:pt x="43" y="25"/>
                  </a:moveTo>
                  <a:cubicBezTo>
                    <a:pt x="43" y="18"/>
                    <a:pt x="39" y="10"/>
                    <a:pt x="27" y="10"/>
                  </a:cubicBezTo>
                  <a:cubicBezTo>
                    <a:pt x="17" y="10"/>
                    <a:pt x="10" y="16"/>
                    <a:pt x="10" y="25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4" y="63"/>
                    <a:pt x="27" y="63"/>
                  </a:cubicBezTo>
                  <a:cubicBezTo>
                    <a:pt x="36" y="63"/>
                    <a:pt x="43" y="57"/>
                    <a:pt x="43" y="47"/>
                  </a:cubicBezTo>
                  <a:lnTo>
                    <a:pt x="43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25">
              <a:extLst>
                <a:ext uri="{FF2B5EF4-FFF2-40B4-BE49-F238E27FC236}">
                  <a16:creationId xmlns:a16="http://schemas.microsoft.com/office/drawing/2014/main" id="{C0F7B26E-BF68-431A-8490-3ED505A0E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150" y="5260976"/>
              <a:ext cx="125413" cy="230188"/>
            </a:xfrm>
            <a:custGeom>
              <a:avLst/>
              <a:gdLst>
                <a:gd name="T0" fmla="*/ 16 w 79"/>
                <a:gd name="T1" fmla="*/ 16 h 145"/>
                <a:gd name="T2" fmla="*/ 16 w 79"/>
                <a:gd name="T3" fmla="*/ 60 h 145"/>
                <a:gd name="T4" fmla="*/ 74 w 79"/>
                <a:gd name="T5" fmla="*/ 60 h 145"/>
                <a:gd name="T6" fmla="*/ 74 w 79"/>
                <a:gd name="T7" fmla="*/ 76 h 145"/>
                <a:gd name="T8" fmla="*/ 16 w 79"/>
                <a:gd name="T9" fmla="*/ 76 h 145"/>
                <a:gd name="T10" fmla="*/ 16 w 79"/>
                <a:gd name="T11" fmla="*/ 145 h 145"/>
                <a:gd name="T12" fmla="*/ 0 w 79"/>
                <a:gd name="T13" fmla="*/ 145 h 145"/>
                <a:gd name="T14" fmla="*/ 0 w 79"/>
                <a:gd name="T15" fmla="*/ 0 h 145"/>
                <a:gd name="T16" fmla="*/ 79 w 79"/>
                <a:gd name="T17" fmla="*/ 0 h 145"/>
                <a:gd name="T18" fmla="*/ 79 w 79"/>
                <a:gd name="T19" fmla="*/ 16 h 145"/>
                <a:gd name="T20" fmla="*/ 16 w 79"/>
                <a:gd name="T21" fmla="*/ 1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45">
                  <a:moveTo>
                    <a:pt x="16" y="16"/>
                  </a:moveTo>
                  <a:lnTo>
                    <a:pt x="16" y="60"/>
                  </a:lnTo>
                  <a:lnTo>
                    <a:pt x="74" y="60"/>
                  </a:lnTo>
                  <a:lnTo>
                    <a:pt x="74" y="76"/>
                  </a:lnTo>
                  <a:lnTo>
                    <a:pt x="16" y="76"/>
                  </a:lnTo>
                  <a:lnTo>
                    <a:pt x="16" y="145"/>
                  </a:lnTo>
                  <a:lnTo>
                    <a:pt x="0" y="145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16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26">
              <a:extLst>
                <a:ext uri="{FF2B5EF4-FFF2-40B4-BE49-F238E27FC236}">
                  <a16:creationId xmlns:a16="http://schemas.microsoft.com/office/drawing/2014/main" id="{A8CCC4E3-7B40-432B-9E59-6FFAD168F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900" y="5319713"/>
              <a:ext cx="128588" cy="174625"/>
            </a:xfrm>
            <a:custGeom>
              <a:avLst/>
              <a:gdLst>
                <a:gd name="T0" fmla="*/ 42 w 52"/>
                <a:gd name="T1" fmla="*/ 70 h 71"/>
                <a:gd name="T2" fmla="*/ 42 w 52"/>
                <a:gd name="T3" fmla="*/ 65 h 71"/>
                <a:gd name="T4" fmla="*/ 26 w 52"/>
                <a:gd name="T5" fmla="*/ 71 h 71"/>
                <a:gd name="T6" fmla="*/ 0 w 52"/>
                <a:gd name="T7" fmla="*/ 46 h 71"/>
                <a:gd name="T8" fmla="*/ 0 w 52"/>
                <a:gd name="T9" fmla="*/ 0 h 71"/>
                <a:gd name="T10" fmla="*/ 10 w 52"/>
                <a:gd name="T11" fmla="*/ 0 h 71"/>
                <a:gd name="T12" fmla="*/ 10 w 52"/>
                <a:gd name="T13" fmla="*/ 46 h 71"/>
                <a:gd name="T14" fmla="*/ 26 w 52"/>
                <a:gd name="T15" fmla="*/ 62 h 71"/>
                <a:gd name="T16" fmla="*/ 42 w 52"/>
                <a:gd name="T17" fmla="*/ 47 h 71"/>
                <a:gd name="T18" fmla="*/ 42 w 52"/>
                <a:gd name="T19" fmla="*/ 0 h 71"/>
                <a:gd name="T20" fmla="*/ 52 w 52"/>
                <a:gd name="T21" fmla="*/ 0 h 71"/>
                <a:gd name="T22" fmla="*/ 52 w 52"/>
                <a:gd name="T23" fmla="*/ 70 h 71"/>
                <a:gd name="T24" fmla="*/ 42 w 52"/>
                <a:gd name="T25" fmla="*/ 7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71">
                  <a:moveTo>
                    <a:pt x="42" y="70"/>
                  </a:moveTo>
                  <a:cubicBezTo>
                    <a:pt x="42" y="65"/>
                    <a:pt x="42" y="65"/>
                    <a:pt x="42" y="65"/>
                  </a:cubicBezTo>
                  <a:cubicBezTo>
                    <a:pt x="39" y="69"/>
                    <a:pt x="32" y="71"/>
                    <a:pt x="26" y="71"/>
                  </a:cubicBezTo>
                  <a:cubicBezTo>
                    <a:pt x="10" y="71"/>
                    <a:pt x="0" y="62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53"/>
                    <a:pt x="13" y="62"/>
                    <a:pt x="26" y="62"/>
                  </a:cubicBezTo>
                  <a:cubicBezTo>
                    <a:pt x="35" y="62"/>
                    <a:pt x="42" y="56"/>
                    <a:pt x="42" y="4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70"/>
                    <a:pt x="52" y="70"/>
                    <a:pt x="52" y="70"/>
                  </a:cubicBezTo>
                  <a:lnTo>
                    <a:pt x="42" y="7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727">
              <a:extLst>
                <a:ext uri="{FF2B5EF4-FFF2-40B4-BE49-F238E27FC236}">
                  <a16:creationId xmlns:a16="http://schemas.microsoft.com/office/drawing/2014/main" id="{64A30151-B3A1-4E0F-BC0F-2C8AE5525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113" y="5319713"/>
              <a:ext cx="68263" cy="171450"/>
            </a:xfrm>
            <a:custGeom>
              <a:avLst/>
              <a:gdLst>
                <a:gd name="T0" fmla="*/ 22 w 28"/>
                <a:gd name="T1" fmla="*/ 10 h 70"/>
                <a:gd name="T2" fmla="*/ 10 w 28"/>
                <a:gd name="T3" fmla="*/ 26 h 70"/>
                <a:gd name="T4" fmla="*/ 10 w 28"/>
                <a:gd name="T5" fmla="*/ 70 h 70"/>
                <a:gd name="T6" fmla="*/ 0 w 28"/>
                <a:gd name="T7" fmla="*/ 70 h 70"/>
                <a:gd name="T8" fmla="*/ 0 w 28"/>
                <a:gd name="T9" fmla="*/ 0 h 70"/>
                <a:gd name="T10" fmla="*/ 10 w 28"/>
                <a:gd name="T11" fmla="*/ 0 h 70"/>
                <a:gd name="T12" fmla="*/ 10 w 28"/>
                <a:gd name="T13" fmla="*/ 7 h 70"/>
                <a:gd name="T14" fmla="*/ 22 w 28"/>
                <a:gd name="T15" fmla="*/ 0 h 70"/>
                <a:gd name="T16" fmla="*/ 28 w 28"/>
                <a:gd name="T17" fmla="*/ 0 h 70"/>
                <a:gd name="T18" fmla="*/ 28 w 28"/>
                <a:gd name="T19" fmla="*/ 10 h 70"/>
                <a:gd name="T20" fmla="*/ 22 w 28"/>
                <a:gd name="T2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70">
                  <a:moveTo>
                    <a:pt x="22" y="10"/>
                  </a:moveTo>
                  <a:cubicBezTo>
                    <a:pt x="17" y="10"/>
                    <a:pt x="10" y="15"/>
                    <a:pt x="10" y="26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3"/>
                    <a:pt x="18" y="0"/>
                    <a:pt x="2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728">
              <a:extLst>
                <a:ext uri="{FF2B5EF4-FFF2-40B4-BE49-F238E27FC236}">
                  <a16:creationId xmlns:a16="http://schemas.microsoft.com/office/drawing/2014/main" id="{D2F8E623-D540-4CC9-81B6-31767D664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075" y="5260976"/>
              <a:ext cx="95250" cy="230188"/>
            </a:xfrm>
            <a:custGeom>
              <a:avLst/>
              <a:gdLst>
                <a:gd name="T0" fmla="*/ 0 w 39"/>
                <a:gd name="T1" fmla="*/ 24 h 94"/>
                <a:gd name="T2" fmla="*/ 13 w 39"/>
                <a:gd name="T3" fmla="*/ 24 h 94"/>
                <a:gd name="T4" fmla="*/ 13 w 39"/>
                <a:gd name="T5" fmla="*/ 0 h 94"/>
                <a:gd name="T6" fmla="*/ 23 w 39"/>
                <a:gd name="T7" fmla="*/ 0 h 94"/>
                <a:gd name="T8" fmla="*/ 23 w 39"/>
                <a:gd name="T9" fmla="*/ 24 h 94"/>
                <a:gd name="T10" fmla="*/ 39 w 39"/>
                <a:gd name="T11" fmla="*/ 24 h 94"/>
                <a:gd name="T12" fmla="*/ 39 w 39"/>
                <a:gd name="T13" fmla="*/ 34 h 94"/>
                <a:gd name="T14" fmla="*/ 23 w 39"/>
                <a:gd name="T15" fmla="*/ 34 h 94"/>
                <a:gd name="T16" fmla="*/ 23 w 39"/>
                <a:gd name="T17" fmla="*/ 77 h 94"/>
                <a:gd name="T18" fmla="*/ 31 w 39"/>
                <a:gd name="T19" fmla="*/ 84 h 94"/>
                <a:gd name="T20" fmla="*/ 39 w 39"/>
                <a:gd name="T21" fmla="*/ 84 h 94"/>
                <a:gd name="T22" fmla="*/ 39 w 39"/>
                <a:gd name="T23" fmla="*/ 94 h 94"/>
                <a:gd name="T24" fmla="*/ 30 w 39"/>
                <a:gd name="T25" fmla="*/ 94 h 94"/>
                <a:gd name="T26" fmla="*/ 13 w 39"/>
                <a:gd name="T27" fmla="*/ 76 h 94"/>
                <a:gd name="T28" fmla="*/ 13 w 39"/>
                <a:gd name="T29" fmla="*/ 34 h 94"/>
                <a:gd name="T30" fmla="*/ 0 w 39"/>
                <a:gd name="T31" fmla="*/ 34 h 94"/>
                <a:gd name="T32" fmla="*/ 0 w 39"/>
                <a:gd name="T33" fmla="*/ 2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94">
                  <a:moveTo>
                    <a:pt x="0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82"/>
                    <a:pt x="27" y="84"/>
                    <a:pt x="31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21" y="94"/>
                    <a:pt x="13" y="89"/>
                    <a:pt x="13" y="76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29">
              <a:extLst>
                <a:ext uri="{FF2B5EF4-FFF2-40B4-BE49-F238E27FC236}">
                  <a16:creationId xmlns:a16="http://schemas.microsoft.com/office/drawing/2014/main" id="{91D6D74F-2BB2-455B-BF02-5EFC6E543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838" y="5260976"/>
              <a:ext cx="125413" cy="230188"/>
            </a:xfrm>
            <a:custGeom>
              <a:avLst/>
              <a:gdLst>
                <a:gd name="T0" fmla="*/ 41 w 51"/>
                <a:gd name="T1" fmla="*/ 94 h 94"/>
                <a:gd name="T2" fmla="*/ 41 w 51"/>
                <a:gd name="T3" fmla="*/ 48 h 94"/>
                <a:gd name="T4" fmla="*/ 27 w 51"/>
                <a:gd name="T5" fmla="*/ 33 h 94"/>
                <a:gd name="T6" fmla="*/ 10 w 51"/>
                <a:gd name="T7" fmla="*/ 48 h 94"/>
                <a:gd name="T8" fmla="*/ 10 w 51"/>
                <a:gd name="T9" fmla="*/ 94 h 94"/>
                <a:gd name="T10" fmla="*/ 0 w 51"/>
                <a:gd name="T11" fmla="*/ 94 h 94"/>
                <a:gd name="T12" fmla="*/ 0 w 51"/>
                <a:gd name="T13" fmla="*/ 0 h 94"/>
                <a:gd name="T14" fmla="*/ 10 w 51"/>
                <a:gd name="T15" fmla="*/ 0 h 94"/>
                <a:gd name="T16" fmla="*/ 10 w 51"/>
                <a:gd name="T17" fmla="*/ 31 h 94"/>
                <a:gd name="T18" fmla="*/ 27 w 51"/>
                <a:gd name="T19" fmla="*/ 23 h 94"/>
                <a:gd name="T20" fmla="*/ 51 w 51"/>
                <a:gd name="T21" fmla="*/ 48 h 94"/>
                <a:gd name="T22" fmla="*/ 51 w 51"/>
                <a:gd name="T23" fmla="*/ 94 h 94"/>
                <a:gd name="T24" fmla="*/ 41 w 51"/>
                <a:gd name="T2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94">
                  <a:moveTo>
                    <a:pt x="41" y="94"/>
                  </a:moveTo>
                  <a:cubicBezTo>
                    <a:pt x="41" y="48"/>
                    <a:pt x="41" y="48"/>
                    <a:pt x="41" y="48"/>
                  </a:cubicBezTo>
                  <a:cubicBezTo>
                    <a:pt x="41" y="42"/>
                    <a:pt x="40" y="33"/>
                    <a:pt x="27" y="33"/>
                  </a:cubicBezTo>
                  <a:cubicBezTo>
                    <a:pt x="18" y="33"/>
                    <a:pt x="10" y="39"/>
                    <a:pt x="10" y="48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6"/>
                    <a:pt x="21" y="23"/>
                    <a:pt x="27" y="23"/>
                  </a:cubicBezTo>
                  <a:cubicBezTo>
                    <a:pt x="43" y="23"/>
                    <a:pt x="51" y="33"/>
                    <a:pt x="51" y="48"/>
                  </a:cubicBezTo>
                  <a:cubicBezTo>
                    <a:pt x="51" y="94"/>
                    <a:pt x="51" y="94"/>
                    <a:pt x="51" y="94"/>
                  </a:cubicBezTo>
                  <a:lnTo>
                    <a:pt x="41" y="94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730">
              <a:extLst>
                <a:ext uri="{FF2B5EF4-FFF2-40B4-BE49-F238E27FC236}">
                  <a16:creationId xmlns:a16="http://schemas.microsoft.com/office/drawing/2014/main" id="{92B5C4FE-71F4-400B-92EA-FDB37BDDBB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6700" y="5318126"/>
              <a:ext cx="127000" cy="176213"/>
            </a:xfrm>
            <a:custGeom>
              <a:avLst/>
              <a:gdLst>
                <a:gd name="T0" fmla="*/ 52 w 52"/>
                <a:gd name="T1" fmla="*/ 39 h 72"/>
                <a:gd name="T2" fmla="*/ 10 w 52"/>
                <a:gd name="T3" fmla="*/ 39 h 72"/>
                <a:gd name="T4" fmla="*/ 10 w 52"/>
                <a:gd name="T5" fmla="*/ 47 h 72"/>
                <a:gd name="T6" fmla="*/ 26 w 52"/>
                <a:gd name="T7" fmla="*/ 63 h 72"/>
                <a:gd name="T8" fmla="*/ 42 w 52"/>
                <a:gd name="T9" fmla="*/ 48 h 72"/>
                <a:gd name="T10" fmla="*/ 52 w 52"/>
                <a:gd name="T11" fmla="*/ 48 h 72"/>
                <a:gd name="T12" fmla="*/ 26 w 52"/>
                <a:gd name="T13" fmla="*/ 72 h 72"/>
                <a:gd name="T14" fmla="*/ 0 w 52"/>
                <a:gd name="T15" fmla="*/ 47 h 72"/>
                <a:gd name="T16" fmla="*/ 0 w 52"/>
                <a:gd name="T17" fmla="*/ 25 h 72"/>
                <a:gd name="T18" fmla="*/ 26 w 52"/>
                <a:gd name="T19" fmla="*/ 0 h 72"/>
                <a:gd name="T20" fmla="*/ 52 w 52"/>
                <a:gd name="T21" fmla="*/ 25 h 72"/>
                <a:gd name="T22" fmla="*/ 52 w 52"/>
                <a:gd name="T23" fmla="*/ 39 h 72"/>
                <a:gd name="T24" fmla="*/ 42 w 52"/>
                <a:gd name="T25" fmla="*/ 25 h 72"/>
                <a:gd name="T26" fmla="*/ 26 w 52"/>
                <a:gd name="T27" fmla="*/ 10 h 72"/>
                <a:gd name="T28" fmla="*/ 10 w 52"/>
                <a:gd name="T29" fmla="*/ 25 h 72"/>
                <a:gd name="T30" fmla="*/ 10 w 52"/>
                <a:gd name="T31" fmla="*/ 30 h 72"/>
                <a:gd name="T32" fmla="*/ 42 w 52"/>
                <a:gd name="T33" fmla="*/ 30 h 72"/>
                <a:gd name="T34" fmla="*/ 42 w 52"/>
                <a:gd name="T35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72">
                  <a:moveTo>
                    <a:pt x="52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54"/>
                    <a:pt x="14" y="63"/>
                    <a:pt x="26" y="63"/>
                  </a:cubicBezTo>
                  <a:cubicBezTo>
                    <a:pt x="35" y="63"/>
                    <a:pt x="41" y="57"/>
                    <a:pt x="4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63"/>
                    <a:pt x="41" y="72"/>
                    <a:pt x="26" y="72"/>
                  </a:cubicBezTo>
                  <a:cubicBezTo>
                    <a:pt x="11" y="72"/>
                    <a:pt x="0" y="63"/>
                    <a:pt x="0" y="4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6" y="0"/>
                  </a:cubicBezTo>
                  <a:cubicBezTo>
                    <a:pt x="42" y="0"/>
                    <a:pt x="52" y="10"/>
                    <a:pt x="52" y="25"/>
                  </a:cubicBezTo>
                  <a:lnTo>
                    <a:pt x="52" y="39"/>
                  </a:lnTo>
                  <a:close/>
                  <a:moveTo>
                    <a:pt x="42" y="25"/>
                  </a:moveTo>
                  <a:cubicBezTo>
                    <a:pt x="42" y="18"/>
                    <a:pt x="39" y="10"/>
                    <a:pt x="26" y="10"/>
                  </a:cubicBezTo>
                  <a:cubicBezTo>
                    <a:pt x="16" y="10"/>
                    <a:pt x="10" y="16"/>
                    <a:pt x="10" y="25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2" y="30"/>
                    <a:pt x="42" y="30"/>
                    <a:pt x="42" y="30"/>
                  </a:cubicBezTo>
                  <a:lnTo>
                    <a:pt x="42" y="25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31">
              <a:extLst>
                <a:ext uri="{FF2B5EF4-FFF2-40B4-BE49-F238E27FC236}">
                  <a16:creationId xmlns:a16="http://schemas.microsoft.com/office/drawing/2014/main" id="{EC14DBA7-F731-4EA1-AFC9-3BA6A0049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319713"/>
              <a:ext cx="68263" cy="171450"/>
            </a:xfrm>
            <a:custGeom>
              <a:avLst/>
              <a:gdLst>
                <a:gd name="T0" fmla="*/ 22 w 28"/>
                <a:gd name="T1" fmla="*/ 10 h 70"/>
                <a:gd name="T2" fmla="*/ 10 w 28"/>
                <a:gd name="T3" fmla="*/ 26 h 70"/>
                <a:gd name="T4" fmla="*/ 10 w 28"/>
                <a:gd name="T5" fmla="*/ 70 h 70"/>
                <a:gd name="T6" fmla="*/ 0 w 28"/>
                <a:gd name="T7" fmla="*/ 70 h 70"/>
                <a:gd name="T8" fmla="*/ 0 w 28"/>
                <a:gd name="T9" fmla="*/ 0 h 70"/>
                <a:gd name="T10" fmla="*/ 10 w 28"/>
                <a:gd name="T11" fmla="*/ 0 h 70"/>
                <a:gd name="T12" fmla="*/ 10 w 28"/>
                <a:gd name="T13" fmla="*/ 7 h 70"/>
                <a:gd name="T14" fmla="*/ 22 w 28"/>
                <a:gd name="T15" fmla="*/ 0 h 70"/>
                <a:gd name="T16" fmla="*/ 28 w 28"/>
                <a:gd name="T17" fmla="*/ 0 h 70"/>
                <a:gd name="T18" fmla="*/ 28 w 28"/>
                <a:gd name="T19" fmla="*/ 10 h 70"/>
                <a:gd name="T20" fmla="*/ 22 w 28"/>
                <a:gd name="T2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70">
                  <a:moveTo>
                    <a:pt x="22" y="10"/>
                  </a:moveTo>
                  <a:cubicBezTo>
                    <a:pt x="17" y="10"/>
                    <a:pt x="10" y="15"/>
                    <a:pt x="10" y="26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3"/>
                    <a:pt x="18" y="0"/>
                    <a:pt x="2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AAFE88A-BF10-45E3-9009-DA4065AB0120}"/>
              </a:ext>
            </a:extLst>
          </p:cNvPr>
          <p:cNvCxnSpPr>
            <a:cxnSpLocks/>
          </p:cNvCxnSpPr>
          <p:nvPr/>
        </p:nvCxnSpPr>
        <p:spPr>
          <a:xfrm flipH="1">
            <a:off x="2033397" y="2333625"/>
            <a:ext cx="80744" cy="198755"/>
          </a:xfrm>
          <a:prstGeom prst="line">
            <a:avLst/>
          </a:prstGeom>
          <a:ln w="9525">
            <a:solidFill>
              <a:srgbClr val="71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2307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db01b77b-1602-48ac-bb4e-6851b02c09fb&quot;,&quot;Name&quot;:&quot;海康威视&quot;,&quot;Kind&quot;:&quot;Custom&quot;,&quot;OldGuidesSetting&quot;:{&quot;HeaderHeight&quot;:10.0,&quot;FooterHeight&quot;:10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海康威视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000F"/>
      </a:accent1>
      <a:accent2>
        <a:srgbClr val="717171"/>
      </a:accent2>
      <a:accent3>
        <a:srgbClr val="A5A5A5"/>
      </a:accent3>
      <a:accent4>
        <a:srgbClr val="A9A9A9"/>
      </a:accent4>
      <a:accent5>
        <a:srgbClr val="C6C6C6"/>
      </a:accent5>
      <a:accent6>
        <a:srgbClr val="E2E2E2"/>
      </a:accent6>
      <a:hlink>
        <a:srgbClr val="0077C8"/>
      </a:hlink>
      <a:folHlink>
        <a:srgbClr val="717171"/>
      </a:folHlink>
    </a:clrScheme>
    <a:fontScheme name="标准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7000F"/>
    </a:accent1>
    <a:accent2>
      <a:srgbClr val="717171"/>
    </a:accent2>
    <a:accent3>
      <a:srgbClr val="A5A5A5"/>
    </a:accent3>
    <a:accent4>
      <a:srgbClr val="A9A9A9"/>
    </a:accent4>
    <a:accent5>
      <a:srgbClr val="C6C6C6"/>
    </a:accent5>
    <a:accent6>
      <a:srgbClr val="E2E2E2"/>
    </a:accent6>
    <a:hlink>
      <a:srgbClr val="0077C8"/>
    </a:hlink>
    <a:folHlink>
      <a:srgbClr val="71717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8998</TotalTime>
  <Words>235</Words>
  <Application>Microsoft Office PowerPoint</Application>
  <PresentationFormat>宽屏</PresentationFormat>
  <Paragraphs>47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微软雅黑</vt:lpstr>
      <vt:lpstr>Arial</vt:lpstr>
      <vt:lpstr>海康威视</vt:lpstr>
      <vt:lpstr>쓰레기 투기장</vt:lpstr>
      <vt:lpstr>래퍼런스 소개</vt:lpstr>
      <vt:lpstr>래퍼런스 소개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deng</dc:creator>
  <cp:lastModifiedBy>Whitby.Piao</cp:lastModifiedBy>
  <cp:revision>356</cp:revision>
  <dcterms:created xsi:type="dcterms:W3CDTF">2021-04-08T02:04:50Z</dcterms:created>
  <dcterms:modified xsi:type="dcterms:W3CDTF">2023-12-24T08:26:54Z</dcterms:modified>
</cp:coreProperties>
</file>