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1748" r:id="rId2"/>
  </p:sldIdLst>
  <p:sldSz cx="12192000" cy="6858000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4065" userDrawn="1">
          <p15:clr>
            <a:srgbClr val="A4A3A4"/>
          </p15:clr>
        </p15:guide>
        <p15:guide id="4" orient="horz" pos="504" userDrawn="1">
          <p15:clr>
            <a:srgbClr val="A4A3A4"/>
          </p15:clr>
        </p15:guide>
        <p15:guide id="5" orient="horz" pos="3997" userDrawn="1">
          <p15:clr>
            <a:srgbClr val="A4A3A4"/>
          </p15:clr>
        </p15:guide>
        <p15:guide id="6" orient="horz" pos="392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blin Huang" initials="GH" lastIdx="4" clrIdx="0">
    <p:extLst>
      <p:ext uri="{19B8F6BF-5375-455C-9EA6-DF929625EA0E}">
        <p15:presenceInfo xmlns:p15="http://schemas.microsoft.com/office/powerpoint/2012/main" userId="Goblin Hu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000F"/>
    <a:srgbClr val="727171"/>
    <a:srgbClr val="717171"/>
    <a:srgbClr val="8C8B8C"/>
    <a:srgbClr val="595959"/>
    <a:srgbClr val="FFFFFF"/>
    <a:srgbClr val="E2E2E2"/>
    <a:srgbClr val="A9A9A9"/>
    <a:srgbClr val="C6C6C6"/>
    <a:srgbClr val="AAA9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8" autoAdjust="0"/>
    <p:restoredTop sz="94717" autoAdjust="0"/>
  </p:normalViewPr>
  <p:slideViewPr>
    <p:cSldViewPr snapToGrid="0">
      <p:cViewPr varScale="1">
        <p:scale>
          <a:sx n="109" d="100"/>
          <a:sy n="109" d="100"/>
        </p:scale>
        <p:origin x="1068" y="78"/>
      </p:cViewPr>
      <p:guideLst>
        <p:guide pos="416"/>
        <p:guide pos="7256"/>
        <p:guide orient="horz" pos="4065"/>
        <p:guide orient="horz" pos="504"/>
        <p:guide orient="horz" pos="3997"/>
        <p:guide orient="horz" pos="39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4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tags" Target="tags/tag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E732A-CD46-4F2B-AECD-8E8B1A877803}" type="datetimeFigureOut">
              <a:rPr lang="zh-CN" altLang="en-US" smtClean="0"/>
              <a:t>2024/7/20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0F7BE-16CD-4F2A-A360-0B281A81F7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424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7DEEBD-850E-4CE3-8F4A-CA852803485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2936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F739C015-58DB-4C99-A24D-A02D56F4D7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0" b="23680"/>
          <a:stretch/>
        </p:blipFill>
        <p:spPr>
          <a:xfrm>
            <a:off x="0" y="2101434"/>
            <a:ext cx="10737448" cy="4652463"/>
          </a:xfrm>
          <a:prstGeom prst="rect">
            <a:avLst/>
          </a:prstGeom>
        </p:spPr>
      </p:pic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3BD35E0B-D0D6-4D91-BFF7-B2169F3CA2BC}"/>
              </a:ext>
            </a:extLst>
          </p:cNvPr>
          <p:cNvSpPr/>
          <p:nvPr userDrawn="1"/>
        </p:nvSpPr>
        <p:spPr>
          <a:xfrm>
            <a:off x="5744120" y="1"/>
            <a:ext cx="6447881" cy="6858001"/>
          </a:xfrm>
          <a:custGeom>
            <a:avLst/>
            <a:gdLst>
              <a:gd name="connsiteX0" fmla="*/ 1392437 w 6447881"/>
              <a:gd name="connsiteY0" fmla="*/ 0 h 6858001"/>
              <a:gd name="connsiteX1" fmla="*/ 6447881 w 6447881"/>
              <a:gd name="connsiteY1" fmla="*/ 0 h 6858001"/>
              <a:gd name="connsiteX2" fmla="*/ 6447881 w 6447881"/>
              <a:gd name="connsiteY2" fmla="*/ 6858001 h 6858001"/>
              <a:gd name="connsiteX3" fmla="*/ 1392438 w 6447881"/>
              <a:gd name="connsiteY3" fmla="*/ 6858001 h 6858001"/>
              <a:gd name="connsiteX4" fmla="*/ 1278782 w 6447881"/>
              <a:gd name="connsiteY4" fmla="*/ 6738792 h 6858001"/>
              <a:gd name="connsiteX5" fmla="*/ 0 w 6447881"/>
              <a:gd name="connsiteY5" fmla="*/ 3429000 h 6858001"/>
              <a:gd name="connsiteX6" fmla="*/ 1278782 w 6447881"/>
              <a:gd name="connsiteY6" fmla="*/ 119209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47881" h="6858001">
                <a:moveTo>
                  <a:pt x="1392437" y="0"/>
                </a:moveTo>
                <a:lnTo>
                  <a:pt x="6447881" y="0"/>
                </a:lnTo>
                <a:lnTo>
                  <a:pt x="6447881" y="6858001"/>
                </a:lnTo>
                <a:lnTo>
                  <a:pt x="1392438" y="6858001"/>
                </a:lnTo>
                <a:lnTo>
                  <a:pt x="1278782" y="6738792"/>
                </a:lnTo>
                <a:cubicBezTo>
                  <a:pt x="484253" y="5864615"/>
                  <a:pt x="0" y="4703360"/>
                  <a:pt x="0" y="3429000"/>
                </a:cubicBezTo>
                <a:cubicBezTo>
                  <a:pt x="0" y="2154641"/>
                  <a:pt x="484253" y="993385"/>
                  <a:pt x="1278782" y="119209"/>
                </a:cubicBezTo>
                <a:close/>
              </a:path>
            </a:pathLst>
          </a:custGeom>
          <a:solidFill>
            <a:srgbClr val="D70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71B2315-46E2-4279-BB17-8A4997B771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0" t="1021" r="18116" b="527"/>
          <a:stretch>
            <a:fillRect/>
          </a:stretch>
        </p:blipFill>
        <p:spPr>
          <a:xfrm>
            <a:off x="5925639" y="1"/>
            <a:ext cx="6266363" cy="6858000"/>
          </a:xfrm>
          <a:custGeom>
            <a:avLst/>
            <a:gdLst>
              <a:gd name="connsiteX0" fmla="*/ 1468957 w 6266363"/>
              <a:gd name="connsiteY0" fmla="*/ 0 h 6858000"/>
              <a:gd name="connsiteX1" fmla="*/ 6266363 w 6266363"/>
              <a:gd name="connsiteY1" fmla="*/ 0 h 6858000"/>
              <a:gd name="connsiteX2" fmla="*/ 6266363 w 6266363"/>
              <a:gd name="connsiteY2" fmla="*/ 6858000 h 6858000"/>
              <a:gd name="connsiteX3" fmla="*/ 1468959 w 6266363"/>
              <a:gd name="connsiteY3" fmla="*/ 6858000 h 6858000"/>
              <a:gd name="connsiteX4" fmla="*/ 1388608 w 6266363"/>
              <a:gd name="connsiteY4" fmla="*/ 6781394 h 6858000"/>
              <a:gd name="connsiteX5" fmla="*/ 0 w 6266363"/>
              <a:gd name="connsiteY5" fmla="*/ 3429000 h 6858000"/>
              <a:gd name="connsiteX6" fmla="*/ 1388608 w 6266363"/>
              <a:gd name="connsiteY6" fmla="*/ 7660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66363" h="6858000">
                <a:moveTo>
                  <a:pt x="1468957" y="0"/>
                </a:moveTo>
                <a:lnTo>
                  <a:pt x="6266363" y="0"/>
                </a:lnTo>
                <a:lnTo>
                  <a:pt x="6266363" y="6858000"/>
                </a:lnTo>
                <a:lnTo>
                  <a:pt x="1468959" y="6858000"/>
                </a:lnTo>
                <a:lnTo>
                  <a:pt x="1388608" y="6781394"/>
                </a:lnTo>
                <a:cubicBezTo>
                  <a:pt x="530655" y="5923442"/>
                  <a:pt x="0" y="4738192"/>
                  <a:pt x="0" y="3429000"/>
                </a:cubicBezTo>
                <a:cubicBezTo>
                  <a:pt x="0" y="2119809"/>
                  <a:pt x="530656" y="934558"/>
                  <a:pt x="1388608" y="76606"/>
                </a:cubicBezTo>
                <a:close/>
              </a:path>
            </a:pathLst>
          </a:cu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005DD2FE-86F0-4FA9-A588-AEE610B920DB}"/>
              </a:ext>
            </a:extLst>
          </p:cNvPr>
          <p:cNvGrpSpPr/>
          <p:nvPr userDrawn="1"/>
        </p:nvGrpSpPr>
        <p:grpSpPr>
          <a:xfrm>
            <a:off x="5457993" y="-1617552"/>
            <a:ext cx="10093104" cy="10093104"/>
            <a:chOff x="5372265" y="-1617552"/>
            <a:chExt cx="10093104" cy="10093104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E84C4B43-6143-4C5E-8C79-62C1C222B0F6}"/>
                </a:ext>
              </a:extLst>
            </p:cNvPr>
            <p:cNvSpPr/>
            <p:nvPr/>
          </p:nvSpPr>
          <p:spPr>
            <a:xfrm>
              <a:off x="5399580" y="2275565"/>
              <a:ext cx="183600" cy="183600"/>
            </a:xfrm>
            <a:prstGeom prst="ellipse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弧形 11">
              <a:extLst>
                <a:ext uri="{FF2B5EF4-FFF2-40B4-BE49-F238E27FC236}">
                  <a16:creationId xmlns:a16="http://schemas.microsoft.com/office/drawing/2014/main" id="{F58797B0-813D-43F9-B534-7B5CEAB05266}"/>
                </a:ext>
              </a:extLst>
            </p:cNvPr>
            <p:cNvSpPr/>
            <p:nvPr/>
          </p:nvSpPr>
          <p:spPr>
            <a:xfrm rot="19355239">
              <a:off x="5372265" y="-1617552"/>
              <a:ext cx="10093104" cy="10093104"/>
            </a:xfrm>
            <a:prstGeom prst="arc">
              <a:avLst>
                <a:gd name="adj1" fmla="val 10480822"/>
                <a:gd name="adj2" fmla="val 13388850"/>
              </a:avLst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弧形 12">
              <a:extLst>
                <a:ext uri="{FF2B5EF4-FFF2-40B4-BE49-F238E27FC236}">
                  <a16:creationId xmlns:a16="http://schemas.microsoft.com/office/drawing/2014/main" id="{941554DA-8954-415C-8E94-11D50B739160}"/>
                </a:ext>
              </a:extLst>
            </p:cNvPr>
            <p:cNvSpPr/>
            <p:nvPr/>
          </p:nvSpPr>
          <p:spPr>
            <a:xfrm rot="3378363">
              <a:off x="5372265" y="-1617552"/>
              <a:ext cx="10093104" cy="10093104"/>
            </a:xfrm>
            <a:prstGeom prst="arc">
              <a:avLst>
                <a:gd name="adj1" fmla="val 8216217"/>
                <a:gd name="adj2" fmla="val 10007891"/>
              </a:avLst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A43C21F7-19D9-445F-98D8-30F1F8E70FF1}"/>
              </a:ext>
            </a:extLst>
          </p:cNvPr>
          <p:cNvSpPr/>
          <p:nvPr userDrawn="1"/>
        </p:nvSpPr>
        <p:spPr>
          <a:xfrm rot="2640108">
            <a:off x="-718179" y="5229514"/>
            <a:ext cx="1783615" cy="1503488"/>
          </a:xfrm>
          <a:custGeom>
            <a:avLst/>
            <a:gdLst>
              <a:gd name="connsiteX0" fmla="*/ 0 w 1783615"/>
              <a:gd name="connsiteY0" fmla="*/ 79226 h 1503488"/>
              <a:gd name="connsiteX1" fmla="*/ 116190 w 1783615"/>
              <a:gd name="connsiteY1" fmla="*/ 40704 h 1503488"/>
              <a:gd name="connsiteX2" fmla="*/ 1406613 w 1783615"/>
              <a:gd name="connsiteY2" fmla="*/ 395244 h 1503488"/>
              <a:gd name="connsiteX3" fmla="*/ 1758984 w 1783615"/>
              <a:gd name="connsiteY3" fmla="*/ 994118 h 1503488"/>
              <a:gd name="connsiteX4" fmla="*/ 1783615 w 1783615"/>
              <a:gd name="connsiteY4" fmla="*/ 1109331 h 1503488"/>
              <a:gd name="connsiteX5" fmla="*/ 1375480 w 1783615"/>
              <a:gd name="connsiteY5" fmla="*/ 1503488 h 1503488"/>
              <a:gd name="connsiteX6" fmla="*/ 1350967 w 1783615"/>
              <a:gd name="connsiteY6" fmla="*/ 1478106 h 1503488"/>
              <a:gd name="connsiteX7" fmla="*/ 1356484 w 1783615"/>
              <a:gd name="connsiteY7" fmla="*/ 1444589 h 1503488"/>
              <a:gd name="connsiteX8" fmla="*/ 1089908 w 1783615"/>
              <a:gd name="connsiteY8" fmla="*/ 714601 h 1503488"/>
              <a:gd name="connsiteX9" fmla="*/ 490738 w 1783615"/>
              <a:gd name="connsiteY9" fmla="*/ 450844 h 1503488"/>
              <a:gd name="connsiteX10" fmla="*/ 361954 w 1783615"/>
              <a:gd name="connsiteY10" fmla="*/ 454017 h 150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3615" h="1503488">
                <a:moveTo>
                  <a:pt x="0" y="79226"/>
                </a:moveTo>
                <a:lnTo>
                  <a:pt x="116190" y="40704"/>
                </a:lnTo>
                <a:cubicBezTo>
                  <a:pt x="573845" y="-73853"/>
                  <a:pt x="1064745" y="56216"/>
                  <a:pt x="1406613" y="395244"/>
                </a:cubicBezTo>
                <a:cubicBezTo>
                  <a:pt x="1577547" y="564759"/>
                  <a:pt x="1696553" y="771966"/>
                  <a:pt x="1758984" y="994118"/>
                </a:cubicBezTo>
                <a:lnTo>
                  <a:pt x="1783615" y="1109331"/>
                </a:lnTo>
                <a:lnTo>
                  <a:pt x="1375480" y="1503488"/>
                </a:lnTo>
                <a:lnTo>
                  <a:pt x="1350967" y="1478106"/>
                </a:lnTo>
                <a:lnTo>
                  <a:pt x="1356484" y="1444589"/>
                </a:lnTo>
                <a:cubicBezTo>
                  <a:pt x="1380332" y="1178229"/>
                  <a:pt x="1286244" y="909306"/>
                  <a:pt x="1089908" y="714601"/>
                </a:cubicBezTo>
                <a:cubicBezTo>
                  <a:pt x="926295" y="552347"/>
                  <a:pt x="711736" y="461525"/>
                  <a:pt x="490738" y="450844"/>
                </a:cubicBezTo>
                <a:lnTo>
                  <a:pt x="361954" y="454017"/>
                </a:lnTo>
                <a:close/>
              </a:path>
            </a:pathLst>
          </a:custGeom>
          <a:solidFill>
            <a:srgbClr val="727171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F21C6B5-FBE3-48AF-874E-A7EBFC48313D}"/>
              </a:ext>
            </a:extLst>
          </p:cNvPr>
          <p:cNvGrpSpPr/>
          <p:nvPr userDrawn="1"/>
        </p:nvGrpSpPr>
        <p:grpSpPr>
          <a:xfrm rot="9328605">
            <a:off x="-2953853" y="4081333"/>
            <a:ext cx="4251748" cy="4248277"/>
            <a:chOff x="5364020" y="-1617552"/>
            <a:chExt cx="10101349" cy="10093104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DD608F73-185E-4230-83C4-21DD1437D4E1}"/>
                </a:ext>
              </a:extLst>
            </p:cNvPr>
            <p:cNvSpPr/>
            <p:nvPr/>
          </p:nvSpPr>
          <p:spPr>
            <a:xfrm>
              <a:off x="5364020" y="2270485"/>
              <a:ext cx="243840" cy="243840"/>
            </a:xfrm>
            <a:prstGeom prst="ellipse">
              <a:avLst/>
            </a:prstGeom>
            <a:gradFill>
              <a:gsLst>
                <a:gs pos="0">
                  <a:srgbClr val="FD863D">
                    <a:alpha val="11000"/>
                  </a:srgbClr>
                </a:gs>
                <a:gs pos="100000">
                  <a:srgbClr val="F92864">
                    <a:alpha val="22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弧形 20">
              <a:extLst>
                <a:ext uri="{FF2B5EF4-FFF2-40B4-BE49-F238E27FC236}">
                  <a16:creationId xmlns:a16="http://schemas.microsoft.com/office/drawing/2014/main" id="{27C47DE8-3F23-4F3B-99CC-A703AAEA6497}"/>
                </a:ext>
              </a:extLst>
            </p:cNvPr>
            <p:cNvSpPr/>
            <p:nvPr/>
          </p:nvSpPr>
          <p:spPr>
            <a:xfrm rot="19355239">
              <a:off x="5372265" y="-1617552"/>
              <a:ext cx="10093104" cy="10093104"/>
            </a:xfrm>
            <a:prstGeom prst="arc">
              <a:avLst>
                <a:gd name="adj1" fmla="val 10480822"/>
                <a:gd name="adj2" fmla="val 13388850"/>
              </a:avLst>
            </a:prstGeom>
            <a:ln w="12700">
              <a:solidFill>
                <a:srgbClr val="727171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弧形 21">
              <a:extLst>
                <a:ext uri="{FF2B5EF4-FFF2-40B4-BE49-F238E27FC236}">
                  <a16:creationId xmlns:a16="http://schemas.microsoft.com/office/drawing/2014/main" id="{CC28DE55-39D7-4EC1-98D6-FE9D7A16AF23}"/>
                </a:ext>
              </a:extLst>
            </p:cNvPr>
            <p:cNvSpPr/>
            <p:nvPr/>
          </p:nvSpPr>
          <p:spPr>
            <a:xfrm rot="3378363">
              <a:off x="5372265" y="-1617552"/>
              <a:ext cx="10093104" cy="10093104"/>
            </a:xfrm>
            <a:prstGeom prst="arc">
              <a:avLst>
                <a:gd name="adj1" fmla="val 8216217"/>
                <a:gd name="adj2" fmla="val 10007891"/>
              </a:avLst>
            </a:prstGeom>
            <a:ln w="12700">
              <a:solidFill>
                <a:srgbClr val="727171">
                  <a:alpha val="2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">
            <a:extLst>
              <a:ext uri="{FF2B5EF4-FFF2-40B4-BE49-F238E27FC236}">
                <a16:creationId xmlns:a16="http://schemas.microsoft.com/office/drawing/2014/main" id="{31EE5321-A12F-4375-855B-3FBF52465766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87070" y="3433989"/>
            <a:ext cx="1176793" cy="225427"/>
            <a:chOff x="7013933" y="1175360"/>
            <a:chExt cx="908745" cy="172255"/>
          </a:xfrm>
        </p:grpSpPr>
        <p:grpSp>
          <p:nvGrpSpPr>
            <p:cNvPr id="24" name="组合 116">
              <a:extLst>
                <a:ext uri="{FF2B5EF4-FFF2-40B4-BE49-F238E27FC236}">
                  <a16:creationId xmlns:a16="http://schemas.microsoft.com/office/drawing/2014/main" id="{58196B4E-11C6-41A4-923F-1AE8013D9B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07971" y="1175360"/>
              <a:ext cx="170400" cy="172254"/>
              <a:chOff x="6859759" y="1135407"/>
              <a:chExt cx="228134" cy="230616"/>
            </a:xfrm>
          </p:grpSpPr>
          <p:sp>
            <p:nvSpPr>
              <p:cNvPr id="35" name="Oval 83">
                <a:extLst>
                  <a:ext uri="{FF2B5EF4-FFF2-40B4-BE49-F238E27FC236}">
                    <a16:creationId xmlns:a16="http://schemas.microsoft.com/office/drawing/2014/main" id="{1BD20172-B8F1-42F7-A12E-2E287E1D36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59759" y="1135407"/>
                <a:ext cx="228134" cy="230616"/>
              </a:xfrm>
              <a:prstGeom prst="ellipse">
                <a:avLst/>
              </a:prstGeom>
              <a:solidFill>
                <a:srgbClr val="7271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Freeform 85">
                <a:extLst>
                  <a:ext uri="{FF2B5EF4-FFF2-40B4-BE49-F238E27FC236}">
                    <a16:creationId xmlns:a16="http://schemas.microsoft.com/office/drawing/2014/main" id="{B73E6565-9B89-435A-B9C2-DCDB5C6D412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35426" y="1195489"/>
                <a:ext cx="79899" cy="124388"/>
              </a:xfrm>
              <a:custGeom>
                <a:avLst/>
                <a:gdLst>
                  <a:gd name="T0" fmla="*/ 2147483647 w 9"/>
                  <a:gd name="T1" fmla="*/ 2147483647 h 14"/>
                  <a:gd name="T2" fmla="*/ 2147483647 w 9"/>
                  <a:gd name="T3" fmla="*/ 0 h 14"/>
                  <a:gd name="T4" fmla="*/ 2147483647 w 9"/>
                  <a:gd name="T5" fmla="*/ 0 h 14"/>
                  <a:gd name="T6" fmla="*/ 0 w 9"/>
                  <a:gd name="T7" fmla="*/ 2147483647 h 14"/>
                  <a:gd name="T8" fmla="*/ 2147483647 w 9"/>
                  <a:gd name="T9" fmla="*/ 2147483647 h 14"/>
                  <a:gd name="T10" fmla="*/ 2147483647 w 9"/>
                  <a:gd name="T11" fmla="*/ 2147483647 h 14"/>
                  <a:gd name="T12" fmla="*/ 2147483647 w 9"/>
                  <a:gd name="T13" fmla="*/ 2147483647 h 14"/>
                  <a:gd name="T14" fmla="*/ 2147483647 w 9"/>
                  <a:gd name="T15" fmla="*/ 2147483647 h 14"/>
                  <a:gd name="T16" fmla="*/ 2147483647 w 9"/>
                  <a:gd name="T17" fmla="*/ 2147483647 h 14"/>
                  <a:gd name="T18" fmla="*/ 2147483647 w 9"/>
                  <a:gd name="T19" fmla="*/ 2147483647 h 14"/>
                  <a:gd name="T20" fmla="*/ 2147483647 w 9"/>
                  <a:gd name="T21" fmla="*/ 2147483647 h 14"/>
                  <a:gd name="T22" fmla="*/ 2147483647 w 9"/>
                  <a:gd name="T23" fmla="*/ 2147483647 h 14"/>
                  <a:gd name="T24" fmla="*/ 2147483647 w 9"/>
                  <a:gd name="T25" fmla="*/ 2147483647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" h="14">
                    <a:moveTo>
                      <a:pt x="9" y="5"/>
                    </a:moveTo>
                    <a:cubicBezTo>
                      <a:pt x="9" y="2"/>
                      <a:pt x="7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5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9" y="8"/>
                      <a:pt x="9" y="5"/>
                    </a:cubicBezTo>
                    <a:close/>
                    <a:moveTo>
                      <a:pt x="3" y="4"/>
                    </a:moveTo>
                    <a:cubicBezTo>
                      <a:pt x="3" y="3"/>
                      <a:pt x="4" y="2"/>
                      <a:pt x="5" y="2"/>
                    </a:cubicBezTo>
                    <a:cubicBezTo>
                      <a:pt x="6" y="2"/>
                      <a:pt x="7" y="3"/>
                      <a:pt x="7" y="4"/>
                    </a:cubicBezTo>
                    <a:cubicBezTo>
                      <a:pt x="7" y="5"/>
                      <a:pt x="6" y="6"/>
                      <a:pt x="5" y="6"/>
                    </a:cubicBezTo>
                    <a:cubicBezTo>
                      <a:pt x="4" y="6"/>
                      <a:pt x="3" y="5"/>
                      <a:pt x="3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5" name="组合 118">
              <a:extLst>
                <a:ext uri="{FF2B5EF4-FFF2-40B4-BE49-F238E27FC236}">
                  <a16:creationId xmlns:a16="http://schemas.microsoft.com/office/drawing/2014/main" id="{3356D2F7-96EB-48CF-8BA0-6937E23C0A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57774" y="1175361"/>
              <a:ext cx="178357" cy="172253"/>
              <a:chOff x="6452659" y="1135410"/>
              <a:chExt cx="238787" cy="230615"/>
            </a:xfrm>
          </p:grpSpPr>
          <p:sp>
            <p:nvSpPr>
              <p:cNvPr id="33" name="Oval 89">
                <a:extLst>
                  <a:ext uri="{FF2B5EF4-FFF2-40B4-BE49-F238E27FC236}">
                    <a16:creationId xmlns:a16="http://schemas.microsoft.com/office/drawing/2014/main" id="{232DEE72-6A72-4754-ADE5-EC1742914B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51169" y="1135410"/>
                <a:ext cx="237982" cy="230616"/>
              </a:xfrm>
              <a:prstGeom prst="ellipse">
                <a:avLst/>
              </a:prstGeom>
              <a:solidFill>
                <a:srgbClr val="7271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Freeform 90">
                <a:extLst>
                  <a:ext uri="{FF2B5EF4-FFF2-40B4-BE49-F238E27FC236}">
                    <a16:creationId xmlns:a16="http://schemas.microsoft.com/office/drawing/2014/main" id="{472E8BED-D45F-4D57-BC6B-807102BA29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31650" y="1188070"/>
                <a:ext cx="79898" cy="116215"/>
              </a:xfrm>
              <a:custGeom>
                <a:avLst/>
                <a:gdLst>
                  <a:gd name="T0" fmla="*/ 2147483647 w 9"/>
                  <a:gd name="T1" fmla="*/ 0 h 13"/>
                  <a:gd name="T2" fmla="*/ 0 w 9"/>
                  <a:gd name="T3" fmla="*/ 2147483647 h 13"/>
                  <a:gd name="T4" fmla="*/ 0 w 9"/>
                  <a:gd name="T5" fmla="*/ 2147483647 h 13"/>
                  <a:gd name="T6" fmla="*/ 2147483647 w 9"/>
                  <a:gd name="T7" fmla="*/ 2147483647 h 13"/>
                  <a:gd name="T8" fmla="*/ 2147483647 w 9"/>
                  <a:gd name="T9" fmla="*/ 2147483647 h 13"/>
                  <a:gd name="T10" fmla="*/ 2147483647 w 9"/>
                  <a:gd name="T11" fmla="*/ 0 h 13"/>
                  <a:gd name="T12" fmla="*/ 2147483647 w 9"/>
                  <a:gd name="T13" fmla="*/ 2147483647 h 13"/>
                  <a:gd name="T14" fmla="*/ 2147483647 w 9"/>
                  <a:gd name="T15" fmla="*/ 2147483647 h 13"/>
                  <a:gd name="T16" fmla="*/ 2147483647 w 9"/>
                  <a:gd name="T17" fmla="*/ 2147483647 h 13"/>
                  <a:gd name="T18" fmla="*/ 2147483647 w 9"/>
                  <a:gd name="T19" fmla="*/ 2147483647 h 13"/>
                  <a:gd name="T20" fmla="*/ 2147483647 w 9"/>
                  <a:gd name="T21" fmla="*/ 2147483647 h 13"/>
                  <a:gd name="T22" fmla="*/ 2147483647 w 9"/>
                  <a:gd name="T23" fmla="*/ 2147483647 h 13"/>
                  <a:gd name="T24" fmla="*/ 2147483647 w 9"/>
                  <a:gd name="T25" fmla="*/ 2147483647 h 13"/>
                  <a:gd name="T26" fmla="*/ 2147483647 w 9"/>
                  <a:gd name="T27" fmla="*/ 2147483647 h 13"/>
                  <a:gd name="T28" fmla="*/ 2147483647 w 9"/>
                  <a:gd name="T29" fmla="*/ 2147483647 h 13"/>
                  <a:gd name="T30" fmla="*/ 2147483647 w 9"/>
                  <a:gd name="T31" fmla="*/ 2147483647 h 13"/>
                  <a:gd name="T32" fmla="*/ 2147483647 w 9"/>
                  <a:gd name="T33" fmla="*/ 2147483647 h 13"/>
                  <a:gd name="T34" fmla="*/ 2147483647 w 9"/>
                  <a:gd name="T35" fmla="*/ 2147483647 h 13"/>
                  <a:gd name="T36" fmla="*/ 2147483647 w 9"/>
                  <a:gd name="T37" fmla="*/ 2147483647 h 1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9" h="13">
                    <a:moveTo>
                      <a:pt x="5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7" y="0"/>
                      <a:pt x="5" y="0"/>
                    </a:cubicBezTo>
                    <a:close/>
                    <a:moveTo>
                      <a:pt x="5" y="10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2"/>
                      <a:pt x="5" y="12"/>
                    </a:cubicBezTo>
                    <a:cubicBezTo>
                      <a:pt x="4" y="12"/>
                      <a:pt x="4" y="11"/>
                      <a:pt x="4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9"/>
                      <a:pt x="3" y="9"/>
                      <a:pt x="3" y="8"/>
                    </a:cubicBezTo>
                    <a:cubicBezTo>
                      <a:pt x="3" y="7"/>
                      <a:pt x="3" y="6"/>
                      <a:pt x="5" y="6"/>
                    </a:cubicBezTo>
                    <a:cubicBezTo>
                      <a:pt x="6" y="6"/>
                      <a:pt x="6" y="7"/>
                      <a:pt x="6" y="8"/>
                    </a:cubicBezTo>
                    <a:cubicBezTo>
                      <a:pt x="6" y="9"/>
                      <a:pt x="6" y="9"/>
                      <a:pt x="5" y="10"/>
                    </a:cubicBezTo>
                    <a:close/>
                    <a:moveTo>
                      <a:pt x="1" y="5"/>
                    </a:moveTo>
                    <a:cubicBezTo>
                      <a:pt x="1" y="3"/>
                      <a:pt x="3" y="1"/>
                      <a:pt x="5" y="1"/>
                    </a:cubicBezTo>
                    <a:cubicBezTo>
                      <a:pt x="6" y="1"/>
                      <a:pt x="8" y="3"/>
                      <a:pt x="8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6" name="组合 119">
              <a:extLst>
                <a:ext uri="{FF2B5EF4-FFF2-40B4-BE49-F238E27FC236}">
                  <a16:creationId xmlns:a16="http://schemas.microsoft.com/office/drawing/2014/main" id="{25EC359C-CD5F-4A3E-BABD-BCC11237EF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51248" y="1176075"/>
              <a:ext cx="171430" cy="171539"/>
              <a:chOff x="7258497" y="1136366"/>
              <a:chExt cx="229513" cy="229659"/>
            </a:xfrm>
          </p:grpSpPr>
          <p:sp>
            <p:nvSpPr>
              <p:cNvPr id="31" name="Oval 88">
                <a:extLst>
                  <a:ext uri="{FF2B5EF4-FFF2-40B4-BE49-F238E27FC236}">
                    <a16:creationId xmlns:a16="http://schemas.microsoft.com/office/drawing/2014/main" id="{8C71345C-2EF2-484A-BAF3-22622F6BEF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57763" y="1135410"/>
                <a:ext cx="228135" cy="230617"/>
              </a:xfrm>
              <a:prstGeom prst="ellipse">
                <a:avLst/>
              </a:prstGeom>
              <a:solidFill>
                <a:srgbClr val="7271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Freeform 91">
                <a:extLst>
                  <a:ext uri="{FF2B5EF4-FFF2-40B4-BE49-F238E27FC236}">
                    <a16:creationId xmlns:a16="http://schemas.microsoft.com/office/drawing/2014/main" id="{43C18DFA-98C8-44ED-BAA0-FEFDCBFB2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4929" y="1197150"/>
                <a:ext cx="106227" cy="107135"/>
              </a:xfrm>
              <a:custGeom>
                <a:avLst/>
                <a:gdLst>
                  <a:gd name="T0" fmla="*/ 0 w 117"/>
                  <a:gd name="T1" fmla="*/ 0 h 118"/>
                  <a:gd name="T2" fmla="*/ 0 w 117"/>
                  <a:gd name="T3" fmla="*/ 2147483647 h 118"/>
                  <a:gd name="T4" fmla="*/ 2147483647 w 117"/>
                  <a:gd name="T5" fmla="*/ 2147483647 h 118"/>
                  <a:gd name="T6" fmla="*/ 2147483647 w 117"/>
                  <a:gd name="T7" fmla="*/ 2147483647 h 118"/>
                  <a:gd name="T8" fmla="*/ 2147483647 w 117"/>
                  <a:gd name="T9" fmla="*/ 0 h 118"/>
                  <a:gd name="T10" fmla="*/ 2147483647 w 117"/>
                  <a:gd name="T11" fmla="*/ 2147483647 h 118"/>
                  <a:gd name="T12" fmla="*/ 0 w 117"/>
                  <a:gd name="T13" fmla="*/ 0 h 1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7" h="118">
                    <a:moveTo>
                      <a:pt x="0" y="0"/>
                    </a:moveTo>
                    <a:lnTo>
                      <a:pt x="0" y="98"/>
                    </a:lnTo>
                    <a:lnTo>
                      <a:pt x="58" y="118"/>
                    </a:lnTo>
                    <a:lnTo>
                      <a:pt x="117" y="98"/>
                    </a:lnTo>
                    <a:lnTo>
                      <a:pt x="117" y="0"/>
                    </a:lnTo>
                    <a:lnTo>
                      <a:pt x="58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7" name="组合 120">
              <a:extLst>
                <a:ext uri="{FF2B5EF4-FFF2-40B4-BE49-F238E27FC236}">
                  <a16:creationId xmlns:a16="http://schemas.microsoft.com/office/drawing/2014/main" id="{200D3619-5988-4761-B18C-62D3DF1951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13933" y="1175362"/>
              <a:ext cx="173257" cy="172253"/>
              <a:chOff x="6054069" y="942439"/>
              <a:chExt cx="231957" cy="230615"/>
            </a:xfrm>
          </p:grpSpPr>
          <p:sp>
            <p:nvSpPr>
              <p:cNvPr id="28" name="Freeform 92">
                <a:extLst>
                  <a:ext uri="{FF2B5EF4-FFF2-40B4-BE49-F238E27FC236}">
                    <a16:creationId xmlns:a16="http://schemas.microsoft.com/office/drawing/2014/main" id="{DD17D1B1-0B42-4AB0-B6D5-33068FF739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07644" y="996006"/>
                <a:ext cx="132558" cy="124387"/>
              </a:xfrm>
              <a:custGeom>
                <a:avLst/>
                <a:gdLst>
                  <a:gd name="T0" fmla="*/ 0 w 146"/>
                  <a:gd name="T1" fmla="*/ 2147483647 h 137"/>
                  <a:gd name="T2" fmla="*/ 2147483647 w 146"/>
                  <a:gd name="T3" fmla="*/ 2147483647 h 137"/>
                  <a:gd name="T4" fmla="*/ 2147483647 w 146"/>
                  <a:gd name="T5" fmla="*/ 2147483647 h 137"/>
                  <a:gd name="T6" fmla="*/ 2147483647 w 146"/>
                  <a:gd name="T7" fmla="*/ 2147483647 h 137"/>
                  <a:gd name="T8" fmla="*/ 2147483647 w 146"/>
                  <a:gd name="T9" fmla="*/ 2147483647 h 137"/>
                  <a:gd name="T10" fmla="*/ 2147483647 w 146"/>
                  <a:gd name="T11" fmla="*/ 2147483647 h 137"/>
                  <a:gd name="T12" fmla="*/ 2147483647 w 146"/>
                  <a:gd name="T13" fmla="*/ 0 h 137"/>
                  <a:gd name="T14" fmla="*/ 0 w 146"/>
                  <a:gd name="T15" fmla="*/ 2147483647 h 137"/>
                  <a:gd name="T16" fmla="*/ 2147483647 w 146"/>
                  <a:gd name="T17" fmla="*/ 2147483647 h 137"/>
                  <a:gd name="T18" fmla="*/ 2147483647 w 146"/>
                  <a:gd name="T19" fmla="*/ 2147483647 h 137"/>
                  <a:gd name="T20" fmla="*/ 2147483647 w 146"/>
                  <a:gd name="T21" fmla="*/ 2147483647 h 137"/>
                  <a:gd name="T22" fmla="*/ 2147483647 w 146"/>
                  <a:gd name="T23" fmla="*/ 2147483647 h 137"/>
                  <a:gd name="T24" fmla="*/ 2147483647 w 146"/>
                  <a:gd name="T25" fmla="*/ 2147483647 h 13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6" h="137">
                    <a:moveTo>
                      <a:pt x="0" y="68"/>
                    </a:moveTo>
                    <a:lnTo>
                      <a:pt x="19" y="68"/>
                    </a:lnTo>
                    <a:lnTo>
                      <a:pt x="19" y="137"/>
                    </a:lnTo>
                    <a:lnTo>
                      <a:pt x="117" y="137"/>
                    </a:lnTo>
                    <a:lnTo>
                      <a:pt x="117" y="68"/>
                    </a:lnTo>
                    <a:lnTo>
                      <a:pt x="146" y="68"/>
                    </a:lnTo>
                    <a:lnTo>
                      <a:pt x="68" y="0"/>
                    </a:lnTo>
                    <a:lnTo>
                      <a:pt x="0" y="68"/>
                    </a:lnTo>
                    <a:close/>
                    <a:moveTo>
                      <a:pt x="87" y="107"/>
                    </a:moveTo>
                    <a:lnTo>
                      <a:pt x="48" y="107"/>
                    </a:lnTo>
                    <a:lnTo>
                      <a:pt x="48" y="68"/>
                    </a:lnTo>
                    <a:lnTo>
                      <a:pt x="87" y="68"/>
                    </a:lnTo>
                    <a:lnTo>
                      <a:pt x="87" y="10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" name="Rectangle 93">
                <a:extLst>
                  <a:ext uri="{FF2B5EF4-FFF2-40B4-BE49-F238E27FC236}">
                    <a16:creationId xmlns:a16="http://schemas.microsoft.com/office/drawing/2014/main" id="{016904A9-CFC9-4897-B58B-AD45E18F3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0902" y="1056122"/>
                <a:ext cx="37749" cy="37354"/>
              </a:xfrm>
              <a:prstGeom prst="rect">
                <a:avLst/>
              </a:prstGeom>
              <a:solidFill>
                <a:srgbClr val="7271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0" name="Freeform 94">
                <a:extLst>
                  <a:ext uri="{FF2B5EF4-FFF2-40B4-BE49-F238E27FC236}">
                    <a16:creationId xmlns:a16="http://schemas.microsoft.com/office/drawing/2014/main" id="{F1BB97A1-BCAC-46CA-AD65-B6142511C5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54069" y="942438"/>
                <a:ext cx="231414" cy="230616"/>
              </a:xfrm>
              <a:custGeom>
                <a:avLst/>
                <a:gdLst>
                  <a:gd name="T0" fmla="*/ 1022750916 w 26"/>
                  <a:gd name="T1" fmla="*/ 0 h 26"/>
                  <a:gd name="T2" fmla="*/ 0 w 26"/>
                  <a:gd name="T3" fmla="*/ 1022750916 h 26"/>
                  <a:gd name="T4" fmla="*/ 1022750916 w 26"/>
                  <a:gd name="T5" fmla="*/ 2045510701 h 26"/>
                  <a:gd name="T6" fmla="*/ 2045510701 w 26"/>
                  <a:gd name="T7" fmla="*/ 1022750916 h 26"/>
                  <a:gd name="T8" fmla="*/ 1022750916 w 26"/>
                  <a:gd name="T9" fmla="*/ 0 h 26"/>
                  <a:gd name="T10" fmla="*/ 1416126887 w 26"/>
                  <a:gd name="T11" fmla="*/ 1022750916 h 26"/>
                  <a:gd name="T12" fmla="*/ 1416126887 w 26"/>
                  <a:gd name="T13" fmla="*/ 1573468405 h 26"/>
                  <a:gd name="T14" fmla="*/ 629383814 w 26"/>
                  <a:gd name="T15" fmla="*/ 1573468405 h 26"/>
                  <a:gd name="T16" fmla="*/ 629383814 w 26"/>
                  <a:gd name="T17" fmla="*/ 1022750916 h 26"/>
                  <a:gd name="T18" fmla="*/ 472042296 w 26"/>
                  <a:gd name="T19" fmla="*/ 1022750916 h 26"/>
                  <a:gd name="T20" fmla="*/ 1022750916 w 26"/>
                  <a:gd name="T21" fmla="*/ 472042296 h 26"/>
                  <a:gd name="T22" fmla="*/ 1652143600 w 26"/>
                  <a:gd name="T23" fmla="*/ 1022750916 h 26"/>
                  <a:gd name="T24" fmla="*/ 1416126887 w 26"/>
                  <a:gd name="T25" fmla="*/ 1022750916 h 2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1"/>
                      <a:pt x="6" y="26"/>
                      <a:pt x="13" y="26"/>
                    </a:cubicBezTo>
                    <a:cubicBezTo>
                      <a:pt x="20" y="26"/>
                      <a:pt x="26" y="21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8" y="13"/>
                    </a:moveTo>
                    <a:cubicBezTo>
                      <a:pt x="18" y="20"/>
                      <a:pt x="18" y="20"/>
                      <a:pt x="18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21" y="13"/>
                      <a:pt x="21" y="13"/>
                      <a:pt x="21" y="13"/>
                    </a:cubicBezTo>
                    <a:lnTo>
                      <a:pt x="18" y="13"/>
                    </a:lnTo>
                    <a:close/>
                  </a:path>
                </a:pathLst>
              </a:custGeom>
              <a:solidFill>
                <a:srgbClr val="7271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A1FA0B3-E01C-4402-A493-34972C4278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7116" y="3096246"/>
            <a:ext cx="1959350" cy="313932"/>
          </a:xfrm>
        </p:spPr>
        <p:txBody>
          <a:bodyPr wrap="square" anchor="ctr">
            <a:spAutoFit/>
          </a:bodyPr>
          <a:lstStyle>
            <a:lvl1pPr marL="0" indent="0" algn="dist">
              <a:buFontTx/>
              <a:buNone/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en-US" altLang="zh-CN" dirty="0"/>
              <a:t>Theme template</a:t>
            </a:r>
          </a:p>
        </p:txBody>
      </p:sp>
      <p:sp>
        <p:nvSpPr>
          <p:cNvPr id="45" name="标题 44">
            <a:extLst>
              <a:ext uri="{FF2B5EF4-FFF2-40B4-BE49-F238E27FC236}">
                <a16:creationId xmlns:a16="http://schemas.microsoft.com/office/drawing/2014/main" id="{5D8C9430-FD3D-4C78-A8E5-EAC2B8689D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7116" y="1916492"/>
            <a:ext cx="4831981" cy="738664"/>
          </a:xfrm>
        </p:spPr>
        <p:txBody>
          <a:bodyPr anchor="b">
            <a:normAutofit/>
          </a:bodyPr>
          <a:lstStyle>
            <a:lvl1pPr>
              <a:defRPr sz="42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海康威视</a:t>
            </a:r>
            <a:r>
              <a:rPr lang="en-US" altLang="zh-CN" dirty="0"/>
              <a:t>PPT</a:t>
            </a:r>
            <a:r>
              <a:rPr lang="zh-CN" altLang="en-US" dirty="0"/>
              <a:t>日常</a:t>
            </a:r>
          </a:p>
        </p:txBody>
      </p:sp>
      <p:sp>
        <p:nvSpPr>
          <p:cNvPr id="49" name="文本占位符 48">
            <a:extLst>
              <a:ext uri="{FF2B5EF4-FFF2-40B4-BE49-F238E27FC236}">
                <a16:creationId xmlns:a16="http://schemas.microsoft.com/office/drawing/2014/main" id="{1E4DF8A4-E314-45E4-B563-2B307FE379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7116" y="2603218"/>
            <a:ext cx="4831981" cy="5588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0"/>
              <a:t>主题模板</a:t>
            </a:r>
          </a:p>
        </p:txBody>
      </p:sp>
      <p:sp>
        <p:nvSpPr>
          <p:cNvPr id="37" name="文本占位符 53">
            <a:extLst>
              <a:ext uri="{FF2B5EF4-FFF2-40B4-BE49-F238E27FC236}">
                <a16:creationId xmlns:a16="http://schemas.microsoft.com/office/drawing/2014/main" id="{CB3780AC-4712-40EE-A159-E7C9E326FA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7116" y="3849687"/>
            <a:ext cx="1959350" cy="258532"/>
          </a:xfrm>
        </p:spPr>
        <p:txBody>
          <a:bodyPr anchor="ctr">
            <a:spAutoFit/>
          </a:bodyPr>
          <a:lstStyle>
            <a:lvl1pPr marL="0" indent="0">
              <a:buFontTx/>
              <a:buNone/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altLang="zh-CN" dirty="0"/>
              <a:t>Speaker name and title</a:t>
            </a:r>
          </a:p>
        </p:txBody>
      </p:sp>
      <p:sp>
        <p:nvSpPr>
          <p:cNvPr id="38" name="文本占位符 53">
            <a:extLst>
              <a:ext uri="{FF2B5EF4-FFF2-40B4-BE49-F238E27FC236}">
                <a16:creationId xmlns:a16="http://schemas.microsoft.com/office/drawing/2014/main" id="{9901D0D4-70B4-4FD6-B8E9-D634E7CB6E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7116" y="4066238"/>
            <a:ext cx="1959350" cy="26906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altLang="zh-CN" dirty="0"/>
              <a:t>Date &amp; Time</a:t>
            </a:r>
          </a:p>
        </p:txBody>
      </p:sp>
      <p:sp>
        <p:nvSpPr>
          <p:cNvPr id="43" name="文本占位符 53">
            <a:extLst>
              <a:ext uri="{FF2B5EF4-FFF2-40B4-BE49-F238E27FC236}">
                <a16:creationId xmlns:a16="http://schemas.microsoft.com/office/drawing/2014/main" id="{B16C2F15-9EB7-44AA-AE86-0508BA35E7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7116" y="4406974"/>
            <a:ext cx="1959350" cy="26906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altLang="zh-CN" dirty="0" smtClean="0"/>
              <a:t>2022.05</a:t>
            </a:r>
            <a:endParaRPr lang="en-US" altLang="zh-CN" dirty="0"/>
          </a:p>
        </p:txBody>
      </p:sp>
      <p:pic>
        <p:nvPicPr>
          <p:cNvPr id="40" name="图片 3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11" y="178255"/>
            <a:ext cx="1700120" cy="694216"/>
          </a:xfrm>
          <a:prstGeom prst="rect">
            <a:avLst/>
          </a:prstGeom>
        </p:spPr>
      </p:pic>
      <p:sp>
        <p:nvSpPr>
          <p:cNvPr id="47" name="文本占位符 53">
            <a:extLst>
              <a:ext uri="{FF2B5EF4-FFF2-40B4-BE49-F238E27FC236}">
                <a16:creationId xmlns:a16="http://schemas.microsoft.com/office/drawing/2014/main" id="{CB3780AC-4712-40EE-A159-E7C9E326FA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7116" y="480206"/>
            <a:ext cx="1959350" cy="258532"/>
          </a:xfrm>
        </p:spPr>
        <p:txBody>
          <a:bodyPr anchor="ctr">
            <a:spAutoFit/>
          </a:bodyPr>
          <a:lstStyle>
            <a:lvl1pPr marL="0" indent="0">
              <a:buFontTx/>
              <a:buNone/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dirty="0" smtClean="0"/>
              <a:t>保密级别：</a:t>
            </a:r>
            <a:endParaRPr lang="en-US" altLang="zh-CN" dirty="0" smtClean="0"/>
          </a:p>
        </p:txBody>
      </p:sp>
      <p:sp>
        <p:nvSpPr>
          <p:cNvPr id="48" name="文本占位符 53">
            <a:extLst>
              <a:ext uri="{FF2B5EF4-FFF2-40B4-BE49-F238E27FC236}">
                <a16:creationId xmlns:a16="http://schemas.microsoft.com/office/drawing/2014/main" id="{CB3780AC-4712-40EE-A159-E7C9E326FA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7116" y="743205"/>
            <a:ext cx="1959350" cy="258532"/>
          </a:xfrm>
        </p:spPr>
        <p:txBody>
          <a:bodyPr anchor="ctr">
            <a:spAutoFit/>
          </a:bodyPr>
          <a:lstStyle>
            <a:lvl1pPr marL="0" indent="0">
              <a:buFontTx/>
              <a:buNone/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dirty="0" smtClean="0"/>
              <a:t>生效时间：</a:t>
            </a:r>
            <a:r>
              <a:rPr lang="en-US" altLang="zh-CN" dirty="0" smtClean="0"/>
              <a:t>2022</a:t>
            </a:r>
            <a:r>
              <a:rPr lang="zh-CN" altLang="en-US" dirty="0" smtClean="0"/>
              <a:t>年</a:t>
            </a:r>
            <a:r>
              <a:rPr lang="en-US" altLang="zh-CN" dirty="0" smtClean="0"/>
              <a:t>5</a:t>
            </a:r>
            <a:r>
              <a:rPr lang="zh-CN" altLang="en-US" dirty="0" smtClean="0"/>
              <a:t>月</a:t>
            </a:r>
            <a:endParaRPr lang="en-US" altLang="zh-CN" dirty="0" smtClean="0"/>
          </a:p>
        </p:txBody>
      </p:sp>
      <p:sp>
        <p:nvSpPr>
          <p:cNvPr id="50" name="文本占位符 53">
            <a:extLst>
              <a:ext uri="{FF2B5EF4-FFF2-40B4-BE49-F238E27FC236}">
                <a16:creationId xmlns:a16="http://schemas.microsoft.com/office/drawing/2014/main" id="{CB3780AC-4712-40EE-A159-E7C9E326FA0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7116" y="1035467"/>
            <a:ext cx="1959350" cy="258532"/>
          </a:xfrm>
        </p:spPr>
        <p:txBody>
          <a:bodyPr anchor="ctr">
            <a:spAutoFit/>
          </a:bodyPr>
          <a:lstStyle>
            <a:lvl1pPr marL="0" indent="0">
              <a:buFontTx/>
              <a:buNone/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dirty="0" smtClean="0"/>
              <a:t>保密期限：永久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102645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63A8C46-00EC-4C36-9486-ECFE3C701B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7" r="5223"/>
          <a:stretch>
            <a:fillRect/>
          </a:stretch>
        </p:blipFill>
        <p:spPr>
          <a:xfrm>
            <a:off x="4749194" y="0"/>
            <a:ext cx="7442807" cy="6858000"/>
          </a:xfrm>
          <a:custGeom>
            <a:avLst/>
            <a:gdLst>
              <a:gd name="connsiteX0" fmla="*/ 6510652 w 7442807"/>
              <a:gd name="connsiteY0" fmla="*/ 0 h 6858000"/>
              <a:gd name="connsiteX1" fmla="*/ 7163088 w 7442807"/>
              <a:gd name="connsiteY1" fmla="*/ 0 h 6858000"/>
              <a:gd name="connsiteX2" fmla="*/ 7442807 w 7442807"/>
              <a:gd name="connsiteY2" fmla="*/ 14125 h 6858000"/>
              <a:gd name="connsiteX3" fmla="*/ 7442807 w 7442807"/>
              <a:gd name="connsiteY3" fmla="*/ 6858000 h 6858000"/>
              <a:gd name="connsiteX4" fmla="*/ 0 w 7442807"/>
              <a:gd name="connsiteY4" fmla="*/ 6858000 h 6858000"/>
              <a:gd name="connsiteX5" fmla="*/ 33523 w 7442807"/>
              <a:gd name="connsiteY5" fmla="*/ 6194129 h 6858000"/>
              <a:gd name="connsiteX6" fmla="*/ 6248275 w 7442807"/>
              <a:gd name="connsiteY6" fmla="*/ 1870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2807" h="6858000">
                <a:moveTo>
                  <a:pt x="6510652" y="0"/>
                </a:moveTo>
                <a:lnTo>
                  <a:pt x="7163088" y="0"/>
                </a:lnTo>
                <a:lnTo>
                  <a:pt x="7442807" y="14125"/>
                </a:lnTo>
                <a:lnTo>
                  <a:pt x="7442807" y="6858000"/>
                </a:lnTo>
                <a:lnTo>
                  <a:pt x="0" y="6858000"/>
                </a:lnTo>
                <a:lnTo>
                  <a:pt x="33523" y="6194129"/>
                </a:lnTo>
                <a:cubicBezTo>
                  <a:pt x="365445" y="2925738"/>
                  <a:pt x="2973934" y="330358"/>
                  <a:pt x="6248275" y="18702"/>
                </a:cubicBezTo>
                <a:close/>
              </a:path>
            </a:pathLst>
          </a:custGeom>
        </p:spPr>
      </p:pic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A5B0A759-7613-43EB-8BA8-AEB129BF6292}"/>
              </a:ext>
            </a:extLst>
          </p:cNvPr>
          <p:cNvSpPr/>
          <p:nvPr userDrawn="1"/>
        </p:nvSpPr>
        <p:spPr>
          <a:xfrm rot="16200000">
            <a:off x="7616922" y="2282922"/>
            <a:ext cx="4344560" cy="4805596"/>
          </a:xfrm>
          <a:custGeom>
            <a:avLst/>
            <a:gdLst>
              <a:gd name="connsiteX0" fmla="*/ 4344560 w 4344560"/>
              <a:gd name="connsiteY0" fmla="*/ 4805596 h 4805596"/>
              <a:gd name="connsiteX1" fmla="*/ 2794197 w 4344560"/>
              <a:gd name="connsiteY1" fmla="*/ 4805596 h 4805596"/>
              <a:gd name="connsiteX2" fmla="*/ 2795233 w 4344560"/>
              <a:gd name="connsiteY2" fmla="*/ 4636800 h 4805596"/>
              <a:gd name="connsiteX3" fmla="*/ 2170386 w 4344560"/>
              <a:gd name="connsiteY3" fmla="*/ 2871775 h 4805596"/>
              <a:gd name="connsiteX4" fmla="*/ 137002 w 4344560"/>
              <a:gd name="connsiteY4" fmla="*/ 1578842 h 4805596"/>
              <a:gd name="connsiteX5" fmla="*/ 0 w 4344560"/>
              <a:gd name="connsiteY5" fmla="*/ 1556463 h 4805596"/>
              <a:gd name="connsiteX6" fmla="*/ 0 w 4344560"/>
              <a:gd name="connsiteY6" fmla="*/ 0 h 4805596"/>
              <a:gd name="connsiteX7" fmla="*/ 153586 w 4344560"/>
              <a:gd name="connsiteY7" fmla="*/ 15981 h 4805596"/>
              <a:gd name="connsiteX8" fmla="*/ 3420198 w 4344560"/>
              <a:gd name="connsiteY8" fmla="*/ 1962245 h 4805596"/>
              <a:gd name="connsiteX9" fmla="*/ 4338927 w 4344560"/>
              <a:gd name="connsiteY9" fmla="*/ 4557412 h 4805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44560" h="4805596">
                <a:moveTo>
                  <a:pt x="4344560" y="4805596"/>
                </a:moveTo>
                <a:lnTo>
                  <a:pt x="2794197" y="4805596"/>
                </a:lnTo>
                <a:lnTo>
                  <a:pt x="2795233" y="4636800"/>
                </a:lnTo>
                <a:cubicBezTo>
                  <a:pt x="2762864" y="4008190"/>
                  <a:pt x="2550192" y="3393678"/>
                  <a:pt x="2170386" y="2871775"/>
                </a:cubicBezTo>
                <a:cubicBezTo>
                  <a:pt x="1676638" y="2193303"/>
                  <a:pt x="947097" y="1735466"/>
                  <a:pt x="137002" y="1578842"/>
                </a:cubicBezTo>
                <a:lnTo>
                  <a:pt x="0" y="1556463"/>
                </a:lnTo>
                <a:lnTo>
                  <a:pt x="0" y="0"/>
                </a:lnTo>
                <a:lnTo>
                  <a:pt x="153586" y="15981"/>
                </a:lnTo>
                <a:cubicBezTo>
                  <a:pt x="1454487" y="189851"/>
                  <a:pt x="2638383" y="887931"/>
                  <a:pt x="3420198" y="1962245"/>
                </a:cubicBezTo>
                <a:cubicBezTo>
                  <a:pt x="3978638" y="2729613"/>
                  <a:pt x="4291335" y="3633149"/>
                  <a:pt x="4338927" y="4557412"/>
                </a:cubicBezTo>
                <a:close/>
              </a:path>
            </a:pathLst>
          </a:custGeom>
          <a:gradFill flip="none" rotWithShape="1">
            <a:gsLst>
              <a:gs pos="0">
                <a:srgbClr val="FD863D">
                  <a:alpha val="31000"/>
                </a:srgbClr>
              </a:gs>
              <a:gs pos="100000">
                <a:srgbClr val="F92864">
                  <a:alpha val="2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C9639B62-9966-411F-90A3-22E48EE0B95F}"/>
              </a:ext>
            </a:extLst>
          </p:cNvPr>
          <p:cNvGrpSpPr/>
          <p:nvPr userDrawn="1"/>
        </p:nvGrpSpPr>
        <p:grpSpPr>
          <a:xfrm>
            <a:off x="4460862" y="-422031"/>
            <a:ext cx="14714521" cy="14714521"/>
            <a:chOff x="4460862" y="-593271"/>
            <a:chExt cx="14885761" cy="14885761"/>
          </a:xfrm>
        </p:grpSpPr>
        <p:sp>
          <p:nvSpPr>
            <p:cNvPr id="8" name="弧形 7">
              <a:extLst>
                <a:ext uri="{FF2B5EF4-FFF2-40B4-BE49-F238E27FC236}">
                  <a16:creationId xmlns:a16="http://schemas.microsoft.com/office/drawing/2014/main" id="{286FA6CF-2617-4AEA-8B6A-096BE9C4F92B}"/>
                </a:ext>
              </a:extLst>
            </p:cNvPr>
            <p:cNvSpPr/>
            <p:nvPr/>
          </p:nvSpPr>
          <p:spPr>
            <a:xfrm>
              <a:off x="4460862" y="-593271"/>
              <a:ext cx="14885761" cy="14885761"/>
            </a:xfrm>
            <a:prstGeom prst="arc">
              <a:avLst>
                <a:gd name="adj1" fmla="val 10802852"/>
                <a:gd name="adj2" fmla="val 13892665"/>
              </a:avLst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32BFC758-EB10-4DA2-BDCB-D40C15F1D998}"/>
                </a:ext>
              </a:extLst>
            </p:cNvPr>
            <p:cNvSpPr/>
            <p:nvPr/>
          </p:nvSpPr>
          <p:spPr>
            <a:xfrm>
              <a:off x="7264572" y="873530"/>
              <a:ext cx="185737" cy="185737"/>
            </a:xfrm>
            <a:prstGeom prst="ellipse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B8086EE2-A755-447E-8423-BE502475A2B6}"/>
              </a:ext>
            </a:extLst>
          </p:cNvPr>
          <p:cNvSpPr/>
          <p:nvPr userDrawn="1"/>
        </p:nvSpPr>
        <p:spPr>
          <a:xfrm rot="2640108">
            <a:off x="-718179" y="5229514"/>
            <a:ext cx="1783615" cy="1503488"/>
          </a:xfrm>
          <a:custGeom>
            <a:avLst/>
            <a:gdLst>
              <a:gd name="connsiteX0" fmla="*/ 0 w 1783615"/>
              <a:gd name="connsiteY0" fmla="*/ 79226 h 1503488"/>
              <a:gd name="connsiteX1" fmla="*/ 116190 w 1783615"/>
              <a:gd name="connsiteY1" fmla="*/ 40704 h 1503488"/>
              <a:gd name="connsiteX2" fmla="*/ 1406613 w 1783615"/>
              <a:gd name="connsiteY2" fmla="*/ 395244 h 1503488"/>
              <a:gd name="connsiteX3" fmla="*/ 1758984 w 1783615"/>
              <a:gd name="connsiteY3" fmla="*/ 994118 h 1503488"/>
              <a:gd name="connsiteX4" fmla="*/ 1783615 w 1783615"/>
              <a:gd name="connsiteY4" fmla="*/ 1109331 h 1503488"/>
              <a:gd name="connsiteX5" fmla="*/ 1375480 w 1783615"/>
              <a:gd name="connsiteY5" fmla="*/ 1503488 h 1503488"/>
              <a:gd name="connsiteX6" fmla="*/ 1350967 w 1783615"/>
              <a:gd name="connsiteY6" fmla="*/ 1478106 h 1503488"/>
              <a:gd name="connsiteX7" fmla="*/ 1356484 w 1783615"/>
              <a:gd name="connsiteY7" fmla="*/ 1444589 h 1503488"/>
              <a:gd name="connsiteX8" fmla="*/ 1089908 w 1783615"/>
              <a:gd name="connsiteY8" fmla="*/ 714601 h 1503488"/>
              <a:gd name="connsiteX9" fmla="*/ 490738 w 1783615"/>
              <a:gd name="connsiteY9" fmla="*/ 450844 h 1503488"/>
              <a:gd name="connsiteX10" fmla="*/ 361954 w 1783615"/>
              <a:gd name="connsiteY10" fmla="*/ 454017 h 150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3615" h="1503488">
                <a:moveTo>
                  <a:pt x="0" y="79226"/>
                </a:moveTo>
                <a:lnTo>
                  <a:pt x="116190" y="40704"/>
                </a:lnTo>
                <a:cubicBezTo>
                  <a:pt x="573845" y="-73853"/>
                  <a:pt x="1064745" y="56216"/>
                  <a:pt x="1406613" y="395244"/>
                </a:cubicBezTo>
                <a:cubicBezTo>
                  <a:pt x="1577547" y="564759"/>
                  <a:pt x="1696553" y="771966"/>
                  <a:pt x="1758984" y="994118"/>
                </a:cubicBezTo>
                <a:lnTo>
                  <a:pt x="1783615" y="1109331"/>
                </a:lnTo>
                <a:lnTo>
                  <a:pt x="1375480" y="1503488"/>
                </a:lnTo>
                <a:lnTo>
                  <a:pt x="1350967" y="1478106"/>
                </a:lnTo>
                <a:lnTo>
                  <a:pt x="1356484" y="1444589"/>
                </a:lnTo>
                <a:cubicBezTo>
                  <a:pt x="1380332" y="1178229"/>
                  <a:pt x="1286244" y="909306"/>
                  <a:pt x="1089908" y="714601"/>
                </a:cubicBezTo>
                <a:cubicBezTo>
                  <a:pt x="926295" y="552347"/>
                  <a:pt x="711736" y="461525"/>
                  <a:pt x="490738" y="450844"/>
                </a:cubicBezTo>
                <a:lnTo>
                  <a:pt x="361954" y="454017"/>
                </a:lnTo>
                <a:close/>
              </a:path>
            </a:pathLst>
          </a:custGeom>
          <a:solidFill>
            <a:srgbClr val="727171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AA328CB-2F7E-4EEB-BF5E-2916BDD46D74}"/>
              </a:ext>
            </a:extLst>
          </p:cNvPr>
          <p:cNvGrpSpPr/>
          <p:nvPr userDrawn="1"/>
        </p:nvGrpSpPr>
        <p:grpSpPr>
          <a:xfrm rot="9328605">
            <a:off x="-2953853" y="4081333"/>
            <a:ext cx="4251748" cy="4248277"/>
            <a:chOff x="5364020" y="-1617552"/>
            <a:chExt cx="10101349" cy="10093104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8D915D43-A65A-4288-A682-64E9436C3344}"/>
                </a:ext>
              </a:extLst>
            </p:cNvPr>
            <p:cNvSpPr/>
            <p:nvPr/>
          </p:nvSpPr>
          <p:spPr>
            <a:xfrm>
              <a:off x="5364020" y="2270485"/>
              <a:ext cx="243840" cy="243840"/>
            </a:xfrm>
            <a:prstGeom prst="ellipse">
              <a:avLst/>
            </a:prstGeom>
            <a:solidFill>
              <a:srgbClr val="727171">
                <a:alpha val="1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弧形 14">
              <a:extLst>
                <a:ext uri="{FF2B5EF4-FFF2-40B4-BE49-F238E27FC236}">
                  <a16:creationId xmlns:a16="http://schemas.microsoft.com/office/drawing/2014/main" id="{7ACA62CD-EA35-495E-AAE2-40B33E6100F3}"/>
                </a:ext>
              </a:extLst>
            </p:cNvPr>
            <p:cNvSpPr/>
            <p:nvPr/>
          </p:nvSpPr>
          <p:spPr>
            <a:xfrm rot="19355239">
              <a:off x="5372265" y="-1617552"/>
              <a:ext cx="10093104" cy="10093104"/>
            </a:xfrm>
            <a:prstGeom prst="arc">
              <a:avLst>
                <a:gd name="adj1" fmla="val 10480822"/>
                <a:gd name="adj2" fmla="val 13388850"/>
              </a:avLst>
            </a:prstGeom>
            <a:ln w="12700">
              <a:solidFill>
                <a:srgbClr val="727171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弧形 15">
              <a:extLst>
                <a:ext uri="{FF2B5EF4-FFF2-40B4-BE49-F238E27FC236}">
                  <a16:creationId xmlns:a16="http://schemas.microsoft.com/office/drawing/2014/main" id="{10D45A69-21E7-40D6-88E1-4EF9F3C7AA46}"/>
                </a:ext>
              </a:extLst>
            </p:cNvPr>
            <p:cNvSpPr/>
            <p:nvPr/>
          </p:nvSpPr>
          <p:spPr>
            <a:xfrm rot="3378363">
              <a:off x="5372265" y="-1617552"/>
              <a:ext cx="10093104" cy="10093104"/>
            </a:xfrm>
            <a:prstGeom prst="arc">
              <a:avLst>
                <a:gd name="adj1" fmla="val 8216217"/>
                <a:gd name="adj2" fmla="val 10007891"/>
              </a:avLst>
            </a:prstGeom>
            <a:ln w="12700">
              <a:solidFill>
                <a:srgbClr val="727171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8178131-C52F-4111-8460-59A654BF9B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9697" y="3303348"/>
            <a:ext cx="3756743" cy="58477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点击添加一级标题</a:t>
            </a:r>
          </a:p>
        </p:txBody>
      </p:sp>
      <p:sp>
        <p:nvSpPr>
          <p:cNvPr id="19" name="文本占位符 2">
            <a:extLst>
              <a:ext uri="{FF2B5EF4-FFF2-40B4-BE49-F238E27FC236}">
                <a16:creationId xmlns:a16="http://schemas.microsoft.com/office/drawing/2014/main" id="{5417CF50-E451-4060-8FE3-0ACC9139DF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9697" y="3838766"/>
            <a:ext cx="3756743" cy="66300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Copy paste fonts. Choose the only option to retain text.</a:t>
            </a: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11" y="178255"/>
            <a:ext cx="1700120" cy="69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3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C36AE4-2569-4DDC-923F-D3487DDEC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750" y="136526"/>
            <a:ext cx="10858500" cy="549274"/>
          </a:xfrm>
        </p:spPr>
        <p:txBody>
          <a:bodyPr/>
          <a:lstStyle/>
          <a:p>
            <a:r>
              <a:rPr lang="zh-CN" altLang="en-US" dirty="0"/>
              <a:t>单击此处编辑母版标题样式 </a:t>
            </a:r>
            <a:r>
              <a:rPr lang="en-US" altLang="zh-CN" dirty="0"/>
              <a:t>-26pt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6091BE-FB92-4D38-BED1-4B460001884C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zh-CN" altLang="en-US" sz="2000" dirty="0"/>
              <a:t>一级标题</a:t>
            </a:r>
            <a:r>
              <a:rPr lang="ja-JP" altLang="en-US" sz="2000" dirty="0"/>
              <a:t> </a:t>
            </a:r>
            <a:r>
              <a:rPr lang="en-US" altLang="zh-CN" sz="2000" dirty="0"/>
              <a:t>-20pt</a:t>
            </a:r>
          </a:p>
          <a:p>
            <a:pPr lvl="1"/>
            <a:r>
              <a:rPr lang="zh-CN" altLang="en-US" sz="1800" dirty="0"/>
              <a:t>二级标题</a:t>
            </a:r>
            <a:r>
              <a:rPr lang="en-US" altLang="zh-CN" sz="1800" dirty="0"/>
              <a:t> -18pt</a:t>
            </a:r>
          </a:p>
          <a:p>
            <a:pPr lvl="2"/>
            <a:r>
              <a:rPr lang="zh-CN" altLang="en-US" sz="1600" dirty="0"/>
              <a:t>三级</a:t>
            </a:r>
            <a:r>
              <a:rPr lang="zh-CN" altLang="en-US" sz="100" dirty="0"/>
              <a:t> </a:t>
            </a:r>
            <a:r>
              <a:rPr lang="zh-CN" altLang="en-US" sz="1600" dirty="0"/>
              <a:t>标题</a:t>
            </a:r>
            <a:r>
              <a:rPr lang="en-US" altLang="zh-CN" sz="1600" dirty="0"/>
              <a:t> -16pt</a:t>
            </a:r>
          </a:p>
          <a:p>
            <a:pPr lvl="3"/>
            <a:r>
              <a:rPr lang="zh-CN" altLang="en-US" sz="1400" dirty="0"/>
              <a:t>四级标题</a:t>
            </a:r>
            <a:r>
              <a:rPr lang="en-US" altLang="zh-CN" sz="1400" dirty="0"/>
              <a:t> -14pt</a:t>
            </a:r>
          </a:p>
          <a:p>
            <a:pPr lvl="4"/>
            <a:r>
              <a:rPr lang="en-US" altLang="zh-CN" dirty="0"/>
              <a:t>…</a:t>
            </a:r>
          </a:p>
          <a:p>
            <a:pPr lvl="4"/>
            <a:r>
              <a:rPr lang="zh-CN" altLang="en-US" sz="1100" dirty="0"/>
              <a:t>正文</a:t>
            </a:r>
            <a:r>
              <a:rPr lang="en-US" altLang="zh-CN" sz="1100" dirty="0"/>
              <a:t> -11pt</a:t>
            </a:r>
            <a:endParaRPr lang="zh-CN" altLang="en-US" sz="1100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083596-9113-45F3-B468-09D20904A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400" y="6350000"/>
            <a:ext cx="4248978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/>
              <a:t>© </a:t>
            </a:r>
            <a:r>
              <a:rPr lang="zh-CN" altLang="en-US"/>
              <a:t>杭州海康威视数字技术股份有限公司版权所有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7A283B-A93F-4CD2-9E77-F1F0C8854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46CC-EE93-41DB-9128-F8894F1B0E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834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BD3E0E55-566E-4627-8388-058F207BC1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750" y="136526"/>
            <a:ext cx="10858500" cy="549274"/>
          </a:xfrm>
        </p:spPr>
        <p:txBody>
          <a:bodyPr/>
          <a:lstStyle/>
          <a:p>
            <a:r>
              <a:rPr lang="zh-CN" altLang="en-US" dirty="0"/>
              <a:t>单击此处编辑母版标题样式 </a:t>
            </a:r>
            <a:r>
              <a:rPr lang="en-US" altLang="zh-CN" dirty="0"/>
              <a:t>-26pt</a:t>
            </a:r>
            <a:endParaRPr lang="zh-CN" altLang="en-US" dirty="0"/>
          </a:p>
        </p:txBody>
      </p:sp>
      <p:sp>
        <p:nvSpPr>
          <p:cNvPr id="6" name="页脚占位符 2">
            <a:extLst>
              <a:ext uri="{FF2B5EF4-FFF2-40B4-BE49-F238E27FC236}">
                <a16:creationId xmlns:a16="http://schemas.microsoft.com/office/drawing/2014/main" id="{E06CCDB0-3E6B-40ED-999D-FA8C6ECB95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60400" y="6350000"/>
            <a:ext cx="4248978" cy="365125"/>
          </a:xfrm>
        </p:spPr>
        <p:txBody>
          <a:bodyPr/>
          <a:lstStyle/>
          <a:p>
            <a:r>
              <a:rPr lang="en-US" altLang="zh-CN" dirty="0"/>
              <a:t>© </a:t>
            </a:r>
            <a:r>
              <a:rPr lang="zh-CN" altLang="en-US" dirty="0"/>
              <a:t>杭州海康威视数字技术股份有限公司版权所有</a:t>
            </a:r>
          </a:p>
        </p:txBody>
      </p:sp>
      <p:sp>
        <p:nvSpPr>
          <p:cNvPr id="7" name="灯片编号占位符 3">
            <a:extLst>
              <a:ext uri="{FF2B5EF4-FFF2-40B4-BE49-F238E27FC236}">
                <a16:creationId xmlns:a16="http://schemas.microsoft.com/office/drawing/2014/main" id="{21BB0E83-C333-45D3-BB7F-9467DE9D13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86248" y="6356350"/>
            <a:ext cx="2832652" cy="365125"/>
          </a:xfrm>
        </p:spPr>
        <p:txBody>
          <a:bodyPr/>
          <a:lstStyle/>
          <a:p>
            <a:fld id="{E7C946CC-EE93-41DB-9128-F8894F1B0E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850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1446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>
            <a:extLst>
              <a:ext uri="{FF2B5EF4-FFF2-40B4-BE49-F238E27FC236}">
                <a16:creationId xmlns:a16="http://schemas.microsoft.com/office/drawing/2014/main" id="{3B89D8BA-B4F4-4EA9-8BA0-B679C0C4E9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0" b="23680"/>
          <a:stretch/>
        </p:blipFill>
        <p:spPr>
          <a:xfrm>
            <a:off x="0" y="2101434"/>
            <a:ext cx="10737448" cy="4652463"/>
          </a:xfrm>
          <a:prstGeom prst="rect">
            <a:avLst/>
          </a:prstGeom>
        </p:spPr>
      </p:pic>
      <p:sp>
        <p:nvSpPr>
          <p:cNvPr id="55" name="任意多边形: 形状 54">
            <a:extLst>
              <a:ext uri="{FF2B5EF4-FFF2-40B4-BE49-F238E27FC236}">
                <a16:creationId xmlns:a16="http://schemas.microsoft.com/office/drawing/2014/main" id="{F1AD6D37-5369-4115-9113-0658A16613FD}"/>
              </a:ext>
            </a:extLst>
          </p:cNvPr>
          <p:cNvSpPr/>
          <p:nvPr userDrawn="1"/>
        </p:nvSpPr>
        <p:spPr>
          <a:xfrm>
            <a:off x="5744120" y="1"/>
            <a:ext cx="6447881" cy="6858001"/>
          </a:xfrm>
          <a:custGeom>
            <a:avLst/>
            <a:gdLst>
              <a:gd name="connsiteX0" fmla="*/ 1392437 w 6447881"/>
              <a:gd name="connsiteY0" fmla="*/ 0 h 6858001"/>
              <a:gd name="connsiteX1" fmla="*/ 6447881 w 6447881"/>
              <a:gd name="connsiteY1" fmla="*/ 0 h 6858001"/>
              <a:gd name="connsiteX2" fmla="*/ 6447881 w 6447881"/>
              <a:gd name="connsiteY2" fmla="*/ 6858001 h 6858001"/>
              <a:gd name="connsiteX3" fmla="*/ 1392438 w 6447881"/>
              <a:gd name="connsiteY3" fmla="*/ 6858001 h 6858001"/>
              <a:gd name="connsiteX4" fmla="*/ 1278782 w 6447881"/>
              <a:gd name="connsiteY4" fmla="*/ 6738792 h 6858001"/>
              <a:gd name="connsiteX5" fmla="*/ 0 w 6447881"/>
              <a:gd name="connsiteY5" fmla="*/ 3429000 h 6858001"/>
              <a:gd name="connsiteX6" fmla="*/ 1278782 w 6447881"/>
              <a:gd name="connsiteY6" fmla="*/ 119209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47881" h="6858001">
                <a:moveTo>
                  <a:pt x="1392437" y="0"/>
                </a:moveTo>
                <a:lnTo>
                  <a:pt x="6447881" y="0"/>
                </a:lnTo>
                <a:lnTo>
                  <a:pt x="6447881" y="6858001"/>
                </a:lnTo>
                <a:lnTo>
                  <a:pt x="1392438" y="6858001"/>
                </a:lnTo>
                <a:lnTo>
                  <a:pt x="1278782" y="6738792"/>
                </a:lnTo>
                <a:cubicBezTo>
                  <a:pt x="484253" y="5864615"/>
                  <a:pt x="0" y="4703360"/>
                  <a:pt x="0" y="3429000"/>
                </a:cubicBezTo>
                <a:cubicBezTo>
                  <a:pt x="0" y="2154641"/>
                  <a:pt x="484253" y="993385"/>
                  <a:pt x="1278782" y="119209"/>
                </a:cubicBezTo>
                <a:close/>
              </a:path>
            </a:pathLst>
          </a:custGeom>
          <a:solidFill>
            <a:srgbClr val="D70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6" name="图片 55">
            <a:extLst>
              <a:ext uri="{FF2B5EF4-FFF2-40B4-BE49-F238E27FC236}">
                <a16:creationId xmlns:a16="http://schemas.microsoft.com/office/drawing/2014/main" id="{F89FDC4C-FD41-4364-8879-5365FB559F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0" t="1021" r="18116" b="527"/>
          <a:stretch>
            <a:fillRect/>
          </a:stretch>
        </p:blipFill>
        <p:spPr>
          <a:xfrm>
            <a:off x="5925639" y="1"/>
            <a:ext cx="6266363" cy="6858000"/>
          </a:xfrm>
          <a:custGeom>
            <a:avLst/>
            <a:gdLst>
              <a:gd name="connsiteX0" fmla="*/ 1468957 w 6266363"/>
              <a:gd name="connsiteY0" fmla="*/ 0 h 6858000"/>
              <a:gd name="connsiteX1" fmla="*/ 6266363 w 6266363"/>
              <a:gd name="connsiteY1" fmla="*/ 0 h 6858000"/>
              <a:gd name="connsiteX2" fmla="*/ 6266363 w 6266363"/>
              <a:gd name="connsiteY2" fmla="*/ 6858000 h 6858000"/>
              <a:gd name="connsiteX3" fmla="*/ 1468959 w 6266363"/>
              <a:gd name="connsiteY3" fmla="*/ 6858000 h 6858000"/>
              <a:gd name="connsiteX4" fmla="*/ 1388608 w 6266363"/>
              <a:gd name="connsiteY4" fmla="*/ 6781394 h 6858000"/>
              <a:gd name="connsiteX5" fmla="*/ 0 w 6266363"/>
              <a:gd name="connsiteY5" fmla="*/ 3429000 h 6858000"/>
              <a:gd name="connsiteX6" fmla="*/ 1388608 w 6266363"/>
              <a:gd name="connsiteY6" fmla="*/ 7660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66363" h="6858000">
                <a:moveTo>
                  <a:pt x="1468957" y="0"/>
                </a:moveTo>
                <a:lnTo>
                  <a:pt x="6266363" y="0"/>
                </a:lnTo>
                <a:lnTo>
                  <a:pt x="6266363" y="6858000"/>
                </a:lnTo>
                <a:lnTo>
                  <a:pt x="1468959" y="6858000"/>
                </a:lnTo>
                <a:lnTo>
                  <a:pt x="1388608" y="6781394"/>
                </a:lnTo>
                <a:cubicBezTo>
                  <a:pt x="530655" y="5923442"/>
                  <a:pt x="0" y="4738192"/>
                  <a:pt x="0" y="3429000"/>
                </a:cubicBezTo>
                <a:cubicBezTo>
                  <a:pt x="0" y="2119809"/>
                  <a:pt x="530656" y="934558"/>
                  <a:pt x="1388608" y="76606"/>
                </a:cubicBezTo>
                <a:close/>
              </a:path>
            </a:pathLst>
          </a:custGeom>
        </p:spPr>
      </p:pic>
      <p:grpSp>
        <p:nvGrpSpPr>
          <p:cNvPr id="57" name="组合 56">
            <a:extLst>
              <a:ext uri="{FF2B5EF4-FFF2-40B4-BE49-F238E27FC236}">
                <a16:creationId xmlns:a16="http://schemas.microsoft.com/office/drawing/2014/main" id="{269751FD-B502-4118-B7F4-3FD1DADE11AF}"/>
              </a:ext>
            </a:extLst>
          </p:cNvPr>
          <p:cNvGrpSpPr/>
          <p:nvPr userDrawn="1"/>
        </p:nvGrpSpPr>
        <p:grpSpPr>
          <a:xfrm>
            <a:off x="5457993" y="-1617552"/>
            <a:ext cx="10093104" cy="10093104"/>
            <a:chOff x="5372265" y="-1617552"/>
            <a:chExt cx="10093104" cy="10093104"/>
          </a:xfrm>
        </p:grpSpPr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BDD3CDAF-6AF9-4943-AEF9-E4D0B588C4EC}"/>
                </a:ext>
              </a:extLst>
            </p:cNvPr>
            <p:cNvSpPr/>
            <p:nvPr/>
          </p:nvSpPr>
          <p:spPr>
            <a:xfrm>
              <a:off x="5399580" y="2275565"/>
              <a:ext cx="183600" cy="183600"/>
            </a:xfrm>
            <a:prstGeom prst="ellipse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9" name="弧形 58">
              <a:extLst>
                <a:ext uri="{FF2B5EF4-FFF2-40B4-BE49-F238E27FC236}">
                  <a16:creationId xmlns:a16="http://schemas.microsoft.com/office/drawing/2014/main" id="{17C5BF27-FC14-473B-BCE3-9450623B5A21}"/>
                </a:ext>
              </a:extLst>
            </p:cNvPr>
            <p:cNvSpPr/>
            <p:nvPr/>
          </p:nvSpPr>
          <p:spPr>
            <a:xfrm rot="19355239">
              <a:off x="5372265" y="-1617552"/>
              <a:ext cx="10093104" cy="10093104"/>
            </a:xfrm>
            <a:prstGeom prst="arc">
              <a:avLst>
                <a:gd name="adj1" fmla="val 10480822"/>
                <a:gd name="adj2" fmla="val 13388850"/>
              </a:avLst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弧形 59">
              <a:extLst>
                <a:ext uri="{FF2B5EF4-FFF2-40B4-BE49-F238E27FC236}">
                  <a16:creationId xmlns:a16="http://schemas.microsoft.com/office/drawing/2014/main" id="{9C768BA5-0C2E-4D0C-B01E-D54C808FF6BB}"/>
                </a:ext>
              </a:extLst>
            </p:cNvPr>
            <p:cNvSpPr/>
            <p:nvPr/>
          </p:nvSpPr>
          <p:spPr>
            <a:xfrm rot="3378363">
              <a:off x="5372265" y="-1617552"/>
              <a:ext cx="10093104" cy="10093104"/>
            </a:xfrm>
            <a:prstGeom prst="arc">
              <a:avLst>
                <a:gd name="adj1" fmla="val 8216217"/>
                <a:gd name="adj2" fmla="val 10007891"/>
              </a:avLst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1" name="任意多边形: 形状 60">
            <a:extLst>
              <a:ext uri="{FF2B5EF4-FFF2-40B4-BE49-F238E27FC236}">
                <a16:creationId xmlns:a16="http://schemas.microsoft.com/office/drawing/2014/main" id="{D81002CD-042C-4248-B4B0-7C31982C744A}"/>
              </a:ext>
            </a:extLst>
          </p:cNvPr>
          <p:cNvSpPr/>
          <p:nvPr userDrawn="1"/>
        </p:nvSpPr>
        <p:spPr>
          <a:xfrm rot="2640108">
            <a:off x="-718179" y="5229514"/>
            <a:ext cx="1783615" cy="1503488"/>
          </a:xfrm>
          <a:custGeom>
            <a:avLst/>
            <a:gdLst>
              <a:gd name="connsiteX0" fmla="*/ 0 w 1783615"/>
              <a:gd name="connsiteY0" fmla="*/ 79226 h 1503488"/>
              <a:gd name="connsiteX1" fmla="*/ 116190 w 1783615"/>
              <a:gd name="connsiteY1" fmla="*/ 40704 h 1503488"/>
              <a:gd name="connsiteX2" fmla="*/ 1406613 w 1783615"/>
              <a:gd name="connsiteY2" fmla="*/ 395244 h 1503488"/>
              <a:gd name="connsiteX3" fmla="*/ 1758984 w 1783615"/>
              <a:gd name="connsiteY3" fmla="*/ 994118 h 1503488"/>
              <a:gd name="connsiteX4" fmla="*/ 1783615 w 1783615"/>
              <a:gd name="connsiteY4" fmla="*/ 1109331 h 1503488"/>
              <a:gd name="connsiteX5" fmla="*/ 1375480 w 1783615"/>
              <a:gd name="connsiteY5" fmla="*/ 1503488 h 1503488"/>
              <a:gd name="connsiteX6" fmla="*/ 1350967 w 1783615"/>
              <a:gd name="connsiteY6" fmla="*/ 1478106 h 1503488"/>
              <a:gd name="connsiteX7" fmla="*/ 1356484 w 1783615"/>
              <a:gd name="connsiteY7" fmla="*/ 1444589 h 1503488"/>
              <a:gd name="connsiteX8" fmla="*/ 1089908 w 1783615"/>
              <a:gd name="connsiteY8" fmla="*/ 714601 h 1503488"/>
              <a:gd name="connsiteX9" fmla="*/ 490738 w 1783615"/>
              <a:gd name="connsiteY9" fmla="*/ 450844 h 1503488"/>
              <a:gd name="connsiteX10" fmla="*/ 361954 w 1783615"/>
              <a:gd name="connsiteY10" fmla="*/ 454017 h 150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3615" h="1503488">
                <a:moveTo>
                  <a:pt x="0" y="79226"/>
                </a:moveTo>
                <a:lnTo>
                  <a:pt x="116190" y="40704"/>
                </a:lnTo>
                <a:cubicBezTo>
                  <a:pt x="573845" y="-73853"/>
                  <a:pt x="1064745" y="56216"/>
                  <a:pt x="1406613" y="395244"/>
                </a:cubicBezTo>
                <a:cubicBezTo>
                  <a:pt x="1577547" y="564759"/>
                  <a:pt x="1696553" y="771966"/>
                  <a:pt x="1758984" y="994118"/>
                </a:cubicBezTo>
                <a:lnTo>
                  <a:pt x="1783615" y="1109331"/>
                </a:lnTo>
                <a:lnTo>
                  <a:pt x="1375480" y="1503488"/>
                </a:lnTo>
                <a:lnTo>
                  <a:pt x="1350967" y="1478106"/>
                </a:lnTo>
                <a:lnTo>
                  <a:pt x="1356484" y="1444589"/>
                </a:lnTo>
                <a:cubicBezTo>
                  <a:pt x="1380332" y="1178229"/>
                  <a:pt x="1286244" y="909306"/>
                  <a:pt x="1089908" y="714601"/>
                </a:cubicBezTo>
                <a:cubicBezTo>
                  <a:pt x="926295" y="552347"/>
                  <a:pt x="711736" y="461525"/>
                  <a:pt x="490738" y="450844"/>
                </a:cubicBezTo>
                <a:lnTo>
                  <a:pt x="361954" y="454017"/>
                </a:lnTo>
                <a:close/>
              </a:path>
            </a:pathLst>
          </a:custGeom>
          <a:solidFill>
            <a:srgbClr val="727171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F3D4B63C-6D91-4980-B773-9943ABF85206}"/>
              </a:ext>
            </a:extLst>
          </p:cNvPr>
          <p:cNvGrpSpPr/>
          <p:nvPr userDrawn="1"/>
        </p:nvGrpSpPr>
        <p:grpSpPr>
          <a:xfrm rot="9328605">
            <a:off x="-2953853" y="4081333"/>
            <a:ext cx="4251748" cy="4248277"/>
            <a:chOff x="5364020" y="-1617552"/>
            <a:chExt cx="10101349" cy="10093104"/>
          </a:xfrm>
        </p:grpSpPr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DCD2CECE-E354-4474-AF86-D8A17DA8588E}"/>
                </a:ext>
              </a:extLst>
            </p:cNvPr>
            <p:cNvSpPr/>
            <p:nvPr/>
          </p:nvSpPr>
          <p:spPr>
            <a:xfrm>
              <a:off x="5364020" y="2270485"/>
              <a:ext cx="243840" cy="243840"/>
            </a:xfrm>
            <a:prstGeom prst="ellipse">
              <a:avLst/>
            </a:prstGeom>
            <a:solidFill>
              <a:srgbClr val="D7000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4" name="弧形 63">
              <a:extLst>
                <a:ext uri="{FF2B5EF4-FFF2-40B4-BE49-F238E27FC236}">
                  <a16:creationId xmlns:a16="http://schemas.microsoft.com/office/drawing/2014/main" id="{3A67495D-FEDB-4C23-9ACE-896DA45B879D}"/>
                </a:ext>
              </a:extLst>
            </p:cNvPr>
            <p:cNvSpPr/>
            <p:nvPr/>
          </p:nvSpPr>
          <p:spPr>
            <a:xfrm rot="19355239">
              <a:off x="5372265" y="-1617552"/>
              <a:ext cx="10093104" cy="10093104"/>
            </a:xfrm>
            <a:prstGeom prst="arc">
              <a:avLst>
                <a:gd name="adj1" fmla="val 10480822"/>
                <a:gd name="adj2" fmla="val 13388850"/>
              </a:avLst>
            </a:prstGeom>
            <a:ln w="12700">
              <a:solidFill>
                <a:srgbClr val="727171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弧形 64">
              <a:extLst>
                <a:ext uri="{FF2B5EF4-FFF2-40B4-BE49-F238E27FC236}">
                  <a16:creationId xmlns:a16="http://schemas.microsoft.com/office/drawing/2014/main" id="{F77A011E-6DA4-464C-8B41-00963905888A}"/>
                </a:ext>
              </a:extLst>
            </p:cNvPr>
            <p:cNvSpPr/>
            <p:nvPr/>
          </p:nvSpPr>
          <p:spPr>
            <a:xfrm rot="3378363">
              <a:off x="5372265" y="-1617552"/>
              <a:ext cx="10093104" cy="10093104"/>
            </a:xfrm>
            <a:prstGeom prst="arc">
              <a:avLst>
                <a:gd name="adj1" fmla="val 8216217"/>
                <a:gd name="adj2" fmla="val 10007891"/>
              </a:avLst>
            </a:prstGeom>
            <a:ln w="12700">
              <a:solidFill>
                <a:srgbClr val="727171">
                  <a:alpha val="2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7" name="图片 66">
            <a:extLst>
              <a:ext uri="{FF2B5EF4-FFF2-40B4-BE49-F238E27FC236}">
                <a16:creationId xmlns:a16="http://schemas.microsoft.com/office/drawing/2014/main" id="{348EA1ED-6E85-47A7-9C7D-174AC3CC5E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" b="723"/>
          <a:stretch/>
        </p:blipFill>
        <p:spPr>
          <a:xfrm>
            <a:off x="582168" y="3375614"/>
            <a:ext cx="1236703" cy="1218809"/>
          </a:xfrm>
          <a:prstGeom prst="rect">
            <a:avLst/>
          </a:prstGeom>
        </p:spPr>
      </p:pic>
      <p:sp>
        <p:nvSpPr>
          <p:cNvPr id="68" name="文本框 67">
            <a:extLst>
              <a:ext uri="{FF2B5EF4-FFF2-40B4-BE49-F238E27FC236}">
                <a16:creationId xmlns:a16="http://schemas.microsoft.com/office/drawing/2014/main" id="{174F13C6-72C7-46C3-8E6A-1421DCF285AE}"/>
              </a:ext>
            </a:extLst>
          </p:cNvPr>
          <p:cNvSpPr txBox="1"/>
          <p:nvPr userDrawn="1"/>
        </p:nvSpPr>
        <p:spPr>
          <a:xfrm>
            <a:off x="563880" y="3127287"/>
            <a:ext cx="15664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D7000F"/>
                </a:solidFill>
              </a:rPr>
              <a:t>WWW.HIKVISION.COM</a:t>
            </a:r>
            <a:endParaRPr lang="zh-CN" altLang="en-US" sz="1000" dirty="0">
              <a:solidFill>
                <a:srgbClr val="D7000F"/>
              </a:solidFill>
            </a:endParaRPr>
          </a:p>
        </p:txBody>
      </p:sp>
      <p:sp>
        <p:nvSpPr>
          <p:cNvPr id="92" name="文本占位符 2">
            <a:extLst>
              <a:ext uri="{FF2B5EF4-FFF2-40B4-BE49-F238E27FC236}">
                <a16:creationId xmlns:a16="http://schemas.microsoft.com/office/drawing/2014/main" id="{01C311BE-3525-4315-99F0-6DA394F71A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3764" y="1532546"/>
            <a:ext cx="4893452" cy="83099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49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en-US" altLang="zh-CN" dirty="0"/>
              <a:t>THANK YOU</a:t>
            </a: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11" y="178255"/>
            <a:ext cx="1700120" cy="69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411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289792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E492299-789C-4AC4-9C5F-9EDB91E0C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136526"/>
            <a:ext cx="10858500" cy="5492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 </a:t>
            </a:r>
            <a:r>
              <a:rPr lang="en-US" altLang="zh-CN" dirty="0"/>
              <a:t>-26pt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7A2CC84-3B78-46DF-B5ED-286C3BACF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0" y="746734"/>
            <a:ext cx="10858500" cy="5470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zh-CN" altLang="en-US" sz="2000" dirty="0"/>
              <a:t>一级标题</a:t>
            </a:r>
            <a:r>
              <a:rPr lang="ja-JP" altLang="en-US" sz="2000" dirty="0"/>
              <a:t> </a:t>
            </a:r>
            <a:r>
              <a:rPr lang="en-US" altLang="zh-CN" sz="2000" dirty="0"/>
              <a:t>-20pt</a:t>
            </a:r>
          </a:p>
          <a:p>
            <a:pPr lvl="1"/>
            <a:r>
              <a:rPr lang="zh-CN" altLang="en-US" sz="1800" dirty="0"/>
              <a:t>二级标题</a:t>
            </a:r>
            <a:r>
              <a:rPr lang="en-US" altLang="zh-CN" sz="1800" dirty="0"/>
              <a:t> -18pt</a:t>
            </a:r>
          </a:p>
          <a:p>
            <a:pPr lvl="2"/>
            <a:r>
              <a:rPr lang="zh-CN" altLang="en-US" sz="1600" dirty="0"/>
              <a:t>三级</a:t>
            </a:r>
            <a:r>
              <a:rPr lang="zh-CN" altLang="en-US" sz="100" dirty="0"/>
              <a:t> </a:t>
            </a:r>
            <a:r>
              <a:rPr lang="zh-CN" altLang="en-US" sz="1600" dirty="0"/>
              <a:t>标题</a:t>
            </a:r>
            <a:r>
              <a:rPr lang="en-US" altLang="zh-CN" sz="1600" dirty="0"/>
              <a:t> -16pt</a:t>
            </a:r>
          </a:p>
          <a:p>
            <a:pPr lvl="3"/>
            <a:r>
              <a:rPr lang="zh-CN" altLang="en-US" sz="1400" dirty="0"/>
              <a:t>四级标题</a:t>
            </a:r>
            <a:r>
              <a:rPr lang="en-US" altLang="zh-CN" sz="1400" dirty="0"/>
              <a:t> -14pt</a:t>
            </a:r>
          </a:p>
          <a:p>
            <a:pPr lvl="4"/>
            <a:r>
              <a:rPr lang="en-US" altLang="zh-CN" dirty="0"/>
              <a:t>…</a:t>
            </a:r>
          </a:p>
          <a:p>
            <a:pPr lvl="4"/>
            <a:r>
              <a:rPr lang="zh-CN" altLang="en-US" sz="1100" dirty="0"/>
              <a:t>正文</a:t>
            </a:r>
            <a:r>
              <a:rPr lang="en-US" altLang="zh-CN" sz="1100" dirty="0"/>
              <a:t> -11pt</a:t>
            </a:r>
            <a:endParaRPr lang="zh-CN" altLang="en-US" sz="1100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5EFAB3-C54C-4F62-8595-8361959504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0400" y="6356350"/>
            <a:ext cx="4248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© </a:t>
            </a:r>
            <a:r>
              <a:rPr lang="zh-CN" altLang="en-US"/>
              <a:t>杭州海康威视数字技术股份有限公司版权所有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98892D-D8D4-43A3-815D-C1DF7D927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248" y="6356350"/>
            <a:ext cx="28326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946CC-EE93-41DB-9128-F8894F1B0EE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084C914C-3B39-4737-93AA-7969EEB8ACD5}"/>
              </a:ext>
            </a:extLst>
          </p:cNvPr>
          <p:cNvGrpSpPr/>
          <p:nvPr userDrawn="1"/>
        </p:nvGrpSpPr>
        <p:grpSpPr>
          <a:xfrm flipH="1">
            <a:off x="10873090" y="4082052"/>
            <a:ext cx="4366904" cy="4248277"/>
            <a:chOff x="-2953853" y="4081333"/>
            <a:chExt cx="4251748" cy="4248277"/>
          </a:xfrm>
        </p:grpSpPr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CD84FF95-703E-42B1-8376-4AE9210CF380}"/>
                </a:ext>
              </a:extLst>
            </p:cNvPr>
            <p:cNvSpPr/>
            <p:nvPr/>
          </p:nvSpPr>
          <p:spPr>
            <a:xfrm rot="2640108">
              <a:off x="-718179" y="5229514"/>
              <a:ext cx="1783615" cy="1503488"/>
            </a:xfrm>
            <a:custGeom>
              <a:avLst/>
              <a:gdLst>
                <a:gd name="connsiteX0" fmla="*/ 0 w 1783615"/>
                <a:gd name="connsiteY0" fmla="*/ 79226 h 1503488"/>
                <a:gd name="connsiteX1" fmla="*/ 116190 w 1783615"/>
                <a:gd name="connsiteY1" fmla="*/ 40704 h 1503488"/>
                <a:gd name="connsiteX2" fmla="*/ 1406613 w 1783615"/>
                <a:gd name="connsiteY2" fmla="*/ 395244 h 1503488"/>
                <a:gd name="connsiteX3" fmla="*/ 1758984 w 1783615"/>
                <a:gd name="connsiteY3" fmla="*/ 994118 h 1503488"/>
                <a:gd name="connsiteX4" fmla="*/ 1783615 w 1783615"/>
                <a:gd name="connsiteY4" fmla="*/ 1109331 h 1503488"/>
                <a:gd name="connsiteX5" fmla="*/ 1375480 w 1783615"/>
                <a:gd name="connsiteY5" fmla="*/ 1503488 h 1503488"/>
                <a:gd name="connsiteX6" fmla="*/ 1350967 w 1783615"/>
                <a:gd name="connsiteY6" fmla="*/ 1478106 h 1503488"/>
                <a:gd name="connsiteX7" fmla="*/ 1356484 w 1783615"/>
                <a:gd name="connsiteY7" fmla="*/ 1444589 h 1503488"/>
                <a:gd name="connsiteX8" fmla="*/ 1089908 w 1783615"/>
                <a:gd name="connsiteY8" fmla="*/ 714601 h 1503488"/>
                <a:gd name="connsiteX9" fmla="*/ 490738 w 1783615"/>
                <a:gd name="connsiteY9" fmla="*/ 450844 h 1503488"/>
                <a:gd name="connsiteX10" fmla="*/ 361954 w 1783615"/>
                <a:gd name="connsiteY10" fmla="*/ 454017 h 150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3615" h="1503488">
                  <a:moveTo>
                    <a:pt x="0" y="79226"/>
                  </a:moveTo>
                  <a:lnTo>
                    <a:pt x="116190" y="40704"/>
                  </a:lnTo>
                  <a:cubicBezTo>
                    <a:pt x="573845" y="-73853"/>
                    <a:pt x="1064745" y="56216"/>
                    <a:pt x="1406613" y="395244"/>
                  </a:cubicBezTo>
                  <a:cubicBezTo>
                    <a:pt x="1577547" y="564759"/>
                    <a:pt x="1696553" y="771966"/>
                    <a:pt x="1758984" y="994118"/>
                  </a:cubicBezTo>
                  <a:lnTo>
                    <a:pt x="1783615" y="1109331"/>
                  </a:lnTo>
                  <a:lnTo>
                    <a:pt x="1375480" y="1503488"/>
                  </a:lnTo>
                  <a:lnTo>
                    <a:pt x="1350967" y="1478106"/>
                  </a:lnTo>
                  <a:lnTo>
                    <a:pt x="1356484" y="1444589"/>
                  </a:lnTo>
                  <a:cubicBezTo>
                    <a:pt x="1380332" y="1178229"/>
                    <a:pt x="1286244" y="909306"/>
                    <a:pt x="1089908" y="714601"/>
                  </a:cubicBezTo>
                  <a:cubicBezTo>
                    <a:pt x="926295" y="552347"/>
                    <a:pt x="711736" y="461525"/>
                    <a:pt x="490738" y="450844"/>
                  </a:cubicBezTo>
                  <a:lnTo>
                    <a:pt x="361954" y="454017"/>
                  </a:lnTo>
                  <a:close/>
                </a:path>
              </a:pathLst>
            </a:custGeom>
            <a:solidFill>
              <a:srgbClr val="727171">
                <a:alpha val="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DF17D076-C918-430F-8586-2F29B5AB6147}"/>
                </a:ext>
              </a:extLst>
            </p:cNvPr>
            <p:cNvGrpSpPr/>
            <p:nvPr/>
          </p:nvGrpSpPr>
          <p:grpSpPr>
            <a:xfrm rot="9328605">
              <a:off x="-2953853" y="4081333"/>
              <a:ext cx="4251748" cy="4248277"/>
              <a:chOff x="5364020" y="-1617552"/>
              <a:chExt cx="10101349" cy="10093104"/>
            </a:xfrm>
          </p:grpSpPr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FFDA39FF-DE2D-4D09-B78A-28007A53BB19}"/>
                  </a:ext>
                </a:extLst>
              </p:cNvPr>
              <p:cNvSpPr/>
              <p:nvPr/>
            </p:nvSpPr>
            <p:spPr>
              <a:xfrm>
                <a:off x="5364020" y="2270485"/>
                <a:ext cx="243840" cy="243840"/>
              </a:xfrm>
              <a:prstGeom prst="ellipse">
                <a:avLst/>
              </a:prstGeom>
              <a:solidFill>
                <a:srgbClr val="727171">
                  <a:alpha val="1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弧形 16">
                <a:extLst>
                  <a:ext uri="{FF2B5EF4-FFF2-40B4-BE49-F238E27FC236}">
                    <a16:creationId xmlns:a16="http://schemas.microsoft.com/office/drawing/2014/main" id="{1798DE6E-8267-4938-B753-2DFEFB4B0ABF}"/>
                  </a:ext>
                </a:extLst>
              </p:cNvPr>
              <p:cNvSpPr/>
              <p:nvPr/>
            </p:nvSpPr>
            <p:spPr>
              <a:xfrm rot="19355239">
                <a:off x="5372265" y="-1617552"/>
                <a:ext cx="10093104" cy="10093104"/>
              </a:xfrm>
              <a:prstGeom prst="arc">
                <a:avLst>
                  <a:gd name="adj1" fmla="val 10480822"/>
                  <a:gd name="adj2" fmla="val 13388850"/>
                </a:avLst>
              </a:prstGeom>
              <a:ln w="12700">
                <a:solidFill>
                  <a:srgbClr val="727171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弧形 17">
                <a:extLst>
                  <a:ext uri="{FF2B5EF4-FFF2-40B4-BE49-F238E27FC236}">
                    <a16:creationId xmlns:a16="http://schemas.microsoft.com/office/drawing/2014/main" id="{B2F4B62C-2BD1-487C-933E-A7FD41022BC5}"/>
                  </a:ext>
                </a:extLst>
              </p:cNvPr>
              <p:cNvSpPr/>
              <p:nvPr/>
            </p:nvSpPr>
            <p:spPr>
              <a:xfrm rot="3378363">
                <a:off x="5372265" y="-1617552"/>
                <a:ext cx="10093104" cy="10093104"/>
              </a:xfrm>
              <a:prstGeom prst="arc">
                <a:avLst>
                  <a:gd name="adj1" fmla="val 8216217"/>
                  <a:gd name="adj2" fmla="val 10007891"/>
                </a:avLst>
              </a:prstGeom>
              <a:ln w="12700">
                <a:solidFill>
                  <a:srgbClr val="727171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20309F2-080A-4B79-8761-7DC0952E4B31}"/>
              </a:ext>
            </a:extLst>
          </p:cNvPr>
          <p:cNvGrpSpPr/>
          <p:nvPr userDrawn="1"/>
        </p:nvGrpSpPr>
        <p:grpSpPr>
          <a:xfrm>
            <a:off x="649370" y="599812"/>
            <a:ext cx="10893260" cy="183600"/>
            <a:chOff x="625640" y="599812"/>
            <a:chExt cx="10893260" cy="183600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D3478664-311A-4A09-9F80-9FF30BFEFB20}"/>
                </a:ext>
              </a:extLst>
            </p:cNvPr>
            <p:cNvSpPr/>
            <p:nvPr userDrawn="1"/>
          </p:nvSpPr>
          <p:spPr>
            <a:xfrm>
              <a:off x="625640" y="599812"/>
              <a:ext cx="183600" cy="183600"/>
            </a:xfrm>
            <a:prstGeom prst="ellipse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9D4B2414-735A-4528-996B-1C979FC4D4E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16747" y="691612"/>
              <a:ext cx="10602153" cy="0"/>
            </a:xfrm>
            <a:prstGeom prst="line">
              <a:avLst/>
            </a:prstGeom>
            <a:ln w="12700">
              <a:solidFill>
                <a:srgbClr val="72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154" y="70330"/>
            <a:ext cx="1439180" cy="58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48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4" r:id="rId4"/>
    <p:sldLayoutId id="2147483655" r:id="rId5"/>
    <p:sldLayoutId id="2147483663" r:id="rId6"/>
    <p:sldLayoutId id="2147483664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436" userDrawn="1">
          <p15:clr>
            <a:srgbClr val="F26B43"/>
          </p15:clr>
        </p15:guide>
        <p15:guide id="4" orient="horz" pos="504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orient="horz" pos="399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5950" y="1680079"/>
            <a:ext cx="3055533" cy="350051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71" y="1680079"/>
            <a:ext cx="3827682" cy="331000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FD373EC-C4F1-47A3-B7DA-F464209F9CFA}"/>
              </a:ext>
            </a:extLst>
          </p:cNvPr>
          <p:cNvSpPr txBox="1"/>
          <p:nvPr/>
        </p:nvSpPr>
        <p:spPr>
          <a:xfrm>
            <a:off x="817124" y="240352"/>
            <a:ext cx="6869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dirty="0" smtClean="0">
                <a:solidFill>
                  <a:srgbClr val="000000"/>
                </a:solidFill>
                <a:latin typeface="微软雅黑"/>
                <a:ea typeface="微软雅黑"/>
              </a:rPr>
              <a:t>출입 통제 래퍼런스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6545" y="790245"/>
            <a:ext cx="71572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출입 통제 솔루션</a:t>
            </a:r>
            <a:r>
              <a:rPr lang="zh-CN" altLang="en-US" sz="1400" b="1" dirty="0" smtClean="0"/>
              <a:t>：</a:t>
            </a:r>
            <a:r>
              <a:rPr lang="ko-KR" altLang="en-US" sz="1400" dirty="0"/>
              <a:t>운영 프로 그램으로 통합 관제 하며</a:t>
            </a:r>
            <a:r>
              <a:rPr lang="en-US" altLang="ko-KR" sz="1400" b="1" dirty="0"/>
              <a:t> </a:t>
            </a:r>
            <a:r>
              <a:rPr lang="ko-KR" altLang="en-US" sz="1400" b="1" dirty="0"/>
              <a:t>출입 통제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근태 관리</a:t>
            </a:r>
            <a:r>
              <a:rPr lang="en-US" altLang="ko-KR" sz="1400" b="1" dirty="0" smtClean="0"/>
              <a:t>,</a:t>
            </a:r>
            <a:r>
              <a:rPr lang="ko-KR" altLang="en-US" sz="1400" b="1" dirty="0" smtClean="0"/>
              <a:t>인원 </a:t>
            </a:r>
            <a:r>
              <a:rPr lang="ko-KR" altLang="en-US" sz="1400" b="1" dirty="0" smtClean="0"/>
              <a:t>정보</a:t>
            </a:r>
            <a:r>
              <a:rPr lang="ko-KR" altLang="en-US" sz="1400" dirty="0" smtClean="0"/>
              <a:t> </a:t>
            </a:r>
            <a:r>
              <a:rPr lang="ko-KR" altLang="en-US" sz="1400" b="1" dirty="0"/>
              <a:t>관리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가능합니다</a:t>
            </a:r>
            <a:r>
              <a:rPr lang="en-US" altLang="ko-KR" sz="1400" dirty="0" smtClean="0"/>
              <a:t>. </a:t>
            </a:r>
            <a:endParaRPr lang="en-US" altLang="zh-CN" sz="1400" b="1" dirty="0" smtClean="0"/>
          </a:p>
          <a:p>
            <a:r>
              <a:rPr lang="ko-KR" altLang="en-US" sz="1400" dirty="0" smtClean="0"/>
              <a:t>운영 프로그램</a:t>
            </a:r>
            <a:r>
              <a:rPr lang="zh-CN" altLang="en-US" sz="1400" dirty="0" smtClean="0"/>
              <a:t>：</a:t>
            </a:r>
            <a:r>
              <a:rPr lang="en-US" altLang="zh-CN" sz="1400" dirty="0" smtClean="0"/>
              <a:t>iVMS4200, HCP, HCAC</a:t>
            </a:r>
            <a:endParaRPr lang="en-US" altLang="zh-CN" sz="1400" dirty="0"/>
          </a:p>
          <a:p>
            <a:r>
              <a:rPr lang="ko-KR" altLang="en-US" sz="1400" dirty="0" smtClean="0"/>
              <a:t>제품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얼굴인식 단말기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지문 인식기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카드 리더기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스피드 </a:t>
            </a:r>
            <a:r>
              <a:rPr lang="ko-KR" altLang="en-US" sz="1400" dirty="0" smtClean="0"/>
              <a:t>게이트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컨트롤러</a:t>
            </a:r>
            <a:endParaRPr lang="en-US" altLang="zh-CN" sz="1400" dirty="0" smtClean="0"/>
          </a:p>
          <a:p>
            <a:endParaRPr lang="zh-CN" altLang="en-US" sz="1400" dirty="0"/>
          </a:p>
        </p:txBody>
      </p:sp>
      <p:sp>
        <p:nvSpPr>
          <p:cNvPr id="6" name="文本框 5"/>
          <p:cNvSpPr txBox="1"/>
          <p:nvPr/>
        </p:nvSpPr>
        <p:spPr>
          <a:xfrm>
            <a:off x="1775197" y="6581001"/>
            <a:ext cx="3333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사무실입구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근태 관리 및 출입 통제</a:t>
            </a:r>
            <a:endParaRPr lang="zh-CN" altLang="en-US" sz="1200" dirty="0"/>
          </a:p>
        </p:txBody>
      </p:sp>
      <p:sp>
        <p:nvSpPr>
          <p:cNvPr id="8" name="文本框 7"/>
          <p:cNvSpPr txBox="1"/>
          <p:nvPr/>
        </p:nvSpPr>
        <p:spPr>
          <a:xfrm>
            <a:off x="6241738" y="3716514"/>
            <a:ext cx="2547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출입 통제 토폴로지</a:t>
            </a:r>
            <a:endParaRPr lang="zh-CN" altLang="en-US" sz="1200" dirty="0"/>
          </a:p>
        </p:txBody>
      </p:sp>
      <p:sp>
        <p:nvSpPr>
          <p:cNvPr id="16" name="文本框 15"/>
          <p:cNvSpPr txBox="1"/>
          <p:nvPr/>
        </p:nvSpPr>
        <p:spPr>
          <a:xfrm>
            <a:off x="9484045" y="3211316"/>
            <a:ext cx="2234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/>
              <a:t>미팅룸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도서관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출입 통제</a:t>
            </a:r>
            <a:endParaRPr lang="zh-CN" altLang="en-US" sz="1200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8559" y="937042"/>
            <a:ext cx="1996557" cy="184717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369660"/>
            <a:ext cx="1542970" cy="174946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11339" y="1672287"/>
            <a:ext cx="2545641" cy="254564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6458" y="3655569"/>
            <a:ext cx="1710666" cy="2762409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10294208" y="6520628"/>
            <a:ext cx="2547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스피드 게이트</a:t>
            </a:r>
            <a:endParaRPr lang="zh-CN" altLang="en-US" sz="1200" dirty="0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24393" y="3696078"/>
            <a:ext cx="3510896" cy="263317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33623" y="892625"/>
            <a:ext cx="1719303" cy="2098561"/>
          </a:xfrm>
          <a:prstGeom prst="rect">
            <a:avLst/>
          </a:prstGeom>
        </p:spPr>
      </p:pic>
      <p:pic>
        <p:nvPicPr>
          <p:cNvPr id="18" name="图片 5" descr="image00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349" y="933691"/>
            <a:ext cx="1627696" cy="215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83117" y="4389001"/>
            <a:ext cx="1637115" cy="202897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41783" y="3049871"/>
            <a:ext cx="1799142" cy="188728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27209" y="3956540"/>
            <a:ext cx="2758244" cy="244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93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db01b77b-1602-48ac-bb4e-6851b02c09fb&quot;,&quot;Name&quot;:&quot;海康威视&quot;,&quot;Kind&quot;:&quot;Custom&quot;,&quot;OldGuidesSetting&quot;:{&quot;HeaderHeight&quot;:10.0,&quot;FooterHeight&quot;:10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海康威视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7000F"/>
      </a:accent1>
      <a:accent2>
        <a:srgbClr val="717171"/>
      </a:accent2>
      <a:accent3>
        <a:srgbClr val="A5A5A5"/>
      </a:accent3>
      <a:accent4>
        <a:srgbClr val="A9A9A9"/>
      </a:accent4>
      <a:accent5>
        <a:srgbClr val="C6C6C6"/>
      </a:accent5>
      <a:accent6>
        <a:srgbClr val="E2E2E2"/>
      </a:accent6>
      <a:hlink>
        <a:srgbClr val="0077C8"/>
      </a:hlink>
      <a:folHlink>
        <a:srgbClr val="717171"/>
      </a:folHlink>
    </a:clrScheme>
    <a:fontScheme name="标准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9083</TotalTime>
  <Words>66</Words>
  <Application>Microsoft Office PowerPoint</Application>
  <PresentationFormat>宽屏</PresentationFormat>
  <Paragraphs>9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微软雅黑</vt:lpstr>
      <vt:lpstr>Arial</vt:lpstr>
      <vt:lpstr>海康威视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deng</dc:creator>
  <cp:lastModifiedBy>Whitby.Piao</cp:lastModifiedBy>
  <cp:revision>364</cp:revision>
  <dcterms:created xsi:type="dcterms:W3CDTF">2021-04-08T02:04:50Z</dcterms:created>
  <dcterms:modified xsi:type="dcterms:W3CDTF">2024-07-20T06:45:41Z</dcterms:modified>
</cp:coreProperties>
</file>